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3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7"/>
    <p:restoredTop sz="94719"/>
  </p:normalViewPr>
  <p:slideViewPr>
    <p:cSldViewPr snapToGrid="0" snapToObjects="1">
      <p:cViewPr varScale="1">
        <p:scale>
          <a:sx n="98" d="100"/>
          <a:sy n="98" d="100"/>
        </p:scale>
        <p:origin x="8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AB30-1193-9647-9214-1C2AE6682911}" type="datetimeFigureOut">
              <a:rPr lang="ru-RU" smtClean="0"/>
              <a:t>21.12.16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079-4B2E-0F46-BF68-3D6C09456A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876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ое 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Чтобы добавить рисунок, перетащите его на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AB30-1193-9647-9214-1C2AE6682911}" type="datetimeFigureOut">
              <a:rPr lang="ru-RU" smtClean="0"/>
              <a:t>21.12.16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079-4B2E-0F46-BF68-3D6C09456A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737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AB30-1193-9647-9214-1C2AE6682911}" type="datetimeFigureOut">
              <a:rPr lang="ru-RU" smtClean="0"/>
              <a:t>21.12.16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079-4B2E-0F46-BF68-3D6C09456A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968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AB30-1193-9647-9214-1C2AE6682911}" type="datetimeFigureOut">
              <a:rPr lang="ru-RU" smtClean="0"/>
              <a:t>21.12.16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079-4B2E-0F46-BF68-3D6C09456A55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2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AB30-1193-9647-9214-1C2AE6682911}" type="datetimeFigureOut">
              <a:rPr lang="ru-RU" smtClean="0"/>
              <a:t>21.12.16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079-4B2E-0F46-BF68-3D6C09456A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0199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AB30-1193-9647-9214-1C2AE6682911}" type="datetimeFigureOut">
              <a:rPr lang="ru-RU" smtClean="0"/>
              <a:t>21.12.16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079-4B2E-0F46-BF68-3D6C09456A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466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с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Чтобы добавить рисунок, перетащите его на заполнитель или щелкните значок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Чтобы добавить рисунок, перетащите его на заполнитель или щелкните значок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Чтобы добавить рисунок, перетащите его на заполнитель или щелкните значок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AB30-1193-9647-9214-1C2AE6682911}" type="datetimeFigureOut">
              <a:rPr lang="ru-RU" smtClean="0"/>
              <a:t>21.12.16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079-4B2E-0F46-BF68-3D6C09456A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449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AB30-1193-9647-9214-1C2AE6682911}" type="datetimeFigureOut">
              <a:rPr lang="ru-RU" smtClean="0"/>
              <a:t>21.12.16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079-4B2E-0F46-BF68-3D6C09456A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7173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AB30-1193-9647-9214-1C2AE6682911}" type="datetimeFigureOut">
              <a:rPr lang="ru-RU" smtClean="0"/>
              <a:t>21.12.16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079-4B2E-0F46-BF68-3D6C09456A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387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AB30-1193-9647-9214-1C2AE6682911}" type="datetimeFigureOut">
              <a:rPr lang="ru-RU" smtClean="0"/>
              <a:t>21.12.16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079-4B2E-0F46-BF68-3D6C09456A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84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AB30-1193-9647-9214-1C2AE6682911}" type="datetimeFigureOut">
              <a:rPr lang="ru-RU" smtClean="0"/>
              <a:t>21.12.16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079-4B2E-0F46-BF68-3D6C09456A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2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AB30-1193-9647-9214-1C2AE6682911}" type="datetimeFigureOut">
              <a:rPr lang="ru-RU" smtClean="0"/>
              <a:t>21.12.16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079-4B2E-0F46-BF68-3D6C09456A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065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AB30-1193-9647-9214-1C2AE6682911}" type="datetimeFigureOut">
              <a:rPr lang="ru-RU" smtClean="0"/>
              <a:t>21.12.16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079-4B2E-0F46-BF68-3D6C09456A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129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AB30-1193-9647-9214-1C2AE6682911}" type="datetimeFigureOut">
              <a:rPr lang="ru-RU" smtClean="0"/>
              <a:t>21.12.16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079-4B2E-0F46-BF68-3D6C09456A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2653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AB30-1193-9647-9214-1C2AE6682911}" type="datetimeFigureOut">
              <a:rPr lang="ru-RU" smtClean="0"/>
              <a:t>21.12.16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079-4B2E-0F46-BF68-3D6C09456A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55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AB30-1193-9647-9214-1C2AE6682911}" type="datetimeFigureOut">
              <a:rPr lang="ru-RU" smtClean="0"/>
              <a:t>21.12.16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079-4B2E-0F46-BF68-3D6C09456A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17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Чтобы добавить рисунок, перетащите его на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AB30-1193-9647-9214-1C2AE6682911}" type="datetimeFigureOut">
              <a:rPr lang="ru-RU" smtClean="0"/>
              <a:t>21.12.16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079-4B2E-0F46-BF68-3D6C09456A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012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E39AB30-1193-9647-9214-1C2AE6682911}" type="datetimeFigureOut">
              <a:rPr lang="ru-RU" smtClean="0"/>
              <a:t>21.12.16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A5079-4B2E-0F46-BF68-3D6C09456A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9062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330612" y="703217"/>
            <a:ext cx="8825658" cy="3329581"/>
          </a:xfrm>
        </p:spPr>
        <p:txBody>
          <a:bodyPr/>
          <a:lstStyle/>
          <a:p>
            <a:r>
              <a:rPr lang="ru-RU" sz="4400" dirty="0" smtClean="0"/>
              <a:t>     Презентация на тему </a:t>
            </a:r>
            <a:br>
              <a:rPr lang="ru-RU" sz="4400" dirty="0" smtClean="0"/>
            </a:br>
            <a:r>
              <a:rPr lang="ru-RU" sz="4400" dirty="0" smtClean="0"/>
              <a:t>«Табулирование функции»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518367" y="4895514"/>
            <a:ext cx="4319450" cy="1655762"/>
          </a:xfrm>
        </p:spPr>
        <p:txBody>
          <a:bodyPr/>
          <a:lstStyle/>
          <a:p>
            <a:pPr algn="r"/>
            <a:r>
              <a:rPr lang="ru-RU" dirty="0" smtClean="0"/>
              <a:t>Выполнил </a:t>
            </a:r>
            <a:br>
              <a:rPr lang="ru-RU" dirty="0" smtClean="0"/>
            </a:br>
            <a:r>
              <a:rPr lang="ru-RU" dirty="0" smtClean="0"/>
              <a:t>студент группы 1ПКС-116 Зайцев Н.</a:t>
            </a: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297577" y="50178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Финансовый университет при правительстве Москвы </a:t>
            </a:r>
          </a:p>
          <a:p>
            <a:r>
              <a:rPr lang="ru-RU" dirty="0" smtClean="0"/>
              <a:t>Колледж Информатики и Программирования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398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Провести </a:t>
            </a:r>
            <a:r>
              <a:rPr lang="ru-RU" dirty="0"/>
              <a:t>значений функции при изменении аргумента от некоторого начального значения до некоторого конечного значения с определённым </a:t>
            </a:r>
            <a:r>
              <a:rPr lang="ru-RU" dirty="0" smtClean="0"/>
              <a:t>шагом, и ввести ответ в виде таблицы.</a:t>
            </a:r>
          </a:p>
        </p:txBody>
      </p:sp>
    </p:spTree>
    <p:extLst>
      <p:ext uri="{BB962C8B-B14F-4D97-AF65-F5344CB8AC3E}">
        <p14:creationId xmlns:p14="http://schemas.microsoft.com/office/powerpoint/2010/main" val="124252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4691" y="318453"/>
            <a:ext cx="10515600" cy="1325563"/>
          </a:xfrm>
        </p:spPr>
        <p:txBody>
          <a:bodyPr/>
          <a:lstStyle/>
          <a:p>
            <a:r>
              <a:rPr lang="ru-RU" dirty="0" smtClean="0"/>
              <a:t>Алгоритм работы программы</a:t>
            </a:r>
            <a:endParaRPr lang="ru-RU" dirty="0"/>
          </a:p>
        </p:txBody>
      </p:sp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178" y="1153364"/>
            <a:ext cx="3637279" cy="5578499"/>
          </a:xfrm>
          <a:prstGeom prst="rect">
            <a:avLst/>
          </a:prstGeom>
        </p:spPr>
      </p:pic>
      <p:pic>
        <p:nvPicPr>
          <p:cNvPr id="11" name="Изображение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378" y="1664563"/>
            <a:ext cx="34798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66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работы программы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817" y="1690688"/>
            <a:ext cx="4267200" cy="3556000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463" y="1690688"/>
            <a:ext cx="4267200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88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27812" y="2442119"/>
            <a:ext cx="6842759" cy="1325563"/>
          </a:xfrm>
        </p:spPr>
        <p:txBody>
          <a:bodyPr/>
          <a:lstStyle/>
          <a:p>
            <a:r>
              <a:rPr lang="ru-RU" dirty="0" smtClean="0"/>
              <a:t>Спасибо </a:t>
            </a:r>
            <a:r>
              <a:rPr lang="ru-RU" smtClean="0"/>
              <a:t>за внимание!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111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</TotalTime>
  <Words>28</Words>
  <Application>Microsoft Macintosh PowerPoint</Application>
  <PresentationFormat>Широкоэкранный</PresentationFormat>
  <Paragraphs>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Century Gothic</vt:lpstr>
      <vt:lpstr>Wingdings 3</vt:lpstr>
      <vt:lpstr>Arial</vt:lpstr>
      <vt:lpstr>Ион</vt:lpstr>
      <vt:lpstr>     Презентация на тему  «Табулирование функции»</vt:lpstr>
      <vt:lpstr>Цель работы</vt:lpstr>
      <vt:lpstr>Алгоритм работы программы</vt:lpstr>
      <vt:lpstr>Примеры работы программы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тему  «Табулирование функции»</dc:title>
  <dc:creator>Зайцев Никита</dc:creator>
  <cp:lastModifiedBy>Зайцев Никита</cp:lastModifiedBy>
  <cp:revision>4</cp:revision>
  <dcterms:created xsi:type="dcterms:W3CDTF">2016-12-21T11:11:31Z</dcterms:created>
  <dcterms:modified xsi:type="dcterms:W3CDTF">2016-12-21T11:48:26Z</dcterms:modified>
</cp:coreProperties>
</file>