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Исследование по созданию CLI-утилиты на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Доклад по результатам исследования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Это исследование было направлено на создание CLI-утилиты на Python, включающей в себя несколько полезных команд, таких как арифметические операции, манипуляции с текстом, чтение файлов, а также использование API для генерации текста с помощью OpenAI GPT-4. В процессе исследования также было рассмотрено создание графического интерфейса для CLI-приложения и решения проблем с декодированием Unicode.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базового CLI с использованием 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Были созданы команды для выполнения различных операций (сложение, умножение, приветствие).</a:t>
            </a:r>
          </a:p>
          <a:p/>
          <a:p>
            <a:r>
              <a:t>Пример команды:</a:t>
            </a:r>
          </a:p>
          <a:p>
            <a:r>
              <a:t>@cli.command()</a:t>
            </a:r>
          </a:p>
          <a:p>
            <a:r>
              <a:t>@click.argument('a', type=int)</a:t>
            </a:r>
          </a:p>
          <a:p>
            <a:r>
              <a:t>@click.argument('b', type=int)</a:t>
            </a:r>
          </a:p>
          <a:p>
            <a:r>
              <a:t>def add(a, b):</a:t>
            </a:r>
          </a:p>
          <a:p>
            <a:r>
              <a:t>    result = a + b</a:t>
            </a:r>
          </a:p>
          <a:p>
            <a:r>
              <a:t>    click.echo(f'The sum of {a} and {b} is {result}')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Добавление новых команд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Были добавлены команды для манипуляции с текстом и чтения файлов.</a:t>
            </a:r>
          </a:p>
          <a:p/>
          <a:p>
            <a:r>
              <a:t>Например, команда для изменения регистра текста:</a:t>
            </a:r>
          </a:p>
          <a:p>
            <a:r>
              <a:t>@cli.command()</a:t>
            </a:r>
          </a:p>
          <a:p>
            <a:r>
              <a:t>@click.option('--uppercase', '-u', is_flag=True, help='Convert text to uppercase.')</a:t>
            </a:r>
          </a:p>
          <a:p>
            <a:r>
              <a:t>@click.argument('text')</a:t>
            </a:r>
          </a:p>
          <a:p>
            <a:r>
              <a:t>def manipulate_text(text, uppercase):</a:t>
            </a:r>
          </a:p>
          <a:p>
            <a:r>
              <a:t>    if uppercase:</a:t>
            </a:r>
          </a:p>
          <a:p>
            <a:r>
              <a:t>        result = text.upper()</a:t>
            </a:r>
          </a:p>
          <a:p>
            <a:r>
              <a:t>    else:</a:t>
            </a:r>
          </a:p>
          <a:p>
            <a:r>
              <a:t>        result = text.lower()</a:t>
            </a:r>
          </a:p>
          <a:p>
            <a:r>
              <a:t>    click.echo(result)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Решение проблемы с установкой пакета и импортом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Было установлено правильное значение PYTHONPATH.</a:t>
            </a:r>
          </a:p>
          <a:p/>
          <a:p>
            <a:r>
              <a:t>export PYTHONPATH=/home/user/projects/cli_tool:$PYTHONPATH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графического интерфейса с помощью библиотеки Urwid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Были реализованы основные функции для навигации по файловой системе.</a:t>
            </a:r>
          </a:p>
          <a:p/>
          <a:p>
            <a:r>
              <a:t>Пример использования Urwid для создания текстового интерфейса:</a:t>
            </a:r>
          </a:p>
          <a:p>
            <a:r>
              <a:t>import urwid</a:t>
            </a:r>
          </a:p>
          <a:p/>
          <a:p>
            <a:r>
              <a:t>class FileManagerApp:</a:t>
            </a:r>
          </a:p>
          <a:p>
            <a:r>
              <a:t>    def __init__(self):</a:t>
            </a:r>
          </a:p>
          <a:p>
            <a:r>
              <a:t>        self.widget = urwid.Text('File Manager')</a:t>
            </a:r>
          </a:p>
          <a:p>
            <a:r>
              <a:t>        self.loop = urwid.MainLoop(self.widget)</a:t>
            </a:r>
          </a:p>
          <a:p>
            <a:r>
              <a:t>        self.loop.run()</a:t>
            </a:r>
          </a:p>
          <a:p/>
          <a:p>
            <a:r>
              <a:t>if __name__ == '__main__':</a:t>
            </a:r>
          </a:p>
          <a:p>
            <a:r>
              <a:t>    FileManagerApp()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Работа с OpenAI API для генерации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Был добавлен скрипт для использования API GPT-4 для генерации текста.</a:t>
            </a:r>
          </a:p>
          <a:p/>
          <a:p>
            <a:r>
              <a:t>Решение проблем с декодированием Unicode:</a:t>
            </a:r>
          </a:p>
          <a:p>
            <a:r>
              <a:t>import requests</a:t>
            </a:r>
          </a:p>
          <a:p>
            <a:r>
              <a:t>import os</a:t>
            </a:r>
          </a:p>
          <a:p>
            <a:r>
              <a:t>import sys</a:t>
            </a:r>
          </a:p>
          <a:p>
            <a:r>
              <a:t>from dotenv import load_dotenv</a:t>
            </a:r>
          </a:p>
          <a:p/>
          <a:p>
            <a:r>
              <a:t># Загрузка переменных окружения из файла .env</a:t>
            </a:r>
          </a:p>
          <a:p>
            <a:r>
              <a:t>load_dotenv()</a:t>
            </a:r>
          </a:p>
          <a:p/>
          <a:p>
            <a:r>
              <a:t>OPENAI_API_KEY = os.getenv('API_KEY')</a:t>
            </a:r>
          </a:p>
          <a:p/>
          <a:p>
            <a:r>
              <a:t>def query_gpt4o(prompt):</a:t>
            </a:r>
          </a:p>
          <a:p>
            <a:r>
              <a:t>    url = 'https://api.openai.com/v1/chat/completions'</a:t>
            </a:r>
          </a:p>
          <a:p>
            <a:r>
              <a:t>    headers = {</a:t>
            </a:r>
          </a:p>
          <a:p>
            <a:r>
              <a:t>        'Content-Type': 'application/json',</a:t>
            </a:r>
          </a:p>
          <a:p>
            <a:r>
              <a:t>        'Authorization': f'Bearer ' + OPENAI_API_KEY,</a:t>
            </a:r>
          </a:p>
          <a:p>
            <a:r>
              <a:t>    }</a:t>
            </a:r>
          </a:p>
          <a:p>
            <a:r>
              <a:t>    data = {</a:t>
            </a:r>
          </a:p>
          <a:p>
            <a:r>
              <a:t>        'model': 'gpt-4',</a:t>
            </a:r>
          </a:p>
          <a:p>
            <a:r>
              <a:t>        'messages': [{'role': 'user', 'content': prompt}],</a:t>
            </a:r>
          </a:p>
          <a:p>
            <a:r>
              <a:t>        'max_tokens': 50,</a:t>
            </a:r>
          </a:p>
          <a:p>
            <a:r>
              <a:t>    }</a:t>
            </a:r>
          </a:p>
          <a:p>
            <a:r>
              <a:t>    response = requests.post(url, headers=headers, json=data)</a:t>
            </a:r>
          </a:p>
          <a:p>
            <a:r>
              <a:t>    response_data = response.json()</a:t>
            </a:r>
          </a:p>
          <a:p>
            <a:r>
              <a:t>    if 'error' in response_data:</a:t>
            </a:r>
          </a:p>
          <a:p>
            <a:r>
              <a:t>        raise ValueError(f'Ошибка при запросе к OpenAI: {response_data['error']['message']}')</a:t>
            </a:r>
          </a:p>
          <a:p>
            <a:r>
              <a:t>    return response_data['choices'][0]['message']['content']</a:t>
            </a:r>
          </a:p>
          <a:p/>
          <a:p>
            <a:r>
              <a:t>if __name__ == '__main__':</a:t>
            </a:r>
          </a:p>
          <a:p>
            <a:r>
              <a:t>    try:</a:t>
            </a:r>
          </a:p>
          <a:p>
            <a:r>
              <a:t>        prompt = input('Введите текст для генерации: ').strip()</a:t>
            </a:r>
          </a:p>
          <a:p>
            <a:r>
              <a:t>    except UnicodeDecodeError as e:</a:t>
            </a:r>
          </a:p>
          <a:p>
            <a:r>
              <a:t>        print(f'Ошибка декодирования Unicode: {e}. Убедитесь, что вводите текст на русском языке в UTF-8.')</a:t>
            </a:r>
          </a:p>
          <a:p>
            <a:r>
              <a:t>        sys.exit(1)</a:t>
            </a:r>
          </a:p>
          <a:p/>
          <a:p>
            <a:r>
              <a:t>    try:</a:t>
            </a:r>
          </a:p>
          <a:p>
            <a:r>
              <a:t>        generated_text = query_gpt4o(prompt)</a:t>
            </a:r>
          </a:p>
          <a:p>
            <a:r>
              <a:t>        print('Сгенерированный текст:')</a:t>
            </a:r>
          </a:p>
          <a:p>
            <a:r>
              <a:t>        print(generated_text)</a:t>
            </a:r>
          </a:p>
          <a:p>
            <a:r>
              <a:t>    except ValueError as e:</a:t>
            </a:r>
          </a:p>
          <a:p>
            <a:r>
              <a:t>        print(e)</a:t>
            </a:r>
          </a:p>
          <a:p>
            <a:r>
              <a:t>    except Exception as e:</a:t>
            </a:r>
          </a:p>
          <a:p>
            <a:r>
              <a:t>        print(f'Произошла неизвестная ошибка: {e}')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Установка корректной локали для работы с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Было установлено значение локали для терминала:</a:t>
            </a:r>
          </a:p>
          <a:p/>
          <a:p>
            <a:r>
              <a:t>export LANG=en_US.UTF-8</a:t>
            </a:r>
          </a:p>
          <a:p>
            <a:r>
              <a:t>export LC_ALL=en_US.UTF-8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