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9179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2205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204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9227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188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8785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16496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8862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5334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22249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6717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1544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2436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8462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57776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1119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8679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4513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6184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6347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9692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9379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5757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4835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023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48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159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4996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9240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6012655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4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Распределенные системы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LSM-Tree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608935" y="4587973"/>
            <a:ext cx="3520480" cy="3286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750" b="0" i="0" u="none" strike="noStrike" cap="none" baseline="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Александр </a:t>
            </a:r>
            <a:r>
              <a:rPr lang="en-US" sz="1750" b="0" i="0" u="none" strike="noStrike" cap="none" baseline="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Коковин</a:t>
            </a:r>
            <a:endParaRPr lang="en-US" sz="175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hash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47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По прежнему быстрая запись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Быстрое чтение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Объем ограничен оперативной памятью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Долгий старт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Периодически складываем memory hash </a:t>
            </a:r>
          </a:p>
          <a:p>
            <a:pPr marL="0" marR="0" lvl="0" indent="0" algn="ctr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диск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059582"/>
            <a:ext cx="8852361" cy="327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04" y="1059582"/>
            <a:ext cx="8846541" cy="327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04" y="1059582"/>
            <a:ext cx="8840721" cy="32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04" y="1059582"/>
            <a:ext cx="8840721" cy="327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Ускорили старт…</a:t>
            </a:r>
          </a:p>
          <a:p>
            <a:pPr marL="0" marR="0" lvl="0" indent="0" algn="ctr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в некоторых ситуациях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table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записывании snapshot-а очищаем memory hash и operational log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= disk table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в disk table отсортированы по ключам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275605"/>
            <a:ext cx="8856983" cy="284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04" y="1275605"/>
            <a:ext cx="8856980" cy="284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04" y="1276007"/>
            <a:ext cx="8856980" cy="284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04" y="1276007"/>
            <a:ext cx="8856980" cy="284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504" y="1275604"/>
            <a:ext cx="8856983" cy="2843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table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Быстрая запись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Быстрый старт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Избавились от ограничения на объем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Много Disk table-ов. Медленное чтение.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67543" y="19236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compaction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038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n отсортированных списков по m элементов в каждом.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слить их в один отсортированный список?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Решение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Сливать списки одинаковых размеров.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23477"/>
            <a:ext cx="7086600" cy="481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9895" y="123478"/>
            <a:ext cx="7086600" cy="48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624" y="126523"/>
            <a:ext cx="7086600" cy="48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6075" y="126523"/>
            <a:ext cx="7086600" cy="48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6075" y="126523"/>
            <a:ext cx="7086600" cy="481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87624" y="126525"/>
            <a:ext cx="7086600" cy="48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86075" y="126525"/>
            <a:ext cx="7086600" cy="48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86075" y="126525"/>
            <a:ext cx="7086600" cy="481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83371" y="126526"/>
            <a:ext cx="7086600" cy="48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83371" y="126526"/>
            <a:ext cx="7086600" cy="48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Ничего сложного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Key-value хранилище на отдельно взятом узле кластера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compaction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 обращений к диску при чтении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ростом данных будет расти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Можем получить максимальное время операции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Leveled compaction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L0 – memory hash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L1, …, LN – Disk tables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 = K * L0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 = K * L(i-1)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10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Leveled compaction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3" y="1059582"/>
            <a:ext cx="8510116" cy="352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543" y="1059582"/>
            <a:ext cx="8510117" cy="352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543" y="1059582"/>
            <a:ext cx="8510117" cy="352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Скорость чтения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уровней – 5 обращений к диску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чтений/сек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чтений/сек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Bloom filter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Вероятностная структура данных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Отвечает на вопрос наличия элемента во множестве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ответ - нет, то вероятность правильности ответа – 100%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Иной ответ - возможно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3" y="1059580"/>
            <a:ext cx="8352928" cy="345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543" y="1059579"/>
            <a:ext cx="8352928" cy="345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543" y="1059580"/>
            <a:ext cx="8352928" cy="345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543" y="1059579"/>
            <a:ext cx="8352928" cy="345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7543" y="1059580"/>
            <a:ext cx="8352928" cy="345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7543" y="1059579"/>
            <a:ext cx="8352928" cy="345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7543" y="1059580"/>
            <a:ext cx="8352933" cy="345874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LSM Tree – read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Search? Index!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B-Tree для индексов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Дорого просматривать результат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Встроенные индексы – отстой)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Денормализация – решение проблемы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Примеры использования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LevelDB</a:t>
            </a:r>
            <a:endParaRPr lang="en-US" sz="27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BigTable</a:t>
            </a:r>
            <a:endParaRPr lang="en-US" sz="27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endParaRPr lang="en-US" sz="27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Riak</a:t>
            </a:r>
            <a:endParaRPr lang="en-US" sz="27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IndexDB</a:t>
            </a:r>
            <a:endParaRPr lang="en-US" sz="27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Cassandra</a:t>
            </a:r>
          </a:p>
          <a:p>
            <a:pPr marL="0" marR="0" lvl="0" indent="0" algn="l" rtl="0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7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23528" y="33950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log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БД – некоторое состояние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и удаления – команды его изменяющие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получения текущего состояния – применить к пустому состоянию все команды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93651" y="912761"/>
            <a:ext cx="4317360" cy="317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log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Быстрая запись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Медленное чтение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hash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log + hash в памяти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7543" y="2067693"/>
            <a:ext cx="8229600" cy="93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256</Words>
  <Application>Microsoft Office PowerPoint</Application>
  <PresentationFormat>Экран (16:9)</PresentationFormat>
  <Paragraphs>92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Arial</vt:lpstr>
      <vt:lpstr>Calibri</vt:lpstr>
      <vt:lpstr>Тема Office</vt:lpstr>
      <vt:lpstr>Распределенные системы</vt:lpstr>
      <vt:lpstr>Ничего сложного</vt:lpstr>
      <vt:lpstr>API</vt:lpstr>
      <vt:lpstr>Item</vt:lpstr>
      <vt:lpstr>Operational log</vt:lpstr>
      <vt:lpstr>Презентация PowerPoint</vt:lpstr>
      <vt:lpstr>Operational log</vt:lpstr>
      <vt:lpstr>Memory hash</vt:lpstr>
      <vt:lpstr>Презентация PowerPoint</vt:lpstr>
      <vt:lpstr>Memory hash</vt:lpstr>
      <vt:lpstr>Snapshot</vt:lpstr>
      <vt:lpstr>Презентация PowerPoint</vt:lpstr>
      <vt:lpstr>Snapshot</vt:lpstr>
      <vt:lpstr>Disk table</vt:lpstr>
      <vt:lpstr>Презентация PowerPoint</vt:lpstr>
      <vt:lpstr>Disk table</vt:lpstr>
      <vt:lpstr>Compaction</vt:lpstr>
      <vt:lpstr>Size compaction</vt:lpstr>
      <vt:lpstr>Презентация PowerPoint</vt:lpstr>
      <vt:lpstr>Size compaction</vt:lpstr>
      <vt:lpstr>Leveled compaction</vt:lpstr>
      <vt:lpstr>Leveled compaction</vt:lpstr>
      <vt:lpstr>Скорость чтения</vt:lpstr>
      <vt:lpstr>Bloom filter</vt:lpstr>
      <vt:lpstr>LSM Tree – read</vt:lpstr>
      <vt:lpstr>Search? Index!</vt:lpstr>
      <vt:lpstr>Примеры использования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cp:lastModifiedBy>Коковин Александр Николаевич</cp:lastModifiedBy>
  <cp:revision>3</cp:revision>
  <dcterms:modified xsi:type="dcterms:W3CDTF">2015-03-17T13:22:56Z</dcterms:modified>
</cp:coreProperties>
</file>