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7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6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42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2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64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3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6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13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8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5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1tZUSriYM8" TargetMode="External"/><Relationship Id="rId2" Type="http://schemas.openxmlformats.org/officeDocument/2006/relationships/hyperlink" Target="https://youtu.be/dD6MedpQykI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wvln6hFsq1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CortesdoCasimitoOFICIAL" TargetMode="External"/><Relationship Id="rId2" Type="http://schemas.openxmlformats.org/officeDocument/2006/relationships/hyperlink" Target="https://www.youtube.com/@SagaDoCellbi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@GMKrik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A8BB8F-460C-7F0C-05E5-446EF5BA0B6E}"/>
              </a:ext>
            </a:extLst>
          </p:cNvPr>
          <p:cNvSpPr txBox="1"/>
          <p:nvPr/>
        </p:nvSpPr>
        <p:spPr>
          <a:xfrm>
            <a:off x="665826" y="610793"/>
            <a:ext cx="1050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+mj-lt"/>
              </a:rPr>
              <a:t>TOP 3 MÚSICAS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D1B2D6-01BC-FB7E-60EE-98122DCAC9BB}"/>
              </a:ext>
            </a:extLst>
          </p:cNvPr>
          <p:cNvSpPr txBox="1"/>
          <p:nvPr/>
        </p:nvSpPr>
        <p:spPr>
          <a:xfrm>
            <a:off x="665826" y="1624614"/>
            <a:ext cx="109017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1 – Pra você dar o nome - </a:t>
            </a:r>
            <a:r>
              <a:rPr lang="pt-BR" sz="2800" dirty="0">
                <a:hlinkClick r:id="rId2"/>
              </a:rPr>
              <a:t>https://youtu.be/dD6MedpQykI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2 – Poesia Acústica #9 – Melhor forma - </a:t>
            </a:r>
            <a:r>
              <a:rPr lang="pt-BR" sz="2800" dirty="0">
                <a:hlinkClick r:id="rId3"/>
              </a:rPr>
              <a:t>https://youtu.be/e1tZUSriYM8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3 – Transplante - </a:t>
            </a:r>
            <a:r>
              <a:rPr lang="pt-BR" sz="2800" dirty="0">
                <a:hlinkClick r:id="rId4"/>
              </a:rPr>
              <a:t>https://youtu.be/wvln6hFsq1s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673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6A8BB8F-460C-7F0C-05E5-446EF5BA0B6E}"/>
              </a:ext>
            </a:extLst>
          </p:cNvPr>
          <p:cNvSpPr txBox="1"/>
          <p:nvPr/>
        </p:nvSpPr>
        <p:spPr>
          <a:xfrm>
            <a:off x="665826" y="601915"/>
            <a:ext cx="1050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+mj-lt"/>
              </a:rPr>
              <a:t>Canais no </a:t>
            </a:r>
            <a:r>
              <a:rPr lang="pt-BR" sz="3600" b="1" dirty="0" err="1">
                <a:latin typeface="+mj-lt"/>
              </a:rPr>
              <a:t>youtube</a:t>
            </a:r>
            <a:r>
              <a:rPr lang="pt-BR" sz="3600" b="1" dirty="0">
                <a:latin typeface="+mj-lt"/>
              </a:rPr>
              <a:t> que devem ser apreciados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D1B2D6-01BC-FB7E-60EE-98122DCAC9BB}"/>
              </a:ext>
            </a:extLst>
          </p:cNvPr>
          <p:cNvSpPr txBox="1"/>
          <p:nvPr/>
        </p:nvSpPr>
        <p:spPr>
          <a:xfrm>
            <a:off x="665826" y="1518082"/>
            <a:ext cx="10901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Lives do </a:t>
            </a:r>
            <a:r>
              <a:rPr lang="pt-BR" sz="2800" dirty="0" err="1"/>
              <a:t>Cellbit</a:t>
            </a:r>
            <a:r>
              <a:rPr lang="pt-BR" sz="2800" dirty="0"/>
              <a:t> - </a:t>
            </a:r>
            <a:r>
              <a:rPr lang="pt-BR" sz="2800" dirty="0">
                <a:hlinkClick r:id="rId2"/>
              </a:rPr>
              <a:t>https://www.youtube.com/@SagaDoCellbit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Corte do </a:t>
            </a:r>
            <a:r>
              <a:rPr lang="pt-BR" sz="2800" dirty="0" err="1"/>
              <a:t>Casimito</a:t>
            </a:r>
            <a:r>
              <a:rPr lang="pt-BR" sz="2800" dirty="0"/>
              <a:t>[OFICIAL] - </a:t>
            </a:r>
            <a:r>
              <a:rPr lang="pt-BR" sz="2800" dirty="0">
                <a:hlinkClick r:id="rId3"/>
              </a:rPr>
              <a:t>https://www.youtube.com/@CortesdoCasimitoOFICIAL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GM </a:t>
            </a:r>
            <a:r>
              <a:rPr lang="pt-BR" sz="2800" dirty="0" err="1"/>
              <a:t>Krikor</a:t>
            </a:r>
            <a:r>
              <a:rPr lang="pt-BR" sz="2800" dirty="0"/>
              <a:t> - </a:t>
            </a:r>
            <a:r>
              <a:rPr lang="pt-BR" sz="2800" dirty="0">
                <a:hlinkClick r:id="rId4"/>
              </a:rPr>
              <a:t>https://www.youtube.com/@GMKrikor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292586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94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Galeria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Montans</dc:creator>
  <cp:lastModifiedBy>Diego Montans</cp:lastModifiedBy>
  <cp:revision>1</cp:revision>
  <dcterms:created xsi:type="dcterms:W3CDTF">2023-04-15T22:13:27Z</dcterms:created>
  <dcterms:modified xsi:type="dcterms:W3CDTF">2023-04-15T22:29:22Z</dcterms:modified>
</cp:coreProperties>
</file>