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PT Sans Narrow"/>
      <p:regular r:id="rId49"/>
      <p:bold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PTSansNarrow-bold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or remove slides as needed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fc32b55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fc32b55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ebf575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ebf575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fc32b55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fc32b55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ebf57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ebf57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ebf57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aebf57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ebf57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ebf57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aebf575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aebf575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aebf575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aebf575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aebf575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aebf575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aebf575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aebf575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fc32b55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fc32b55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aebf57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aebf57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aebf57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aebf57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aebf57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aebf57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9cdcb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9cdcb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9cdcbb6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9cdcbb6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9cdcbb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9cdcbb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9cdcbb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9cdcbb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a926de3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a926de3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a926de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a926de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a926de3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a926de3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fc32b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fc32b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a926de3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a926de3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fc32b55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fc32b55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fc32b55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fc32b55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fc32b55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ffc32b55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fc32b55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fc32b55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fc32b55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fc32b55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a926de3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8a926de3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fc32b55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fc32b55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fc32b55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fc32b55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fc32b55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fc32b55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fc32b5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fc32b5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fc32b55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fc32b55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fc32b5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fc32b5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fc32b5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fc32b5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a926de3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a926de3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fc32b55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fc32b55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fc32b5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fc32b5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Roboto"/>
              <a:buNone/>
              <a:defRPr b="1" sz="3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156925" y="1730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</a:t>
            </a:r>
            <a:r>
              <a:rPr lang="en"/>
              <a:t>More Awesome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14750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Members: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Designer 1:</a:t>
            </a:r>
            <a:r>
              <a:rPr lang="en" sz="2200"/>
              <a:t>Shaoqing Yu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Designer 2: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Designer 3: </a:t>
            </a:r>
            <a:r>
              <a:rPr lang="en" sz="2200"/>
              <a:t>Ruoyu Duan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Designer 4: Mingliang Duanmu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Designer 5:  Xun Zhou 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 Individual Sketch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: My first sketch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1751000"/>
            <a:ext cx="4154976" cy="3116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: My second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75" y="1417563"/>
            <a:ext cx="3999899" cy="299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: My third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-6007" l="-48162" r="22739" t="-19415"/>
          <a:stretch/>
        </p:blipFill>
        <p:spPr>
          <a:xfrm>
            <a:off x="-652737" y="1304638"/>
            <a:ext cx="4301024" cy="32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0925" y="1304650"/>
            <a:ext cx="4951375" cy="37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 : My first sketch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0" y="1266175"/>
            <a:ext cx="7833265" cy="35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 : My second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266175"/>
            <a:ext cx="6177625" cy="36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 : My third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6"/>
            <a:ext cx="6749824" cy="356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Mission Digest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: My first sketch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18300" y="-354172"/>
            <a:ext cx="3874075" cy="68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: My second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: My third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: My first sketch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b="4041" l="0" r="0" t="11584"/>
          <a:stretch/>
        </p:blipFill>
        <p:spPr>
          <a:xfrm>
            <a:off x="311700" y="1374226"/>
            <a:ext cx="7707177" cy="29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: My second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 rotWithShape="1">
          <a:blip r:embed="rId3">
            <a:alphaModFix/>
          </a:blip>
          <a:srcRect b="2527" l="0" r="0" t="5560"/>
          <a:stretch/>
        </p:blipFill>
        <p:spPr>
          <a:xfrm>
            <a:off x="311700" y="1152425"/>
            <a:ext cx="6044127" cy="38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: My third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175"/>
            <a:ext cx="5959999" cy="376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 : My first sketch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Comments: The layer follows small multiples principles.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Scatter plot for Quantitative data, barplot for nominal data.</a:t>
            </a: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0" y="1562000"/>
            <a:ext cx="4527600" cy="239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 : My second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Network graph and tree graph for social network and family tree.</a:t>
            </a: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5" y="1497725"/>
            <a:ext cx="36576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: Domain Cards that I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current productivity of two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Who’s the winner in productivity right 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How’s the productivity changed over time?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5: My third sketch  in round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line plots representing the updating productivity of two teams. </a:t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266175"/>
            <a:ext cx="37052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 Individual Sketch 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1 : My fourth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9800"/>
            <a:ext cx="4403592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2: My fourth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5" y="1266172"/>
            <a:ext cx="7019966" cy="36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: My fourth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701"/>
            <a:ext cx="8135126" cy="391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: My fourth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00" y="1226150"/>
            <a:ext cx="6709598" cy="338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 : My fourth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Comments 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527600" cy="22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490250" y="526350"/>
            <a:ext cx="8295300" cy="4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 Consensus Sketch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Our Consensus Sketch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25" y="1045800"/>
            <a:ext cx="642145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Description of our design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design consists of three parts: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line chart plotting the sum of productivity of robots for each team at each time point.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network chart </a:t>
            </a:r>
            <a:r>
              <a:rPr lang="en" sz="1500"/>
              <a:t>indicating</a:t>
            </a:r>
            <a:r>
              <a:rPr lang="en" sz="1500"/>
              <a:t> the points in the social network of robots, where we can manually input the id of robot to display it as the center of the network. A tree graph showing the family for a specific robot we input.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Scatter plots for the relationship between quantitative parts of the robot and its productivity, </a:t>
            </a:r>
            <a:r>
              <a:rPr lang="en" sz="1500"/>
              <a:t>with</a:t>
            </a:r>
            <a:r>
              <a:rPr lang="en" sz="1500"/>
              <a:t> a linear regression line. Scatter plots for productivity and </a:t>
            </a:r>
            <a:r>
              <a:rPr lang="en" sz="1500"/>
              <a:t>nominal</a:t>
            </a:r>
            <a:r>
              <a:rPr lang="en" sz="1500"/>
              <a:t> parts, with a bar layer for the mean productivity of each category.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2 : Domain Cards that I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Whether the productivity is in the positive correlation with the the quantitative features of the robots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there any association between the </a:t>
            </a:r>
            <a:r>
              <a:rPr lang="en"/>
              <a:t>nominal</a:t>
            </a:r>
            <a:r>
              <a:rPr lang="en"/>
              <a:t> feature of the robots with their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average productivity of each nominal feature?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3 : Domain Cards that I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the family members of a selected robot?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the neighbors of a selected robot?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party does the family of a selected robot belong to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4 : Domain Cards that I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robots is won by each team?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total productivity of robots owned by each team?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the position of a specific robot in the network and its family relationships?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 5 : Domain Cards that I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much productivity do each team have at every XTU?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a given robot, how many neighbors have already committed to each of the teams?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What’s the relationship between a robot’s productivity and its 10 features?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90250" y="526350"/>
            <a:ext cx="8295300" cy="41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 Required Domain Tasks (for the group)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Domain Cards that our team 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relationship between a robot’s productivity and its 10 features?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the position of a specific robot in the network and its family relationships?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Who’s the winner in productivity right now?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