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oto Sans"/>
      <p:regular r:id="rId15"/>
      <p:bold r:id="rId16"/>
      <p:italic r:id="rId17"/>
      <p:boldItalic r:id="rId18"/>
    </p:embeddedFont>
    <p:embeddedFont>
      <p:font typeface="Nunito Sans Black"/>
      <p:bold r:id="rId19"/>
      <p:boldItalic r:id="rId20"/>
    </p:embeddedFont>
    <p:embeddedFont>
      <p:font typeface="Nunito Sans Medium"/>
      <p:regular r:id="rId21"/>
      <p:bold r:id="rId22"/>
      <p:italic r:id="rId23"/>
      <p:boldItalic r:id="rId24"/>
    </p:embeddedFont>
    <p:embeddedFont>
      <p:font typeface="Nunito Sans ExtraBold"/>
      <p:bold r:id="rId25"/>
      <p:boldItalic r:id="rId26"/>
    </p:embeddedFont>
    <p:embeddedFont>
      <p:font typeface="Nuni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iIfYhS/hMZ1NxYH69XKcwQWV+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ansBlack-boldItalic.fntdata"/><Relationship Id="rId22" Type="http://schemas.openxmlformats.org/officeDocument/2006/relationships/font" Target="fonts/NunitoSansMedium-bold.fntdata"/><Relationship Id="rId21" Type="http://schemas.openxmlformats.org/officeDocument/2006/relationships/font" Target="fonts/NunitoSansMedium-regular.fntdata"/><Relationship Id="rId24" Type="http://schemas.openxmlformats.org/officeDocument/2006/relationships/font" Target="fonts/NunitoSansMedium-boldItalic.fntdata"/><Relationship Id="rId23" Type="http://schemas.openxmlformats.org/officeDocument/2006/relationships/font" Target="fonts/NunitoSa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SansExtraBold-boldItalic.fntdata"/><Relationship Id="rId25" Type="http://schemas.openxmlformats.org/officeDocument/2006/relationships/font" Target="fonts/NunitoSansExtraBold-bold.fntdata"/><Relationship Id="rId28" Type="http://schemas.openxmlformats.org/officeDocument/2006/relationships/font" Target="fonts/NunitoSans-bold.fntdata"/><Relationship Id="rId27" Type="http://schemas.openxmlformats.org/officeDocument/2006/relationships/font" Target="fonts/Nunito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Nuni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NotoSans-regular.fntdata"/><Relationship Id="rId14" Type="http://schemas.openxmlformats.org/officeDocument/2006/relationships/slide" Target="slides/slide8.xml"/><Relationship Id="rId17" Type="http://schemas.openxmlformats.org/officeDocument/2006/relationships/font" Target="fonts/NotoSans-italic.fntdata"/><Relationship Id="rId16" Type="http://schemas.openxmlformats.org/officeDocument/2006/relationships/font" Target="fonts/NotoSans-bold.fntdata"/><Relationship Id="rId19" Type="http://schemas.openxmlformats.org/officeDocument/2006/relationships/font" Target="fonts/NunitoSansBlack-bold.fntdata"/><Relationship Id="rId18" Type="http://schemas.openxmlformats.org/officeDocument/2006/relationships/font" Target="fonts/Noto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Noto Sans"/>
                <a:ea typeface="Noto Sans"/>
                <a:cs typeface="Noto Sans"/>
                <a:sym typeface="Noto Sans"/>
              </a:rPr>
              <a:t>In this section, students will be tasked to learn more about the factors that play a part when choosing a LLM tool for a use-case. Give them a few minutes to explore those parts, and summarize with them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Licensing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Open Source LLMs (like those on GitHub): These offer advantages like transparency, customization, and potentially lower costs. However, they may require more technical expertise to set up and maintain, and might not perform as well as commercial options.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Commercial LLMs: These often provide user-friendly interfaces, superior performance, and ongoing support. The downside is that they typically 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Model Size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Different tasks require different model sizes. Smaller models are faster and have lower resource requirements, making them suitable for basic tasks or when data is limited.</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Larger models tend to perform better on complex tasks that require understanding nuances and context. However, they can be computationally expensive and require significant training data.</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come with licensing fees.</a:t>
            </a:r>
            <a:endParaRPr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oto Sans"/>
              <a:ea typeface="Noto Sans"/>
              <a:cs typeface="Noto Sans"/>
              <a:sym typeface="Noto Sans"/>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Noto Sans"/>
                <a:ea typeface="Noto Sans"/>
                <a:cs typeface="Noto Sans"/>
                <a:sym typeface="Noto Sans"/>
              </a:rPr>
              <a:t>Performance : </a:t>
            </a:r>
            <a:endParaRPr b="1"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Evaluating LLM performance involves various benchmarks and metrics. Here are a few examples:</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Superglue: A suite of benchmarks assessing performance on multiple NLP tasks like reading comprehension and natural language inference.</a:t>
            </a:r>
            <a:endParaRPr sz="1200">
              <a:solidFill>
                <a:schemeClr val="dk1"/>
              </a:solidFill>
              <a:latin typeface="Noto Sans"/>
              <a:ea typeface="Noto Sans"/>
              <a:cs typeface="Noto Sans"/>
              <a:sym typeface="Noto Sans"/>
            </a:endParaRPr>
          </a:p>
          <a:p>
            <a:pPr indent="-304800" lvl="1" marL="9144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HELM (Hierarchical Evaluation of Language Models): Measures an LLM's ability to follow instructions and complete multi-step tasks.</a:t>
            </a:r>
            <a:endParaRPr sz="1200">
              <a:solidFill>
                <a:schemeClr val="dk1"/>
              </a:solidFill>
              <a:latin typeface="Noto Sans"/>
              <a:ea typeface="Noto Sans"/>
              <a:cs typeface="Noto Sans"/>
              <a:sym typeface="Noto Sans"/>
            </a:endParaRPr>
          </a:p>
          <a:p>
            <a:pPr indent="-304800" lvl="0" marL="457200" rtl="0" algn="l">
              <a:lnSpc>
                <a:spcPct val="115000"/>
              </a:lnSpc>
              <a:spcBef>
                <a:spcPts val="0"/>
              </a:spcBef>
              <a:spcAft>
                <a:spcPts val="0"/>
              </a:spcAft>
              <a:buClr>
                <a:schemeClr val="dk1"/>
              </a:buClr>
              <a:buSzPts val="1200"/>
              <a:buFont typeface="Noto Sans"/>
              <a:buChar char="●"/>
            </a:pPr>
            <a:r>
              <a:rPr lang="fr" sz="1200">
                <a:solidFill>
                  <a:schemeClr val="dk1"/>
                </a:solidFill>
                <a:latin typeface="Noto Sans"/>
                <a:ea typeface="Noto Sans"/>
                <a:cs typeface="Noto Sans"/>
                <a:sym typeface="Noto Sans"/>
              </a:rPr>
              <a:t>Offline evaluation allows you to test the LLM on your own dataset to see how well it performs on your specific use case.</a:t>
            </a:r>
            <a:endParaRPr sz="1200">
              <a:solidFill>
                <a:schemeClr val="dk1"/>
              </a:solidFill>
              <a:latin typeface="Noto Sans"/>
              <a:ea typeface="Noto Sans"/>
              <a:cs typeface="Noto Sans"/>
              <a:sym typeface="Noto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AVERSE ACADEMY TEMPLATE" showMasterSp="0">
  <p:cSld name="TITLE_1">
    <p:bg>
      <p:bgPr>
        <a:blipFill>
          <a:blip r:embed="rId2">
            <a:alphaModFix/>
          </a:blip>
          <a:stretch>
            <a:fillRect/>
          </a:stretch>
        </a:blipFill>
      </p:bgPr>
    </p:bg>
    <p:spTree>
      <p:nvGrpSpPr>
        <p:cNvPr id="9" name="Shape 9"/>
        <p:cNvGrpSpPr/>
        <p:nvPr/>
      </p:nvGrpSpPr>
      <p:grpSpPr>
        <a:xfrm>
          <a:off x="0" y="0"/>
          <a:ext cx="0" cy="0"/>
          <a:chOff x="0" y="0"/>
          <a:chExt cx="0" cy="0"/>
        </a:xfrm>
      </p:grpSpPr>
      <p:pic>
        <p:nvPicPr>
          <p:cNvPr descr="LOGO A.png" id="10" name="Google Shape;10;p12"/>
          <p:cNvPicPr preferRelativeResize="0"/>
          <p:nvPr/>
        </p:nvPicPr>
        <p:blipFill rotWithShape="1">
          <a:blip r:embed="rId3">
            <a:alphaModFix/>
          </a:blip>
          <a:srcRect b="0" l="0" r="0" t="0"/>
          <a:stretch/>
        </p:blipFill>
        <p:spPr>
          <a:xfrm>
            <a:off x="3254941" y="522546"/>
            <a:ext cx="2452456" cy="265839"/>
          </a:xfrm>
          <a:prstGeom prst="rect">
            <a:avLst/>
          </a:prstGeom>
          <a:noFill/>
          <a:ln>
            <a:noFill/>
          </a:ln>
        </p:spPr>
      </p:pic>
      <p:sp>
        <p:nvSpPr>
          <p:cNvPr id="11" name="Google Shape;11;p12"/>
          <p:cNvSpPr txBox="1"/>
          <p:nvPr>
            <p:ph type="title"/>
          </p:nvPr>
        </p:nvSpPr>
        <p:spPr>
          <a:xfrm>
            <a:off x="1004150" y="1426689"/>
            <a:ext cx="7136700" cy="1022400"/>
          </a:xfrm>
          <a:prstGeom prst="rect">
            <a:avLst/>
          </a:prstGeom>
          <a:noFill/>
          <a:ln>
            <a:noFill/>
          </a:ln>
        </p:spPr>
        <p:txBody>
          <a:bodyPr anchorCtr="0" anchor="t" bIns="91500" lIns="91500" spcFirstLastPara="1" rIns="91500" wrap="square" tIns="91500">
            <a:normAutofit/>
          </a:bodyPr>
          <a:lstStyle>
            <a:lvl1pPr lvl="0" marR="0" algn="ctr">
              <a:lnSpc>
                <a:spcPct val="100000"/>
              </a:lnSpc>
              <a:spcBef>
                <a:spcPts val="0"/>
              </a:spcBef>
              <a:spcAft>
                <a:spcPts val="0"/>
              </a:spcAft>
              <a:buClr>
                <a:srgbClr val="FAFAFA"/>
              </a:buClr>
              <a:buSzPts val="4800"/>
              <a:buFont typeface="Nunito Sans ExtraBold"/>
              <a:buNone/>
              <a:defRPr b="0" i="0" sz="4800" u="none" cap="none" strike="noStrike">
                <a:solidFill>
                  <a:srgbClr val="FAFAFA"/>
                </a:solidFill>
                <a:latin typeface="Nunito Sans ExtraBold"/>
                <a:ea typeface="Nunito Sans ExtraBold"/>
                <a:cs typeface="Nunito Sans ExtraBold"/>
                <a:sym typeface="Nunito Sans ExtraBold"/>
              </a:defRPr>
            </a:lvl1pPr>
            <a:lvl2pPr lvl="1"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3" name="Shape 53"/>
        <p:cNvGrpSpPr/>
        <p:nvPr/>
      </p:nvGrpSpPr>
      <p:grpSpPr>
        <a:xfrm>
          <a:off x="0" y="0"/>
          <a:ext cx="0" cy="0"/>
          <a:chOff x="0" y="0"/>
          <a:chExt cx="0" cy="0"/>
        </a:xfrm>
      </p:grpSpPr>
      <p:sp>
        <p:nvSpPr>
          <p:cNvPr id="54" name="Google Shape;5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CE0033"/>
              </a:buClr>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6" name="Google Shape;56;p26"/>
          <p:cNvSpPr txBox="1"/>
          <p:nvPr>
            <p:ph idx="12" type="sldNum"/>
          </p:nvPr>
        </p:nvSpPr>
        <p:spPr>
          <a:xfrm>
            <a:off x="7551233"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CE0033"/>
              </a:buClr>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5" name="Google Shape;65;p14"/>
          <p:cNvSpPr txBox="1"/>
          <p:nvPr>
            <p:ph idx="12" type="sldNum"/>
          </p:nvPr>
        </p:nvSpPr>
        <p:spPr>
          <a:xfrm>
            <a:off x="7551233" y="4749892"/>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AVERSE ACADEMY TEMPLATE" showMasterSp="0" type="title">
  <p:cSld name="TITLE">
    <p:bg>
      <p:bgPr>
        <a:blipFill>
          <a:blip r:embed="rId2">
            <a:alphaModFix/>
          </a:blip>
          <a:stretch>
            <a:fillRect/>
          </a:stretch>
        </a:blipFill>
      </p:bgPr>
    </p:bg>
    <p:spTree>
      <p:nvGrpSpPr>
        <p:cNvPr id="66" name="Shape 66"/>
        <p:cNvGrpSpPr/>
        <p:nvPr/>
      </p:nvGrpSpPr>
      <p:grpSpPr>
        <a:xfrm>
          <a:off x="0" y="0"/>
          <a:ext cx="0" cy="0"/>
          <a:chOff x="0" y="0"/>
          <a:chExt cx="0" cy="0"/>
        </a:xfrm>
      </p:grpSpPr>
      <p:pic>
        <p:nvPicPr>
          <p:cNvPr descr="LOGO A.png" id="67" name="Google Shape;67;p27"/>
          <p:cNvPicPr preferRelativeResize="0"/>
          <p:nvPr/>
        </p:nvPicPr>
        <p:blipFill rotWithShape="1">
          <a:blip r:embed="rId3">
            <a:alphaModFix/>
          </a:blip>
          <a:srcRect b="0" l="0" r="0" t="0"/>
          <a:stretch/>
        </p:blipFill>
        <p:spPr>
          <a:xfrm>
            <a:off x="3254941" y="522546"/>
            <a:ext cx="2452456" cy="265839"/>
          </a:xfrm>
          <a:prstGeom prst="rect">
            <a:avLst/>
          </a:prstGeom>
          <a:noFill/>
          <a:ln>
            <a:noFill/>
          </a:ln>
        </p:spPr>
      </p:pic>
      <p:sp>
        <p:nvSpPr>
          <p:cNvPr id="68" name="Google Shape;68;p27"/>
          <p:cNvSpPr txBox="1"/>
          <p:nvPr>
            <p:ph type="title"/>
          </p:nvPr>
        </p:nvSpPr>
        <p:spPr>
          <a:xfrm>
            <a:off x="1004150" y="1426689"/>
            <a:ext cx="7136700" cy="1022400"/>
          </a:xfrm>
          <a:prstGeom prst="rect">
            <a:avLst/>
          </a:prstGeom>
          <a:noFill/>
          <a:ln>
            <a:noFill/>
          </a:ln>
        </p:spPr>
        <p:txBody>
          <a:bodyPr anchorCtr="0" anchor="t" bIns="91500" lIns="91500" spcFirstLastPara="1" rIns="91500" wrap="square" tIns="91500">
            <a:normAutofit/>
          </a:bodyPr>
          <a:lstStyle>
            <a:lvl1pPr lvl="0" marR="0" rtl="0" algn="ctr">
              <a:lnSpc>
                <a:spcPct val="100000"/>
              </a:lnSpc>
              <a:spcBef>
                <a:spcPts val="0"/>
              </a:spcBef>
              <a:spcAft>
                <a:spcPts val="0"/>
              </a:spcAft>
              <a:buClr>
                <a:srgbClr val="FAFAFA"/>
              </a:buClr>
              <a:buSzPts val="4800"/>
              <a:buFont typeface="Nunito Sans ExtraBold"/>
              <a:buNone/>
              <a:defRPr b="0" i="0" sz="4800" u="none" cap="none" strike="noStrike">
                <a:solidFill>
                  <a:srgbClr val="FAFAFA"/>
                </a:solidFill>
                <a:latin typeface="Nunito Sans ExtraBold"/>
                <a:ea typeface="Nunito Sans ExtraBold"/>
                <a:cs typeface="Nunito Sans ExtraBold"/>
                <a:sym typeface="Nunito Sans ExtraBold"/>
              </a:defRPr>
            </a:lvl1pPr>
            <a:lvl2pPr lvl="1"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showMasterSp="0">
  <p:cSld name="MAIN_POIN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28"/>
          <p:cNvSpPr txBox="1"/>
          <p:nvPr>
            <p:ph type="title"/>
          </p:nvPr>
        </p:nvSpPr>
        <p:spPr>
          <a:xfrm>
            <a:off x="490250" y="526349"/>
            <a:ext cx="8163600" cy="4090800"/>
          </a:xfrm>
          <a:prstGeom prst="rect">
            <a:avLst/>
          </a:prstGeom>
          <a:noFill/>
          <a:ln>
            <a:noFill/>
          </a:ln>
        </p:spPr>
        <p:txBody>
          <a:bodyPr anchorCtr="0" anchor="ctr" bIns="91500" lIns="91500" spcFirstLastPara="1" rIns="91500" wrap="square" tIns="91500">
            <a:normAutofit/>
          </a:bodyPr>
          <a:lstStyle>
            <a:lvl1pPr lvl="0" marR="0" rtl="0" algn="r">
              <a:lnSpc>
                <a:spcPct val="100000"/>
              </a:lnSpc>
              <a:spcBef>
                <a:spcPts val="0"/>
              </a:spcBef>
              <a:spcAft>
                <a:spcPts val="0"/>
              </a:spcAft>
              <a:buClr>
                <a:srgbClr val="FAFAFA"/>
              </a:buClr>
              <a:buSzPts val="4000"/>
              <a:buFont typeface="Nunito Sans ExtraBold"/>
              <a:buNone/>
              <a:defRPr b="0" i="0" sz="3000" u="none" cap="none" strike="noStrike">
                <a:solidFill>
                  <a:srgbClr val="FAFAFA"/>
                </a:solidFill>
                <a:latin typeface="Nunito Sans ExtraBold"/>
                <a:ea typeface="Nunito Sans ExtraBold"/>
                <a:cs typeface="Nunito Sans ExtraBold"/>
                <a:sym typeface="Nunito Sans ExtraBold"/>
              </a:defRPr>
            </a:lvl1pPr>
            <a:lvl2pPr lvl="1"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9pPr>
          </a:lstStyle>
          <a:p/>
        </p:txBody>
      </p:sp>
      <p:pic>
        <p:nvPicPr>
          <p:cNvPr descr="LOGO A.png" id="71" name="Google Shape;71;p28"/>
          <p:cNvPicPr preferRelativeResize="0"/>
          <p:nvPr/>
        </p:nvPicPr>
        <p:blipFill rotWithShape="1">
          <a:blip r:embed="rId3">
            <a:alphaModFix/>
          </a:blip>
          <a:srcRect b="0" l="0" r="0" t="0"/>
          <a:stretch/>
        </p:blipFill>
        <p:spPr>
          <a:xfrm>
            <a:off x="6464987" y="331402"/>
            <a:ext cx="1927649" cy="2089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72" name="Shape 72"/>
        <p:cNvGrpSpPr/>
        <p:nvPr/>
      </p:nvGrpSpPr>
      <p:grpSpPr>
        <a:xfrm>
          <a:off x="0" y="0"/>
          <a:ext cx="0" cy="0"/>
          <a:chOff x="0" y="0"/>
          <a:chExt cx="0" cy="0"/>
        </a:xfrm>
      </p:grpSpPr>
      <p:sp>
        <p:nvSpPr>
          <p:cNvPr id="73" name="Google Shape;73;p29"/>
          <p:cNvSpPr/>
          <p:nvPr/>
        </p:nvSpPr>
        <p:spPr>
          <a:xfrm>
            <a:off x="-75" y="4994860"/>
            <a:ext cx="9144000" cy="148500"/>
          </a:xfrm>
          <a:prstGeom prst="rect">
            <a:avLst/>
          </a:prstGeom>
          <a:gradFill>
            <a:gsLst>
              <a:gs pos="0">
                <a:srgbClr val="3120C4"/>
              </a:gs>
              <a:gs pos="100000">
                <a:srgbClr val="C635C3"/>
              </a:gs>
            </a:gsLst>
            <a:lin ang="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p:cSld name="TITLE_AND_BODY 2">
    <p:spTree>
      <p:nvGrpSpPr>
        <p:cNvPr id="74" name="Shape 74"/>
        <p:cNvGrpSpPr/>
        <p:nvPr/>
      </p:nvGrpSpPr>
      <p:grpSpPr>
        <a:xfrm>
          <a:off x="0" y="0"/>
          <a:ext cx="0" cy="0"/>
          <a:chOff x="0" y="0"/>
          <a:chExt cx="0" cy="0"/>
        </a:xfrm>
      </p:grpSpPr>
      <p:sp>
        <p:nvSpPr>
          <p:cNvPr id="75" name="Google Shape;75;p30"/>
          <p:cNvSpPr/>
          <p:nvPr/>
        </p:nvSpPr>
        <p:spPr>
          <a:xfrm>
            <a:off x="-75" y="4994860"/>
            <a:ext cx="9144000" cy="148500"/>
          </a:xfrm>
          <a:prstGeom prst="rect">
            <a:avLst/>
          </a:prstGeom>
          <a:gradFill>
            <a:gsLst>
              <a:gs pos="0">
                <a:srgbClr val="3120C4"/>
              </a:gs>
              <a:gs pos="100000">
                <a:srgbClr val="C635C3"/>
              </a:gs>
            </a:gsLst>
            <a:lin ang="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0"/>
          <p:cNvSpPr txBox="1"/>
          <p:nvPr>
            <p:ph type="title"/>
          </p:nvPr>
        </p:nvSpPr>
        <p:spPr>
          <a:xfrm>
            <a:off x="311699" y="503054"/>
            <a:ext cx="8520600" cy="707400"/>
          </a:xfrm>
          <a:prstGeom prst="rect">
            <a:avLst/>
          </a:prstGeom>
          <a:noFill/>
          <a:ln>
            <a:noFill/>
          </a:ln>
        </p:spPr>
        <p:txBody>
          <a:bodyPr anchorCtr="0" anchor="t" bIns="91500" lIns="91500" spcFirstLastPara="1" rIns="91500" wrap="square" tIns="91500">
            <a:normAutofit/>
          </a:bodyPr>
          <a:lstStyle>
            <a:lvl1pPr lvl="0" marR="0" rtl="0" algn="r">
              <a:lnSpc>
                <a:spcPct val="100000"/>
              </a:lnSpc>
              <a:spcBef>
                <a:spcPts val="0"/>
              </a:spcBef>
              <a:spcAft>
                <a:spcPts val="0"/>
              </a:spcAft>
              <a:buClr>
                <a:srgbClr val="002060"/>
              </a:buClr>
              <a:buSzPts val="4000"/>
              <a:buFont typeface="Arial"/>
              <a:buNone/>
              <a:defRPr b="0" i="0" sz="4000" u="none" cap="none" strike="noStrike">
                <a:solidFill>
                  <a:srgbClr val="002060"/>
                </a:solidFill>
                <a:latin typeface="Nunito Sans"/>
                <a:ea typeface="Nunito Sans"/>
                <a:cs typeface="Nunito Sans"/>
                <a:sym typeface="Nunito Sans"/>
              </a:defRPr>
            </a:lvl1pPr>
            <a:lvl2pPr lvl="1"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2pPr>
            <a:lvl3pPr lvl="2"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3pPr>
            <a:lvl4pPr lvl="3"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4pPr>
            <a:lvl5pPr lvl="4"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5pPr>
            <a:lvl6pPr lvl="5"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6pPr>
            <a:lvl7pPr lvl="6"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7pPr>
            <a:lvl8pPr lvl="7"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8pPr>
            <a:lvl9pPr lvl="8" marR="0" rtl="0" algn="ctr">
              <a:lnSpc>
                <a:spcPct val="100000"/>
              </a:lnSpc>
              <a:spcBef>
                <a:spcPts val="0"/>
              </a:spcBef>
              <a:spcAft>
                <a:spcPts val="0"/>
              </a:spcAft>
              <a:buClr>
                <a:srgbClr val="002060"/>
              </a:buClr>
              <a:buSzPts val="1800"/>
              <a:buFont typeface="Arial"/>
              <a:buNone/>
              <a:defRPr b="0" i="0" sz="1400" u="none" cap="none" strike="noStrike">
                <a:solidFill>
                  <a:srgbClr val="002060"/>
                </a:solidFill>
                <a:latin typeface="Arial"/>
                <a:ea typeface="Arial"/>
                <a:cs typeface="Arial"/>
                <a:sym typeface="Arial"/>
              </a:defRPr>
            </a:lvl9pPr>
          </a:lstStyle>
          <a:p/>
        </p:txBody>
      </p:sp>
      <p:sp>
        <p:nvSpPr>
          <p:cNvPr id="77" name="Google Shape;77;p30"/>
          <p:cNvSpPr txBox="1"/>
          <p:nvPr>
            <p:ph idx="1" type="body"/>
          </p:nvPr>
        </p:nvSpPr>
        <p:spPr>
          <a:xfrm>
            <a:off x="4968299" y="1444875"/>
            <a:ext cx="3864000" cy="3302700"/>
          </a:xfrm>
          <a:prstGeom prst="rect">
            <a:avLst/>
          </a:prstGeom>
          <a:noFill/>
          <a:ln>
            <a:noFill/>
          </a:ln>
        </p:spPr>
        <p:txBody>
          <a:bodyPr anchorCtr="0" anchor="t" bIns="91500" lIns="91500" spcFirstLastPara="1" rIns="91500" wrap="square" tIns="91500">
            <a:normAutofit/>
          </a:bodyPr>
          <a:lstStyle>
            <a:lvl1pPr indent="-228600" lvl="0" marL="457200" algn="l">
              <a:lnSpc>
                <a:spcPct val="120000"/>
              </a:lnSpc>
              <a:spcBef>
                <a:spcPts val="0"/>
              </a:spcBef>
              <a:spcAft>
                <a:spcPts val="0"/>
              </a:spcAft>
              <a:buSzPts val="1800"/>
              <a:buNone/>
              <a:defRPr/>
            </a:lvl1pPr>
            <a:lvl2pPr indent="-228600" lvl="1" marL="914400" algn="l">
              <a:lnSpc>
                <a:spcPct val="120000"/>
              </a:lnSpc>
              <a:spcBef>
                <a:spcPts val="0"/>
              </a:spcBef>
              <a:spcAft>
                <a:spcPts val="0"/>
              </a:spcAft>
              <a:buSzPts val="1800"/>
              <a:buNone/>
              <a:defRPr/>
            </a:lvl2pPr>
            <a:lvl3pPr indent="-228600" lvl="2" marL="1371600" algn="l">
              <a:lnSpc>
                <a:spcPct val="120000"/>
              </a:lnSpc>
              <a:spcBef>
                <a:spcPts val="0"/>
              </a:spcBef>
              <a:spcAft>
                <a:spcPts val="0"/>
              </a:spcAft>
              <a:buSzPts val="1800"/>
              <a:buNone/>
              <a:defRPr/>
            </a:lvl3pPr>
            <a:lvl4pPr indent="-228600" lvl="3" marL="1828800" algn="l">
              <a:lnSpc>
                <a:spcPct val="120000"/>
              </a:lnSpc>
              <a:spcBef>
                <a:spcPts val="0"/>
              </a:spcBef>
              <a:spcAft>
                <a:spcPts val="0"/>
              </a:spcAft>
              <a:buSzPts val="1800"/>
              <a:buNone/>
              <a:defRPr/>
            </a:lvl4pPr>
            <a:lvl5pPr indent="-228600" lvl="4" marL="2286000" algn="l">
              <a:lnSpc>
                <a:spcPct val="120000"/>
              </a:lnSpc>
              <a:spcBef>
                <a:spcPts val="0"/>
              </a:spcBef>
              <a:spcAft>
                <a:spcPts val="0"/>
              </a:spcAft>
              <a:buSzPts val="1800"/>
              <a:buNone/>
              <a:defRPr/>
            </a:lvl5pPr>
            <a:lvl6pPr indent="-304800" lvl="5" marL="2743200" algn="l">
              <a:lnSpc>
                <a:spcPct val="120000"/>
              </a:lnSpc>
              <a:spcBef>
                <a:spcPts val="0"/>
              </a:spcBef>
              <a:spcAft>
                <a:spcPts val="0"/>
              </a:spcAft>
              <a:buSzPts val="1200"/>
              <a:buChar char="■"/>
              <a:defRPr/>
            </a:lvl6pPr>
            <a:lvl7pPr indent="-304800" lvl="6" marL="3200400" algn="l">
              <a:lnSpc>
                <a:spcPct val="120000"/>
              </a:lnSpc>
              <a:spcBef>
                <a:spcPts val="0"/>
              </a:spcBef>
              <a:spcAft>
                <a:spcPts val="0"/>
              </a:spcAft>
              <a:buSzPts val="1200"/>
              <a:buChar char="●"/>
              <a:defRPr/>
            </a:lvl7pPr>
            <a:lvl8pPr indent="-304800" lvl="7" marL="3657600" algn="l">
              <a:lnSpc>
                <a:spcPct val="120000"/>
              </a:lnSpc>
              <a:spcBef>
                <a:spcPts val="0"/>
              </a:spcBef>
              <a:spcAft>
                <a:spcPts val="0"/>
              </a:spcAft>
              <a:buSzPts val="1200"/>
              <a:buChar char="○"/>
              <a:defRPr/>
            </a:lvl8pPr>
            <a:lvl9pPr indent="-304800" lvl="8" marL="4114800" algn="l">
              <a:lnSpc>
                <a:spcPct val="120000"/>
              </a:lnSpc>
              <a:spcBef>
                <a:spcPts val="0"/>
              </a:spcBef>
              <a:spcAft>
                <a:spcPts val="0"/>
              </a:spcAft>
              <a:buSzPts val="1200"/>
              <a:buChar char="■"/>
              <a:defRPr/>
            </a:lvl9pPr>
          </a:lstStyle>
          <a:p/>
        </p:txBody>
      </p:sp>
      <p:pic>
        <p:nvPicPr>
          <p:cNvPr descr="Image" id="78" name="Google Shape;78;p30"/>
          <p:cNvPicPr preferRelativeResize="0"/>
          <p:nvPr/>
        </p:nvPicPr>
        <p:blipFill rotWithShape="1">
          <a:blip r:embed="rId2">
            <a:alphaModFix amt="4000"/>
          </a:blip>
          <a:srcRect b="0" l="0" r="0" t="0"/>
          <a:stretch/>
        </p:blipFill>
        <p:spPr>
          <a:xfrm flipH="1" rot="10800000">
            <a:off x="-528046" y="1905355"/>
            <a:ext cx="4168718" cy="4784518"/>
          </a:xfrm>
          <a:prstGeom prst="rect">
            <a:avLst/>
          </a:prstGeom>
          <a:noFill/>
          <a:ln>
            <a:noFill/>
          </a:ln>
        </p:spPr>
      </p:pic>
      <p:pic>
        <p:nvPicPr>
          <p:cNvPr descr="LOGO B.png" id="79" name="Google Shape;79;p30"/>
          <p:cNvPicPr preferRelativeResize="0"/>
          <p:nvPr/>
        </p:nvPicPr>
        <p:blipFill rotWithShape="1">
          <a:blip r:embed="rId3">
            <a:alphaModFix/>
          </a:blip>
          <a:srcRect b="0" l="0" r="0" t="0"/>
          <a:stretch/>
        </p:blipFill>
        <p:spPr>
          <a:xfrm>
            <a:off x="7290299" y="295806"/>
            <a:ext cx="1300196" cy="14093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showMasterSp="0" type="secHead">
  <p:cSld name="SECTION_HEADER">
    <p:bg>
      <p:bgPr>
        <a:solidFill>
          <a:srgbClr val="FFFFFF"/>
        </a:solidFill>
      </p:bgPr>
    </p:bg>
    <p:spTree>
      <p:nvGrpSpPr>
        <p:cNvPr id="80" name="Shape 80"/>
        <p:cNvGrpSpPr/>
        <p:nvPr/>
      </p:nvGrpSpPr>
      <p:grpSpPr>
        <a:xfrm>
          <a:off x="0" y="0"/>
          <a:ext cx="0" cy="0"/>
          <a:chOff x="0" y="0"/>
          <a:chExt cx="0" cy="0"/>
        </a:xfrm>
      </p:grpSpPr>
      <p:pic>
        <p:nvPicPr>
          <p:cNvPr id="81" name="Google Shape;81;p31"/>
          <p:cNvPicPr preferRelativeResize="0"/>
          <p:nvPr/>
        </p:nvPicPr>
        <p:blipFill rotWithShape="1">
          <a:blip r:embed="rId2">
            <a:alphaModFix/>
          </a:blip>
          <a:srcRect b="7947" l="0" r="278" t="-46"/>
          <a:stretch/>
        </p:blipFill>
        <p:spPr>
          <a:xfrm flipH="1">
            <a:off x="-41202" y="-42125"/>
            <a:ext cx="9212477" cy="5186224"/>
          </a:xfrm>
          <a:prstGeom prst="rect">
            <a:avLst/>
          </a:prstGeom>
          <a:noFill/>
          <a:ln>
            <a:noFill/>
          </a:ln>
        </p:spPr>
      </p:pic>
      <p:sp>
        <p:nvSpPr>
          <p:cNvPr id="82" name="Google Shape;82;p31"/>
          <p:cNvSpPr txBox="1"/>
          <p:nvPr>
            <p:ph type="title"/>
          </p:nvPr>
        </p:nvSpPr>
        <p:spPr>
          <a:xfrm>
            <a:off x="360586" y="2324945"/>
            <a:ext cx="8571300" cy="942000"/>
          </a:xfrm>
          <a:prstGeom prst="rect">
            <a:avLst/>
          </a:prstGeom>
          <a:noFill/>
          <a:ln>
            <a:noFill/>
          </a:ln>
        </p:spPr>
        <p:txBody>
          <a:bodyPr anchorCtr="0" anchor="ctr" bIns="91500" lIns="91500" spcFirstLastPara="1" rIns="91500" wrap="square" tIns="91500">
            <a:normAutofit/>
          </a:bodyPr>
          <a:lstStyle>
            <a:lvl1pPr lvl="0" marR="0" rtl="0" algn="r">
              <a:lnSpc>
                <a:spcPct val="100000"/>
              </a:lnSpc>
              <a:spcBef>
                <a:spcPts val="0"/>
              </a:spcBef>
              <a:spcAft>
                <a:spcPts val="0"/>
              </a:spcAft>
              <a:buClr>
                <a:srgbClr val="2B2B2B"/>
              </a:buClr>
              <a:buSzPts val="4000"/>
              <a:buFont typeface="Arial"/>
              <a:buNone/>
              <a:defRPr b="1" i="0" sz="3000" u="none" cap="none" strike="noStrike">
                <a:solidFill>
                  <a:srgbClr val="002060"/>
                </a:solidFill>
                <a:latin typeface="Nunito Sans"/>
                <a:ea typeface="Nunito Sans"/>
                <a:cs typeface="Nunito Sans"/>
                <a:sym typeface="Nunito Sans"/>
              </a:defRPr>
            </a:lvl1pPr>
            <a:lvl2pPr lvl="1"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9pPr>
          </a:lstStyle>
          <a:p/>
        </p:txBody>
      </p:sp>
      <p:pic>
        <p:nvPicPr>
          <p:cNvPr descr="LOGO B.png" id="83" name="Google Shape;83;p31"/>
          <p:cNvPicPr preferRelativeResize="0"/>
          <p:nvPr/>
        </p:nvPicPr>
        <p:blipFill rotWithShape="1">
          <a:blip r:embed="rId3">
            <a:alphaModFix/>
          </a:blip>
          <a:srcRect b="0" l="0" r="0" t="0"/>
          <a:stretch/>
        </p:blipFill>
        <p:spPr>
          <a:xfrm>
            <a:off x="7446811" y="274020"/>
            <a:ext cx="1300196" cy="1409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showMasterSp="0">
  <p:cSld name="CAPTION_ONLY">
    <p:spTree>
      <p:nvGrpSpPr>
        <p:cNvPr id="84" name="Shape 84"/>
        <p:cNvGrpSpPr/>
        <p:nvPr/>
      </p:nvGrpSpPr>
      <p:grpSpPr>
        <a:xfrm>
          <a:off x="0" y="0"/>
          <a:ext cx="0" cy="0"/>
          <a:chOff x="0" y="0"/>
          <a:chExt cx="0" cy="0"/>
        </a:xfrm>
      </p:grpSpPr>
      <p:sp>
        <p:nvSpPr>
          <p:cNvPr id="85" name="Google Shape;85;p32"/>
          <p:cNvSpPr txBox="1"/>
          <p:nvPr>
            <p:ph idx="1" type="body"/>
          </p:nvPr>
        </p:nvSpPr>
        <p:spPr>
          <a:xfrm>
            <a:off x="2491682" y="4261191"/>
            <a:ext cx="5998800" cy="598800"/>
          </a:xfrm>
          <a:prstGeom prst="rect">
            <a:avLst/>
          </a:prstGeom>
          <a:noFill/>
          <a:ln>
            <a:noFill/>
          </a:ln>
        </p:spPr>
        <p:txBody>
          <a:bodyPr anchorCtr="0" anchor="ctr" bIns="91500" lIns="91500" spcFirstLastPara="1" rIns="91500" wrap="square" tIns="91500">
            <a:normAutofit/>
          </a:bodyPr>
          <a:lstStyle>
            <a:lvl1pPr indent="-228600" lvl="0" marL="457200" algn="r">
              <a:lnSpc>
                <a:spcPct val="120000"/>
              </a:lnSpc>
              <a:spcBef>
                <a:spcPts val="0"/>
              </a:spcBef>
              <a:spcAft>
                <a:spcPts val="0"/>
              </a:spcAft>
              <a:buSzPts val="1800"/>
              <a:buNone/>
              <a:defRPr/>
            </a:lvl1pPr>
          </a:lstStyle>
          <a:p/>
        </p:txBody>
      </p:sp>
      <p:sp>
        <p:nvSpPr>
          <p:cNvPr id="86" name="Google Shape;86;p32"/>
          <p:cNvSpPr txBox="1"/>
          <p:nvPr/>
        </p:nvSpPr>
        <p:spPr>
          <a:xfrm>
            <a:off x="8540774" y="210220"/>
            <a:ext cx="418500" cy="323400"/>
          </a:xfrm>
          <a:prstGeom prst="rect">
            <a:avLst/>
          </a:prstGeom>
          <a:noFill/>
          <a:ln>
            <a:noFill/>
          </a:ln>
        </p:spPr>
        <p:txBody>
          <a:bodyPr anchorCtr="0" anchor="ctr" bIns="91500" lIns="91500" spcFirstLastPara="1" rIns="91500" wrap="square" tIns="91500">
            <a:spAutoFit/>
          </a:bodyPr>
          <a:lstStyle/>
          <a:p>
            <a:pPr indent="0" lvl="0" marL="0" marR="0" rtl="0" algn="l">
              <a:lnSpc>
                <a:spcPct val="100000"/>
              </a:lnSpc>
              <a:spcBef>
                <a:spcPts val="0"/>
              </a:spcBef>
              <a:spcAft>
                <a:spcPts val="0"/>
              </a:spcAft>
              <a:buClr>
                <a:srgbClr val="1D1D1B"/>
              </a:buClr>
              <a:buSzPts val="900"/>
              <a:buFont typeface="Arial"/>
              <a:buNone/>
            </a:pPr>
            <a:r>
              <a:t/>
            </a:r>
            <a:endParaRPr b="0" i="0" sz="900" u="none" cap="none" strike="noStrike">
              <a:solidFill>
                <a:srgbClr val="1D1D1B"/>
              </a:solidFill>
              <a:latin typeface="Arial"/>
              <a:ea typeface="Arial"/>
              <a:cs typeface="Arial"/>
              <a:sym typeface="Arial"/>
            </a:endParaRPr>
          </a:p>
        </p:txBody>
      </p:sp>
      <p:pic>
        <p:nvPicPr>
          <p:cNvPr descr="Image" id="87" name="Google Shape;87;p32"/>
          <p:cNvPicPr preferRelativeResize="0"/>
          <p:nvPr/>
        </p:nvPicPr>
        <p:blipFill rotWithShape="1">
          <a:blip r:embed="rId2">
            <a:alphaModFix amt="4000"/>
          </a:blip>
          <a:srcRect b="0" l="0" r="0" t="0"/>
          <a:stretch/>
        </p:blipFill>
        <p:spPr>
          <a:xfrm flipH="1" rot="10800000">
            <a:off x="-581055" y="1898729"/>
            <a:ext cx="4168718" cy="4784518"/>
          </a:xfrm>
          <a:prstGeom prst="rect">
            <a:avLst/>
          </a:prstGeom>
          <a:noFill/>
          <a:ln>
            <a:noFill/>
          </a:ln>
        </p:spPr>
      </p:pic>
      <p:sp>
        <p:nvSpPr>
          <p:cNvPr id="88" name="Google Shape;88;p32"/>
          <p:cNvSpPr/>
          <p:nvPr/>
        </p:nvSpPr>
        <p:spPr>
          <a:xfrm>
            <a:off x="-75" y="4994860"/>
            <a:ext cx="9144000" cy="148500"/>
          </a:xfrm>
          <a:prstGeom prst="rect">
            <a:avLst/>
          </a:prstGeom>
          <a:gradFill>
            <a:gsLst>
              <a:gs pos="0">
                <a:srgbClr val="3120C4"/>
              </a:gs>
              <a:gs pos="100000">
                <a:srgbClr val="C635C3"/>
              </a:gs>
            </a:gsLst>
            <a:lin ang="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B.png" id="89" name="Google Shape;89;p32"/>
          <p:cNvPicPr preferRelativeResize="0"/>
          <p:nvPr/>
        </p:nvPicPr>
        <p:blipFill rotWithShape="1">
          <a:blip r:embed="rId3">
            <a:alphaModFix/>
          </a:blip>
          <a:srcRect b="0" l="0" r="0" t="0"/>
          <a:stretch/>
        </p:blipFill>
        <p:spPr>
          <a:xfrm>
            <a:off x="7290299" y="295806"/>
            <a:ext cx="1300196" cy="14093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showMasterSp="0">
  <p:cSld name="BIG_NUMBER">
    <p:spTree>
      <p:nvGrpSpPr>
        <p:cNvPr id="90" name="Shape 90"/>
        <p:cNvGrpSpPr/>
        <p:nvPr/>
      </p:nvGrpSpPr>
      <p:grpSpPr>
        <a:xfrm>
          <a:off x="0" y="0"/>
          <a:ext cx="0" cy="0"/>
          <a:chOff x="0" y="0"/>
          <a:chExt cx="0" cy="0"/>
        </a:xfrm>
      </p:grpSpPr>
      <p:sp>
        <p:nvSpPr>
          <p:cNvPr id="91" name="Google Shape;91;p33"/>
          <p:cNvSpPr txBox="1"/>
          <p:nvPr>
            <p:ph hasCustomPrompt="1" type="title"/>
          </p:nvPr>
        </p:nvSpPr>
        <p:spPr>
          <a:xfrm>
            <a:off x="311699" y="1345499"/>
            <a:ext cx="8520600" cy="2452500"/>
          </a:xfrm>
          <a:prstGeom prst="rect">
            <a:avLst/>
          </a:prstGeom>
          <a:noFill/>
          <a:ln>
            <a:noFill/>
          </a:ln>
        </p:spPr>
        <p:txBody>
          <a:bodyPr anchorCtr="0" anchor="ctr" bIns="91500" lIns="91500" spcFirstLastPara="1" rIns="91500" wrap="square" tIns="91500">
            <a:normAutofit/>
          </a:bodyPr>
          <a:lstStyle>
            <a:lvl1pPr lvl="0" marR="0" rtl="0" algn="ctr">
              <a:lnSpc>
                <a:spcPct val="100000"/>
              </a:lnSpc>
              <a:spcBef>
                <a:spcPts val="0"/>
              </a:spcBef>
              <a:spcAft>
                <a:spcPts val="0"/>
              </a:spcAft>
              <a:buClr>
                <a:srgbClr val="002060"/>
              </a:buClr>
              <a:buSzPts val="10000"/>
              <a:buFont typeface="Arial"/>
              <a:buNone/>
              <a:defRPr b="0" i="0" sz="10000" u="none" cap="none" strike="noStrike">
                <a:solidFill>
                  <a:srgbClr val="002060"/>
                </a:solidFill>
                <a:latin typeface="Nunito Sans"/>
                <a:ea typeface="Nunito Sans"/>
                <a:cs typeface="Nunito Sans"/>
                <a:sym typeface="Nunito Sans"/>
              </a:defRPr>
            </a:lvl1pPr>
            <a:lvl2pPr lvl="1"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1D1D1B"/>
              </a:buClr>
              <a:buSzPts val="1800"/>
              <a:buFont typeface="Arial"/>
              <a:buNone/>
              <a:defRPr b="0" i="0" sz="1400" u="none" cap="none" strike="noStrike">
                <a:solidFill>
                  <a:srgbClr val="000000"/>
                </a:solidFill>
                <a:latin typeface="Arial"/>
                <a:ea typeface="Arial"/>
                <a:cs typeface="Arial"/>
                <a:sym typeface="Arial"/>
              </a:defRPr>
            </a:lvl9pPr>
          </a:lstStyle>
          <a:p>
            <a:r>
              <a:t>xx%</a:t>
            </a:r>
          </a:p>
        </p:txBody>
      </p:sp>
      <p:sp>
        <p:nvSpPr>
          <p:cNvPr id="92" name="Google Shape;92;p33"/>
          <p:cNvSpPr txBox="1"/>
          <p:nvPr/>
        </p:nvSpPr>
        <p:spPr>
          <a:xfrm>
            <a:off x="8540774" y="210220"/>
            <a:ext cx="418500" cy="323400"/>
          </a:xfrm>
          <a:prstGeom prst="rect">
            <a:avLst/>
          </a:prstGeom>
          <a:noFill/>
          <a:ln>
            <a:noFill/>
          </a:ln>
        </p:spPr>
        <p:txBody>
          <a:bodyPr anchorCtr="0" anchor="ctr" bIns="91500" lIns="91500" spcFirstLastPara="1" rIns="91500" wrap="square" tIns="91500">
            <a:spAutoFit/>
          </a:bodyPr>
          <a:lstStyle/>
          <a:p>
            <a:pPr indent="0" lvl="0" marL="0" marR="0" rtl="0" algn="l">
              <a:lnSpc>
                <a:spcPct val="100000"/>
              </a:lnSpc>
              <a:spcBef>
                <a:spcPts val="0"/>
              </a:spcBef>
              <a:spcAft>
                <a:spcPts val="0"/>
              </a:spcAft>
              <a:buClr>
                <a:srgbClr val="1D1D1B"/>
              </a:buClr>
              <a:buSzPts val="900"/>
              <a:buFont typeface="Arial"/>
              <a:buNone/>
            </a:pPr>
            <a:r>
              <a:t/>
            </a:r>
            <a:endParaRPr b="0" i="0" sz="900" u="none" cap="none" strike="noStrike">
              <a:solidFill>
                <a:srgbClr val="1D1D1B"/>
              </a:solidFill>
              <a:latin typeface="Arial"/>
              <a:ea typeface="Arial"/>
              <a:cs typeface="Arial"/>
              <a:sym typeface="Arial"/>
            </a:endParaRPr>
          </a:p>
        </p:txBody>
      </p:sp>
      <p:sp>
        <p:nvSpPr>
          <p:cNvPr id="93" name="Google Shape;93;p33"/>
          <p:cNvSpPr/>
          <p:nvPr/>
        </p:nvSpPr>
        <p:spPr>
          <a:xfrm>
            <a:off x="-75" y="4994860"/>
            <a:ext cx="9144000" cy="148500"/>
          </a:xfrm>
          <a:prstGeom prst="rect">
            <a:avLst/>
          </a:prstGeom>
          <a:gradFill>
            <a:gsLst>
              <a:gs pos="0">
                <a:srgbClr val="3120C4"/>
              </a:gs>
              <a:gs pos="100000">
                <a:srgbClr val="C635C3"/>
              </a:gs>
            </a:gsLst>
            <a:lin ang="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3"/>
          <p:cNvSpPr txBox="1"/>
          <p:nvPr>
            <p:ph idx="12" type="sldNum"/>
          </p:nvPr>
        </p:nvSpPr>
        <p:spPr>
          <a:xfrm>
            <a:off x="9021157" y="4660641"/>
            <a:ext cx="380400" cy="400200"/>
          </a:xfrm>
          <a:prstGeom prst="rect">
            <a:avLst/>
          </a:prstGeom>
          <a:noFill/>
          <a:ln>
            <a:noFill/>
          </a:ln>
        </p:spPr>
        <p:txBody>
          <a:bodyPr anchorCtr="0" anchor="ctr" bIns="91500" lIns="91500" spcFirstLastPara="1" rIns="91500" wrap="square" tIns="91500">
            <a:spAutoFit/>
          </a:bodyPr>
          <a:lstStyle>
            <a:lvl1pPr indent="0" lvl="0"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1pPr>
            <a:lvl2pPr indent="0" lvl="1"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2pPr>
            <a:lvl3pPr indent="0" lvl="2"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3pPr>
            <a:lvl4pPr indent="0" lvl="3"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4pPr>
            <a:lvl5pPr indent="0" lvl="4"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5pPr>
            <a:lvl6pPr indent="0" lvl="5"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6pPr>
            <a:lvl7pPr indent="0" lvl="6"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7pPr>
            <a:lvl8pPr indent="0" lvl="7"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8pPr>
            <a:lvl9pPr indent="0" lvl="8" marL="0" marR="0" rtl="0" algn="l">
              <a:lnSpc>
                <a:spcPct val="100000"/>
              </a:lnSpc>
              <a:spcBef>
                <a:spcPts val="0"/>
              </a:spcBef>
              <a:spcAft>
                <a:spcPts val="0"/>
              </a:spcAft>
              <a:buClr>
                <a:srgbClr val="A1E8D9"/>
              </a:buClr>
              <a:buSzPts val="1400"/>
              <a:buFont typeface="Arial"/>
              <a:buNone/>
              <a:defRPr b="0" i="0" sz="1400" u="none" cap="none" strike="noStrike">
                <a:solidFill>
                  <a:srgbClr val="A1E8D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sz="900">
              <a:solidFill>
                <a:srgbClr val="1D1D1B"/>
              </a:solidFill>
            </a:endParaRPr>
          </a:p>
        </p:txBody>
      </p:sp>
      <p:pic>
        <p:nvPicPr>
          <p:cNvPr descr="Image" id="95" name="Google Shape;95;p33"/>
          <p:cNvPicPr preferRelativeResize="0"/>
          <p:nvPr/>
        </p:nvPicPr>
        <p:blipFill rotWithShape="1">
          <a:blip r:embed="rId2">
            <a:alphaModFix amt="4000"/>
          </a:blip>
          <a:srcRect b="0" l="0" r="0" t="0"/>
          <a:stretch/>
        </p:blipFill>
        <p:spPr>
          <a:xfrm flipH="1" rot="10800000">
            <a:off x="-581055" y="1898729"/>
            <a:ext cx="4168718" cy="4784518"/>
          </a:xfrm>
          <a:prstGeom prst="rect">
            <a:avLst/>
          </a:prstGeom>
          <a:noFill/>
          <a:ln>
            <a:noFill/>
          </a:ln>
        </p:spPr>
      </p:pic>
      <p:pic>
        <p:nvPicPr>
          <p:cNvPr descr="LOGO B.png" id="96" name="Google Shape;96;p33"/>
          <p:cNvPicPr preferRelativeResize="0"/>
          <p:nvPr/>
        </p:nvPicPr>
        <p:blipFill rotWithShape="1">
          <a:blip r:embed="rId3">
            <a:alphaModFix/>
          </a:blip>
          <a:srcRect b="0" l="0" r="0" t="0"/>
          <a:stretch/>
        </p:blipFill>
        <p:spPr>
          <a:xfrm>
            <a:off x="7290299" y="295806"/>
            <a:ext cx="1300196" cy="14093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1 1">
  <p:cSld name="SECTION_HEADER_1_1">
    <p:spTree>
      <p:nvGrpSpPr>
        <p:cNvPr id="97" name="Shape 9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1">
  <p:cSld name="SECTION_HEADER_1_2">
    <p:spTree>
      <p:nvGrpSpPr>
        <p:cNvPr id="98" name="Shape 9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99" name="Shape 9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100" name="Shape 10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1 1 1">
  <p:cSld name="SECTION_HEADER_1_1_1">
    <p:spTree>
      <p:nvGrpSpPr>
        <p:cNvPr id="101" name="Shape 10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2">
  <p:cSld name="TITLE_2">
    <p:spTree>
      <p:nvGrpSpPr>
        <p:cNvPr id="102" name="Shape 102"/>
        <p:cNvGrpSpPr/>
        <p:nvPr/>
      </p:nvGrpSpPr>
      <p:grpSpPr>
        <a:xfrm>
          <a:off x="0" y="0"/>
          <a:ext cx="0" cy="0"/>
          <a:chOff x="0" y="0"/>
          <a:chExt cx="0" cy="0"/>
        </a:xfrm>
      </p:grpSpPr>
      <p:sp>
        <p:nvSpPr>
          <p:cNvPr id="103" name="Google Shape;103;p39"/>
          <p:cNvSpPr txBox="1"/>
          <p:nvPr>
            <p:ph type="ctrTitle"/>
          </p:nvPr>
        </p:nvSpPr>
        <p:spPr>
          <a:xfrm>
            <a:off x="311708" y="744575"/>
            <a:ext cx="8520600" cy="2052600"/>
          </a:xfrm>
          <a:prstGeom prst="rect">
            <a:avLst/>
          </a:prstGeom>
          <a:noFill/>
          <a:ln>
            <a:noFill/>
          </a:ln>
        </p:spPr>
        <p:txBody>
          <a:bodyPr anchorCtr="0" anchor="b" bIns="91525" lIns="91525" spcFirstLastPara="1" rIns="91525" wrap="square" tIns="91525">
            <a:noAutofit/>
          </a:bodyPr>
          <a:lstStyle>
            <a:lvl1pPr lvl="0"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1pPr>
            <a:lvl2pPr lvl="1"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2pPr>
            <a:lvl3pPr lvl="2"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3pPr>
            <a:lvl4pPr lvl="3"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4pPr>
            <a:lvl5pPr lvl="4"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5pPr>
            <a:lvl6pPr lvl="5"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6pPr>
            <a:lvl7pPr lvl="6"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7pPr>
            <a:lvl8pPr lvl="7"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8pPr>
            <a:lvl9pPr lvl="8" marR="0" rtl="0" algn="ctr">
              <a:lnSpc>
                <a:spcPct val="100000"/>
              </a:lnSpc>
              <a:spcBef>
                <a:spcPts val="0"/>
              </a:spcBef>
              <a:spcAft>
                <a:spcPts val="0"/>
              </a:spcAft>
              <a:buClr>
                <a:srgbClr val="000000"/>
              </a:buClr>
              <a:buSzPts val="5200"/>
              <a:buFont typeface="Nunito Sans"/>
              <a:buChar char="■"/>
              <a:defRPr b="0" i="0" sz="5200" u="none" cap="none" strike="noStrike">
                <a:solidFill>
                  <a:srgbClr val="000000"/>
                </a:solidFill>
                <a:latin typeface="Nunito Sans"/>
                <a:ea typeface="Nunito Sans"/>
                <a:cs typeface="Nunito Sans"/>
                <a:sym typeface="Nunito Sans"/>
              </a:defRPr>
            </a:lvl9pPr>
          </a:lstStyle>
          <a:p/>
        </p:txBody>
      </p:sp>
      <p:sp>
        <p:nvSpPr>
          <p:cNvPr id="104" name="Google Shape;104;p39"/>
          <p:cNvSpPr txBox="1"/>
          <p:nvPr>
            <p:ph idx="1" type="subTitle"/>
          </p:nvPr>
        </p:nvSpPr>
        <p:spPr>
          <a:xfrm>
            <a:off x="311700" y="2834125"/>
            <a:ext cx="8520600" cy="792600"/>
          </a:xfrm>
          <a:prstGeom prst="rect">
            <a:avLst/>
          </a:prstGeom>
          <a:noFill/>
          <a:ln>
            <a:noFill/>
          </a:ln>
        </p:spPr>
        <p:txBody>
          <a:bodyPr anchorCtr="0" anchor="ctr" bIns="91525" lIns="91525" spcFirstLastPara="1" rIns="91525" wrap="square" tIns="91525">
            <a:noAutofit/>
          </a:bodyPr>
          <a:lstStyle>
            <a:lvl1pPr lvl="0" marR="0" algn="ctr">
              <a:lnSpc>
                <a:spcPct val="100000"/>
              </a:lnSpc>
              <a:spcBef>
                <a:spcPts val="0"/>
              </a:spcBef>
              <a:spcAft>
                <a:spcPts val="0"/>
              </a:spcAft>
              <a:buClr>
                <a:srgbClr val="000000"/>
              </a:buClr>
              <a:buSzPts val="2800"/>
              <a:buNone/>
              <a:defRPr i="0" sz="2800" u="none" cap="none" strike="noStrike">
                <a:solidFill>
                  <a:srgbClr val="000000"/>
                </a:solidFill>
              </a:defRPr>
            </a:lvl1pPr>
            <a:lvl2pPr lvl="1" marR="0" algn="ctr">
              <a:lnSpc>
                <a:spcPct val="100000"/>
              </a:lnSpc>
              <a:spcBef>
                <a:spcPts val="0"/>
              </a:spcBef>
              <a:spcAft>
                <a:spcPts val="0"/>
              </a:spcAft>
              <a:buClr>
                <a:srgbClr val="000000"/>
              </a:buClr>
              <a:buSzPts val="2800"/>
              <a:buNone/>
              <a:defRPr i="0" sz="2800" u="none" cap="none" strike="noStrike">
                <a:solidFill>
                  <a:srgbClr val="000000"/>
                </a:solidFill>
              </a:defRPr>
            </a:lvl2pPr>
            <a:lvl3pPr lvl="2" marR="0" algn="ctr">
              <a:lnSpc>
                <a:spcPct val="100000"/>
              </a:lnSpc>
              <a:spcBef>
                <a:spcPts val="0"/>
              </a:spcBef>
              <a:spcAft>
                <a:spcPts val="0"/>
              </a:spcAft>
              <a:buClr>
                <a:srgbClr val="000000"/>
              </a:buClr>
              <a:buSzPts val="2800"/>
              <a:buNone/>
              <a:defRPr i="0" sz="2800" u="none" cap="none" strike="noStrike">
                <a:solidFill>
                  <a:srgbClr val="000000"/>
                </a:solidFill>
              </a:defRPr>
            </a:lvl3pPr>
            <a:lvl4pPr lvl="3" marR="0" algn="ctr">
              <a:lnSpc>
                <a:spcPct val="100000"/>
              </a:lnSpc>
              <a:spcBef>
                <a:spcPts val="0"/>
              </a:spcBef>
              <a:spcAft>
                <a:spcPts val="0"/>
              </a:spcAft>
              <a:buClr>
                <a:srgbClr val="000000"/>
              </a:buClr>
              <a:buSzPts val="2800"/>
              <a:buNone/>
              <a:defRPr i="0" sz="2800" u="none" cap="none" strike="noStrike">
                <a:solidFill>
                  <a:srgbClr val="000000"/>
                </a:solidFill>
              </a:defRPr>
            </a:lvl4pPr>
            <a:lvl5pPr lvl="4" marR="0" algn="ctr">
              <a:lnSpc>
                <a:spcPct val="100000"/>
              </a:lnSpc>
              <a:spcBef>
                <a:spcPts val="0"/>
              </a:spcBef>
              <a:spcAft>
                <a:spcPts val="0"/>
              </a:spcAft>
              <a:buClr>
                <a:srgbClr val="000000"/>
              </a:buClr>
              <a:buSzPts val="2800"/>
              <a:buNone/>
              <a:defRPr i="0" sz="2800" u="none" cap="none" strike="noStrike">
                <a:solidFill>
                  <a:srgbClr val="000000"/>
                </a:solidFill>
              </a:defRPr>
            </a:lvl5pPr>
            <a:lvl6pPr lvl="5" marR="0" algn="ctr">
              <a:lnSpc>
                <a:spcPct val="100000"/>
              </a:lnSpc>
              <a:spcBef>
                <a:spcPts val="0"/>
              </a:spcBef>
              <a:spcAft>
                <a:spcPts val="0"/>
              </a:spcAft>
              <a:buClr>
                <a:srgbClr val="000000"/>
              </a:buClr>
              <a:buSzPts val="2800"/>
              <a:buNone/>
              <a:defRPr i="0" sz="2800" u="none" cap="none" strike="noStrike">
                <a:solidFill>
                  <a:srgbClr val="000000"/>
                </a:solidFill>
              </a:defRPr>
            </a:lvl6pPr>
            <a:lvl7pPr lvl="6" marR="0" algn="ctr">
              <a:lnSpc>
                <a:spcPct val="100000"/>
              </a:lnSpc>
              <a:spcBef>
                <a:spcPts val="0"/>
              </a:spcBef>
              <a:spcAft>
                <a:spcPts val="0"/>
              </a:spcAft>
              <a:buClr>
                <a:srgbClr val="000000"/>
              </a:buClr>
              <a:buSzPts val="2800"/>
              <a:buNone/>
              <a:defRPr i="0" sz="2800" u="none" cap="none" strike="noStrike">
                <a:solidFill>
                  <a:srgbClr val="000000"/>
                </a:solidFill>
              </a:defRPr>
            </a:lvl7pPr>
            <a:lvl8pPr lvl="7" marR="0" algn="ctr">
              <a:lnSpc>
                <a:spcPct val="100000"/>
              </a:lnSpc>
              <a:spcBef>
                <a:spcPts val="0"/>
              </a:spcBef>
              <a:spcAft>
                <a:spcPts val="0"/>
              </a:spcAft>
              <a:buClr>
                <a:srgbClr val="000000"/>
              </a:buClr>
              <a:buSzPts val="2800"/>
              <a:buNone/>
              <a:defRPr i="0" sz="2800" u="none" cap="none" strike="noStrike">
                <a:solidFill>
                  <a:srgbClr val="000000"/>
                </a:solidFill>
              </a:defRPr>
            </a:lvl8pPr>
            <a:lvl9pPr lvl="8" marR="0" algn="ctr">
              <a:lnSpc>
                <a:spcPct val="100000"/>
              </a:lnSpc>
              <a:spcBef>
                <a:spcPts val="0"/>
              </a:spcBef>
              <a:spcAft>
                <a:spcPts val="0"/>
              </a:spcAft>
              <a:buClr>
                <a:srgbClr val="000000"/>
              </a:buClr>
              <a:buSzPts val="2800"/>
              <a:buNone/>
              <a:defRPr i="0" sz="2800" u="none" cap="none" strike="noStrike">
                <a:solidFill>
                  <a:srgbClr val="000000"/>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3">
    <p:spTree>
      <p:nvGrpSpPr>
        <p:cNvPr id="105" name="Shape 105"/>
        <p:cNvGrpSpPr/>
        <p:nvPr/>
      </p:nvGrpSpPr>
      <p:grpSpPr>
        <a:xfrm>
          <a:off x="0" y="0"/>
          <a:ext cx="0" cy="0"/>
          <a:chOff x="0" y="0"/>
          <a:chExt cx="0" cy="0"/>
        </a:xfrm>
      </p:grpSpPr>
      <p:sp>
        <p:nvSpPr>
          <p:cNvPr id="106" name="Google Shape;106;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9pPr>
          </a:lstStyle>
          <a:p/>
        </p:txBody>
      </p:sp>
      <p:sp>
        <p:nvSpPr>
          <p:cNvPr id="107" name="Google Shape;107;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8" name="Google Shape;10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4">
    <p:spTree>
      <p:nvGrpSpPr>
        <p:cNvPr id="109" name="Shape 109"/>
        <p:cNvGrpSpPr/>
        <p:nvPr/>
      </p:nvGrpSpPr>
      <p:grpSpPr>
        <a:xfrm>
          <a:off x="0" y="0"/>
          <a:ext cx="0" cy="0"/>
          <a:chOff x="0" y="0"/>
          <a:chExt cx="0" cy="0"/>
        </a:xfrm>
      </p:grpSpPr>
      <p:sp>
        <p:nvSpPr>
          <p:cNvPr id="110" name="Google Shape;110;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9pPr>
          </a:lstStyle>
          <a:p/>
        </p:txBody>
      </p:sp>
      <p:sp>
        <p:nvSpPr>
          <p:cNvPr id="111" name="Google Shape;111;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2" name="Google Shape;112;p41"/>
          <p:cNvSpPr txBox="1"/>
          <p:nvPr>
            <p:ph idx="12" type="sldNum"/>
          </p:nvPr>
        </p:nvSpPr>
        <p:spPr>
          <a:xfrm>
            <a:off x="7551233" y="4749892"/>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13" name="Shape 113"/>
        <p:cNvGrpSpPr/>
        <p:nvPr/>
      </p:nvGrpSpPr>
      <p:grpSpPr>
        <a:xfrm>
          <a:off x="0" y="0"/>
          <a:ext cx="0" cy="0"/>
          <a:chOff x="0" y="0"/>
          <a:chExt cx="0" cy="0"/>
        </a:xfrm>
      </p:grpSpPr>
      <p:sp>
        <p:nvSpPr>
          <p:cNvPr id="114" name="Google Shape;11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15" name="Google Shape;115;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6" name="Google Shape;11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 name="Shape 117"/>
        <p:cNvGrpSpPr/>
        <p:nvPr/>
      </p:nvGrpSpPr>
      <p:grpSpPr>
        <a:xfrm>
          <a:off x="0" y="0"/>
          <a:ext cx="0" cy="0"/>
          <a:chOff x="0" y="0"/>
          <a:chExt cx="0" cy="0"/>
        </a:xfrm>
      </p:grpSpPr>
      <p:sp>
        <p:nvSpPr>
          <p:cNvPr id="118" name="Google Shape;11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19" name="Google Shape;119;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0" name="Google Shape;120;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1" name="Google Shape;1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7" name="Shape 57"/>
        <p:cNvGrpSpPr/>
        <p:nvPr/>
      </p:nvGrpSpPr>
      <p:grpSpPr>
        <a:xfrm>
          <a:off x="0" y="0"/>
          <a:ext cx="0" cy="0"/>
          <a:chOff x="0" y="0"/>
          <a:chExt cx="0" cy="0"/>
        </a:xfrm>
      </p:grpSpPr>
      <p:sp>
        <p:nvSpPr>
          <p:cNvPr id="58" name="Google Shape;58;p13"/>
          <p:cNvSpPr txBox="1"/>
          <p:nvPr>
            <p:ph idx="1" type="body"/>
          </p:nvPr>
        </p:nvSpPr>
        <p:spPr>
          <a:xfrm>
            <a:off x="457200" y="1200150"/>
            <a:ext cx="8229600" cy="3943200"/>
          </a:xfrm>
          <a:prstGeom prst="rect">
            <a:avLst/>
          </a:prstGeom>
          <a:noFill/>
          <a:ln>
            <a:noFill/>
          </a:ln>
        </p:spPr>
        <p:txBody>
          <a:bodyPr anchorCtr="0" anchor="t" bIns="91500" lIns="91500" spcFirstLastPara="1" rIns="91500" wrap="square" tIns="91500">
            <a:noAutofit/>
          </a:bodyPr>
          <a:lstStyle>
            <a:lvl1pPr indent="-304800" lvl="0" marL="4572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1pPr>
            <a:lvl2pPr indent="-304800" lvl="1" marL="9144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2pPr>
            <a:lvl3pPr indent="-304800" lvl="2" marL="13716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3pPr>
            <a:lvl4pPr indent="-304800" lvl="3" marL="18288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4pPr>
            <a:lvl5pPr indent="-304800" lvl="4" marL="22860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5pPr>
            <a:lvl6pPr indent="-304800" lvl="5" marL="27432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6pPr>
            <a:lvl7pPr indent="-304800" lvl="6" marL="32004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7pPr>
            <a:lvl8pPr indent="-304800" lvl="7" marL="36576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8pPr>
            <a:lvl9pPr indent="-304800" lvl="8" marL="4114800" marR="0" rtl="0" algn="l">
              <a:lnSpc>
                <a:spcPct val="120000"/>
              </a:lnSpc>
              <a:spcBef>
                <a:spcPts val="0"/>
              </a:spcBef>
              <a:spcAft>
                <a:spcPts val="0"/>
              </a:spcAft>
              <a:buClr>
                <a:srgbClr val="002060"/>
              </a:buClr>
              <a:buSzPts val="1200"/>
              <a:buFont typeface="Nunito Sans"/>
              <a:buChar char="■"/>
              <a:defRPr b="0" i="0" sz="1200" u="none" cap="none" strike="noStrike">
                <a:solidFill>
                  <a:srgbClr val="002060"/>
                </a:solidFill>
                <a:latin typeface="Nunito Sans"/>
                <a:ea typeface="Nunito Sans"/>
                <a:cs typeface="Nunito Sans"/>
                <a:sym typeface="Nunito Sans"/>
              </a:defRPr>
            </a:lvl9pPr>
          </a:lstStyle>
          <a:p/>
        </p:txBody>
      </p:sp>
      <p:pic>
        <p:nvPicPr>
          <p:cNvPr descr="Image" id="59" name="Google Shape;59;p13"/>
          <p:cNvPicPr preferRelativeResize="0"/>
          <p:nvPr/>
        </p:nvPicPr>
        <p:blipFill rotWithShape="1">
          <a:blip r:embed="rId1">
            <a:alphaModFix amt="4000"/>
          </a:blip>
          <a:srcRect b="0" l="0" r="0" t="0"/>
          <a:stretch/>
        </p:blipFill>
        <p:spPr>
          <a:xfrm flipH="1" rot="10800000">
            <a:off x="-581055" y="1898729"/>
            <a:ext cx="4168718" cy="4784518"/>
          </a:xfrm>
          <a:prstGeom prst="rect">
            <a:avLst/>
          </a:prstGeom>
          <a:noFill/>
          <a:ln>
            <a:noFill/>
          </a:ln>
        </p:spPr>
      </p:pic>
      <p:sp>
        <p:nvSpPr>
          <p:cNvPr id="60" name="Google Shape;60;p13"/>
          <p:cNvSpPr/>
          <p:nvPr/>
        </p:nvSpPr>
        <p:spPr>
          <a:xfrm>
            <a:off x="-75" y="4994860"/>
            <a:ext cx="9144000" cy="148500"/>
          </a:xfrm>
          <a:prstGeom prst="rect">
            <a:avLst/>
          </a:prstGeom>
          <a:gradFill>
            <a:gsLst>
              <a:gs pos="0">
                <a:srgbClr val="3120C4"/>
              </a:gs>
              <a:gs pos="100000">
                <a:srgbClr val="C635C3"/>
              </a:gs>
            </a:gsLst>
            <a:lin ang="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B.png" id="61" name="Google Shape;61;p13"/>
          <p:cNvPicPr preferRelativeResize="0"/>
          <p:nvPr/>
        </p:nvPicPr>
        <p:blipFill rotWithShape="1">
          <a:blip r:embed="rId2">
            <a:alphaModFix/>
          </a:blip>
          <a:srcRect b="0" l="0" r="0" t="0"/>
          <a:stretch/>
        </p:blipFill>
        <p:spPr>
          <a:xfrm>
            <a:off x="7290299" y="295806"/>
            <a:ext cx="1300196" cy="1409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title"/>
          </p:nvPr>
        </p:nvSpPr>
        <p:spPr>
          <a:xfrm>
            <a:off x="1080350" y="2036289"/>
            <a:ext cx="7136700" cy="1022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8332"/>
              <a:buNone/>
            </a:pPr>
            <a:r>
              <a:rPr lang="fr"/>
              <a:t>Capstone Project</a:t>
            </a:r>
            <a:endParaRPr/>
          </a:p>
          <a:p>
            <a:pPr indent="0" lvl="0" marL="0" rtl="0" algn="ctr">
              <a:lnSpc>
                <a:spcPct val="100000"/>
              </a:lnSpc>
              <a:spcBef>
                <a:spcPts val="0"/>
              </a:spcBef>
              <a:spcAft>
                <a:spcPts val="0"/>
              </a:spcAft>
              <a:buSzPct val="157575"/>
              <a:buNone/>
            </a:pPr>
            <a:r>
              <a:rPr lang="fr" sz="3300"/>
              <a:t>Module 4</a:t>
            </a:r>
            <a:endParaRPr sz="3300"/>
          </a:p>
          <a:p>
            <a:pPr indent="0" lvl="0" marL="0" rtl="0" algn="ctr">
              <a:lnSpc>
                <a:spcPct val="100000"/>
              </a:lnSpc>
              <a:spcBef>
                <a:spcPts val="0"/>
              </a:spcBef>
              <a:spcAft>
                <a:spcPts val="0"/>
              </a:spcAft>
              <a:buSzPct val="157575"/>
              <a:buNone/>
            </a:pPr>
            <a:r>
              <a:t/>
            </a:r>
            <a:endParaRPr sz="3300"/>
          </a:p>
          <a:p>
            <a:pPr indent="0" lvl="0" marL="0" rtl="0" algn="ctr">
              <a:lnSpc>
                <a:spcPct val="100000"/>
              </a:lnSpc>
              <a:spcBef>
                <a:spcPts val="0"/>
              </a:spcBef>
              <a:spcAft>
                <a:spcPts val="0"/>
              </a:spcAft>
              <a:buSzPct val="157575"/>
              <a:buNone/>
            </a:pPr>
            <a:r>
              <a:rPr lang="fr" sz="3300"/>
              <a:t>Essay Grading Assistant</a:t>
            </a:r>
            <a:endParaRPr sz="3300"/>
          </a:p>
          <a:p>
            <a:pPr indent="0" lvl="0" marL="0" rtl="0" algn="ctr">
              <a:lnSpc>
                <a:spcPct val="100000"/>
              </a:lnSpc>
              <a:spcBef>
                <a:spcPts val="0"/>
              </a:spcBef>
              <a:spcAft>
                <a:spcPts val="0"/>
              </a:spcAft>
              <a:buSzPct val="157575"/>
              <a:buNone/>
            </a:pPr>
            <a:r>
              <a:t/>
            </a:r>
            <a:endParaRPr sz="3300"/>
          </a:p>
          <a:p>
            <a:pPr indent="0" lvl="0" marL="0" rtl="0" algn="ctr">
              <a:lnSpc>
                <a:spcPct val="100000"/>
              </a:lnSpc>
              <a:spcBef>
                <a:spcPts val="0"/>
              </a:spcBef>
              <a:spcAft>
                <a:spcPts val="0"/>
              </a:spcAft>
              <a:buSzPct val="365624"/>
              <a:buNone/>
            </a:pPr>
            <a:r>
              <a:rPr lang="fr" sz="1422">
                <a:solidFill>
                  <a:schemeClr val="lt1"/>
                </a:solidFill>
                <a:latin typeface="Noto Sans"/>
                <a:ea typeface="Noto Sans"/>
                <a:cs typeface="Noto Sans"/>
                <a:sym typeface="Noto Sans"/>
              </a:rPr>
              <a:t>Abdulmalik Fira, Moayad Alfawwar, Abdullah Alaifan, Fayez Alhafta</a:t>
            </a:r>
            <a:endParaRPr sz="1522">
              <a:solidFill>
                <a:schemeClr val="lt1"/>
              </a:solidFill>
            </a:endParaRPr>
          </a:p>
          <a:p>
            <a:pPr indent="0" lvl="0" marL="0" rtl="0" algn="ctr">
              <a:lnSpc>
                <a:spcPct val="100000"/>
              </a:lnSpc>
              <a:spcBef>
                <a:spcPts val="0"/>
              </a:spcBef>
              <a:spcAft>
                <a:spcPts val="0"/>
              </a:spcAft>
              <a:buSzPct val="157575"/>
              <a:buNone/>
            </a:pPr>
            <a:r>
              <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Context</a:t>
            </a:r>
            <a:endParaRPr sz="1900">
              <a:solidFill>
                <a:schemeClr val="dk1"/>
              </a:solidFill>
              <a:latin typeface="Nunito Sans Black"/>
              <a:ea typeface="Nunito Sans Black"/>
              <a:cs typeface="Nunito Sans Black"/>
              <a:sym typeface="Nunito Sans Black"/>
            </a:endParaRPr>
          </a:p>
        </p:txBody>
      </p:sp>
      <p:sp>
        <p:nvSpPr>
          <p:cNvPr id="132" name="Google Shape;132;p2"/>
          <p:cNvSpPr txBox="1"/>
          <p:nvPr>
            <p:ph idx="1" type="body"/>
          </p:nvPr>
        </p:nvSpPr>
        <p:spPr>
          <a:xfrm>
            <a:off x="311700" y="1152475"/>
            <a:ext cx="8520600" cy="2128200"/>
          </a:xfrm>
          <a:prstGeom prst="rect">
            <a:avLst/>
          </a:prstGeom>
          <a:noFill/>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Sans Medium"/>
              <a:buChar char="-"/>
            </a:pPr>
            <a:r>
              <a:rPr lang="fr" sz="1500">
                <a:latin typeface="Nunito Sans Medium"/>
                <a:ea typeface="Nunito Sans Medium"/>
                <a:cs typeface="Nunito Sans Medium"/>
                <a:sym typeface="Nunito Sans Medium"/>
              </a:rPr>
              <a:t>Academic institutions and educators face significant challenges in essay evaluation</a:t>
            </a:r>
            <a:endParaRPr sz="1500">
              <a:latin typeface="Nunito Sans Medium"/>
              <a:ea typeface="Nunito Sans Medium"/>
              <a:cs typeface="Nunito Sans Medium"/>
              <a:sym typeface="Nunito Sans Medium"/>
            </a:endParaRPr>
          </a:p>
          <a:p>
            <a:pPr indent="-323850" lvl="0" marL="457200" rtl="0" algn="l">
              <a:spcBef>
                <a:spcPts val="0"/>
              </a:spcBef>
              <a:spcAft>
                <a:spcPts val="0"/>
              </a:spcAft>
              <a:buSzPts val="1500"/>
              <a:buFont typeface="Nunito Sans Medium"/>
              <a:buChar char="-"/>
            </a:pPr>
            <a:r>
              <a:rPr lang="fr" sz="1500">
                <a:latin typeface="Nunito Sans Medium"/>
                <a:ea typeface="Nunito Sans Medium"/>
                <a:cs typeface="Nunito Sans Medium"/>
                <a:sym typeface="Nunito Sans Medium"/>
              </a:rPr>
              <a:t>Traditional essay grading is time-consuming, subjective, and inconsistent</a:t>
            </a:r>
            <a:endParaRPr sz="1500">
              <a:latin typeface="Nunito Sans Medium"/>
              <a:ea typeface="Nunito Sans Medium"/>
              <a:cs typeface="Nunito Sans Medium"/>
              <a:sym typeface="Nunito Sans Medium"/>
            </a:endParaRPr>
          </a:p>
          <a:p>
            <a:pPr indent="-323850" lvl="0" marL="457200" rtl="0" algn="l">
              <a:spcBef>
                <a:spcPts val="0"/>
              </a:spcBef>
              <a:spcAft>
                <a:spcPts val="0"/>
              </a:spcAft>
              <a:buSzPts val="1500"/>
              <a:buFont typeface="Nunito Sans Medium"/>
              <a:buChar char="-"/>
            </a:pPr>
            <a:r>
              <a:rPr lang="fr" sz="1500">
                <a:latin typeface="Nunito Sans Medium"/>
                <a:ea typeface="Nunito Sans Medium"/>
                <a:cs typeface="Nunito Sans Medium"/>
                <a:sym typeface="Nunito Sans Medium"/>
              </a:rPr>
              <a:t>The volume of written assignments continues to increase across educational settings</a:t>
            </a:r>
            <a:endParaRPr sz="1500">
              <a:latin typeface="Nunito Sans Medium"/>
              <a:ea typeface="Nunito Sans Medium"/>
              <a:cs typeface="Nunito Sans Medium"/>
              <a:sym typeface="Nunito Sans Medium"/>
            </a:endParaRPr>
          </a:p>
          <a:p>
            <a:pPr indent="-323850" lvl="0" marL="457200" rtl="0" algn="l">
              <a:spcBef>
                <a:spcPts val="0"/>
              </a:spcBef>
              <a:spcAft>
                <a:spcPts val="0"/>
              </a:spcAft>
              <a:buSzPts val="1500"/>
              <a:buFont typeface="Nunito Sans Medium"/>
              <a:buChar char="-"/>
            </a:pPr>
            <a:r>
              <a:rPr lang="fr" sz="1500">
                <a:latin typeface="Nunito Sans Medium"/>
                <a:ea typeface="Nunito Sans Medium"/>
                <a:cs typeface="Nunito Sans Medium"/>
                <a:sym typeface="Nunito Sans Medium"/>
              </a:rPr>
              <a:t>Demand for detailed, actionable feedback is higher than ever</a:t>
            </a:r>
            <a:endParaRPr sz="1500">
              <a:latin typeface="Nunito Sans Medium"/>
              <a:ea typeface="Nunito Sans Medium"/>
              <a:cs typeface="Nunito Sans Medium"/>
              <a:sym typeface="Nunito Sans Medium"/>
            </a:endParaRPr>
          </a:p>
          <a:p>
            <a:pPr indent="-323850" lvl="0" marL="457200" rtl="0" algn="l">
              <a:spcBef>
                <a:spcPts val="0"/>
              </a:spcBef>
              <a:spcAft>
                <a:spcPts val="0"/>
              </a:spcAft>
              <a:buSzPts val="1500"/>
              <a:buFont typeface="Nunito Sans Medium"/>
              <a:buChar char="-"/>
            </a:pPr>
            <a:r>
              <a:rPr lang="fr" sz="1500">
                <a:latin typeface="Nunito Sans Medium"/>
                <a:ea typeface="Nunito Sans Medium"/>
                <a:cs typeface="Nunito Sans Medium"/>
                <a:sym typeface="Nunito Sans Medium"/>
              </a:rPr>
              <a:t>Growing focus on academic integrity and plagiarism detection</a:t>
            </a:r>
            <a:endParaRPr sz="1500">
              <a:latin typeface="Nunito Sans Medium"/>
              <a:ea typeface="Nunito Sans Medium"/>
              <a:cs typeface="Nunito Sans Medium"/>
              <a:sym typeface="Nunito Sans Medium"/>
            </a:endParaRPr>
          </a:p>
          <a:p>
            <a:pPr indent="-323850" lvl="0" marL="457200" rtl="0" algn="l">
              <a:spcBef>
                <a:spcPts val="0"/>
              </a:spcBef>
              <a:spcAft>
                <a:spcPts val="0"/>
              </a:spcAft>
              <a:buSzPts val="1500"/>
              <a:buFont typeface="Nunito Sans Medium"/>
              <a:buChar char="-"/>
            </a:pPr>
            <a:r>
              <a:rPr lang="fr" sz="1500">
                <a:latin typeface="Nunito Sans Medium"/>
                <a:ea typeface="Nunito Sans Medium"/>
                <a:cs typeface="Nunito Sans Medium"/>
                <a:sym typeface="Nunito Sans Medium"/>
              </a:rPr>
              <a:t>Educators need tools that enhance rather than replace human judgment</a:t>
            </a:r>
            <a:endParaRPr sz="1500">
              <a:latin typeface="Nunito Sans Medium"/>
              <a:ea typeface="Nunito Sans Medium"/>
              <a:cs typeface="Nunito Sans Medium"/>
              <a:sym typeface="Nunito Sans Medium"/>
            </a:endParaRPr>
          </a:p>
          <a:p>
            <a:pPr indent="0" lvl="0" marL="0" marR="0" rtl="0" algn="l">
              <a:lnSpc>
                <a:spcPct val="115000"/>
              </a:lnSpc>
              <a:spcBef>
                <a:spcPts val="0"/>
              </a:spcBef>
              <a:spcAft>
                <a:spcPts val="0"/>
              </a:spcAft>
              <a:buSzPts val="1800"/>
              <a:buNone/>
            </a:pPr>
            <a:r>
              <a:rPr lang="fr" sz="1500">
                <a:latin typeface="Nunito Sans Medium"/>
                <a:ea typeface="Nunito Sans Medium"/>
                <a:cs typeface="Nunito Sans Medium"/>
                <a:sym typeface="Nunito Sans Medium"/>
              </a:rPr>
              <a:t> </a:t>
            </a:r>
            <a:endParaRPr sz="1500">
              <a:latin typeface="Nunito Sans Medium"/>
              <a:ea typeface="Nunito Sans Medium"/>
              <a:cs typeface="Nunito Sans Medium"/>
              <a:sym typeface="Nunito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Problem</a:t>
            </a:r>
            <a:endParaRPr sz="1900">
              <a:solidFill>
                <a:schemeClr val="dk1"/>
              </a:solidFill>
              <a:latin typeface="Nunito Sans Black"/>
              <a:ea typeface="Nunito Sans Black"/>
              <a:cs typeface="Nunito Sans Black"/>
              <a:sym typeface="Nunito Sans Black"/>
            </a:endParaRPr>
          </a:p>
        </p:txBody>
      </p:sp>
      <p:sp>
        <p:nvSpPr>
          <p:cNvPr id="138" name="Google Shape;138;p3"/>
          <p:cNvSpPr txBox="1"/>
          <p:nvPr>
            <p:ph idx="1" type="body"/>
          </p:nvPr>
        </p:nvSpPr>
        <p:spPr>
          <a:xfrm>
            <a:off x="311700" y="1152475"/>
            <a:ext cx="8520600" cy="2128200"/>
          </a:xfrm>
          <a:prstGeom prst="rect">
            <a:avLst/>
          </a:prstGeom>
          <a:noFill/>
          <a:ln>
            <a:noFill/>
          </a:ln>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b="1" lang="fr" sz="1300">
                <a:solidFill>
                  <a:srgbClr val="000000"/>
                </a:solidFill>
                <a:latin typeface="Arial"/>
                <a:ea typeface="Arial"/>
                <a:cs typeface="Arial"/>
                <a:sym typeface="Arial"/>
              </a:rPr>
              <a:t>Time Burden</a:t>
            </a:r>
            <a:r>
              <a:rPr lang="fr" sz="1300">
                <a:solidFill>
                  <a:srgbClr val="000000"/>
                </a:solidFill>
                <a:latin typeface="Arial"/>
                <a:ea typeface="Arial"/>
                <a:cs typeface="Arial"/>
                <a:sym typeface="Arial"/>
              </a:rPr>
              <a:t>: Instructors spend 20-40 minutes grading a single essay</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Consistency Issues</a:t>
            </a:r>
            <a:r>
              <a:rPr lang="fr" sz="1300">
                <a:solidFill>
                  <a:srgbClr val="000000"/>
                </a:solidFill>
                <a:latin typeface="Arial"/>
                <a:ea typeface="Arial"/>
                <a:cs typeface="Arial"/>
                <a:sym typeface="Arial"/>
              </a:rPr>
              <a:t>: Grading varies between evaluators and even by the same evaluator over time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Feedback Delays</a:t>
            </a:r>
            <a:r>
              <a:rPr lang="fr" sz="1300">
                <a:solidFill>
                  <a:srgbClr val="000000"/>
                </a:solidFill>
                <a:latin typeface="Arial"/>
                <a:ea typeface="Arial"/>
                <a:cs typeface="Arial"/>
                <a:sym typeface="Arial"/>
              </a:rPr>
              <a:t>: Students often wait days or weeks for essential feedback</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Limited Analysis</a:t>
            </a:r>
            <a:r>
              <a:rPr lang="fr" sz="1300">
                <a:solidFill>
                  <a:srgbClr val="000000"/>
                </a:solidFill>
                <a:latin typeface="Arial"/>
                <a:ea typeface="Arial"/>
                <a:cs typeface="Arial"/>
                <a:sym typeface="Arial"/>
              </a:rPr>
              <a:t>: Manual grading makes comprehensive analysis difficult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Plagiarism Detection</a:t>
            </a:r>
            <a:r>
              <a:rPr lang="fr" sz="1300">
                <a:solidFill>
                  <a:srgbClr val="000000"/>
                </a:solidFill>
                <a:latin typeface="Arial"/>
                <a:ea typeface="Arial"/>
                <a:cs typeface="Arial"/>
                <a:sym typeface="Arial"/>
              </a:rPr>
              <a:t>: Traditional methods may miss sophisticated academic dishonesty</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Scalability Concerns</a:t>
            </a:r>
            <a:r>
              <a:rPr lang="fr" sz="1300">
                <a:solidFill>
                  <a:srgbClr val="000000"/>
                </a:solidFill>
                <a:latin typeface="Arial"/>
                <a:ea typeface="Arial"/>
                <a:cs typeface="Arial"/>
                <a:sym typeface="Arial"/>
              </a:rPr>
              <a:t>: Quality assessment becomes harder as class sizes grow</a:t>
            </a:r>
            <a:endParaRPr sz="1300">
              <a:solidFill>
                <a:srgbClr val="000000"/>
              </a:solidFill>
              <a:latin typeface="Arial"/>
              <a:ea typeface="Arial"/>
              <a:cs typeface="Arial"/>
              <a:sym typeface="Arial"/>
            </a:endParaRPr>
          </a:p>
          <a:p>
            <a:pPr indent="0" lvl="0" marL="0" marR="0" rtl="0" algn="l">
              <a:lnSpc>
                <a:spcPct val="115000"/>
              </a:lnSpc>
              <a:spcBef>
                <a:spcPts val="1200"/>
              </a:spcBef>
              <a:spcAft>
                <a:spcPts val="0"/>
              </a:spcAft>
              <a:buSzPts val="1800"/>
              <a:buNone/>
            </a:pPr>
            <a:r>
              <a:t/>
            </a:r>
            <a:endParaRPr sz="1500">
              <a:latin typeface="Nunito Sans Medium"/>
              <a:ea typeface="Nunito Sans Medium"/>
              <a:cs typeface="Nunito Sans Medium"/>
              <a:sym typeface="Nunito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Solution</a:t>
            </a:r>
            <a:endParaRPr sz="1900">
              <a:solidFill>
                <a:schemeClr val="dk1"/>
              </a:solidFill>
              <a:latin typeface="Nunito Sans Black"/>
              <a:ea typeface="Nunito Sans Black"/>
              <a:cs typeface="Nunito Sans Black"/>
              <a:sym typeface="Nunito Sans Black"/>
            </a:endParaRPr>
          </a:p>
        </p:txBody>
      </p:sp>
      <p:sp>
        <p:nvSpPr>
          <p:cNvPr id="144" name="Google Shape;144;p4"/>
          <p:cNvSpPr txBox="1"/>
          <p:nvPr>
            <p:ph idx="1" type="body"/>
          </p:nvPr>
        </p:nvSpPr>
        <p:spPr>
          <a:xfrm>
            <a:off x="170700" y="1145750"/>
            <a:ext cx="8520600" cy="2128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fr" sz="1400">
                <a:solidFill>
                  <a:srgbClr val="000000"/>
                </a:solidFill>
                <a:latin typeface="Arial"/>
                <a:ea typeface="Arial"/>
                <a:cs typeface="Arial"/>
                <a:sym typeface="Arial"/>
              </a:rPr>
              <a:t>Our application provides:</a:t>
            </a:r>
            <a:endParaRPr b="1" sz="14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fr" sz="1300">
                <a:solidFill>
                  <a:srgbClr val="000000"/>
                </a:solidFill>
                <a:latin typeface="Arial"/>
                <a:ea typeface="Arial"/>
                <a:cs typeface="Arial"/>
                <a:sym typeface="Arial"/>
              </a:rPr>
              <a:t>Rubric-Based Assessment</a:t>
            </a:r>
            <a:r>
              <a:rPr lang="fr" sz="1300">
                <a:solidFill>
                  <a:srgbClr val="000000"/>
                </a:solidFill>
                <a:latin typeface="Arial"/>
                <a:ea typeface="Arial"/>
                <a:cs typeface="Arial"/>
                <a:sym typeface="Arial"/>
              </a:rPr>
              <a:t>: Automatic scoring aligned with customizable evaluation criteria</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Section-by-Section Analysis</a:t>
            </a:r>
            <a:r>
              <a:rPr lang="fr" sz="1300">
                <a:solidFill>
                  <a:srgbClr val="000000"/>
                </a:solidFill>
                <a:latin typeface="Arial"/>
                <a:ea typeface="Arial"/>
                <a:cs typeface="Arial"/>
                <a:sym typeface="Arial"/>
              </a:rPr>
              <a:t>: Detailed scoring and feedback for each essay component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Comprehensive Feedback</a:t>
            </a:r>
            <a:r>
              <a:rPr lang="fr" sz="1300">
                <a:solidFill>
                  <a:srgbClr val="000000"/>
                </a:solidFill>
                <a:latin typeface="Arial"/>
                <a:ea typeface="Arial"/>
                <a:cs typeface="Arial"/>
                <a:sym typeface="Arial"/>
              </a:rPr>
              <a:t>: Actionable comments for student improvement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Plagiarism Detection</a:t>
            </a:r>
            <a:r>
              <a:rPr lang="fr" sz="1300">
                <a:solidFill>
                  <a:srgbClr val="000000"/>
                </a:solidFill>
                <a:latin typeface="Arial"/>
                <a:ea typeface="Arial"/>
                <a:cs typeface="Arial"/>
                <a:sym typeface="Arial"/>
              </a:rPr>
              <a:t>: Advanced analysis to identify potential academic integrity issues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Essay Summarization</a:t>
            </a:r>
            <a:r>
              <a:rPr lang="fr" sz="1300">
                <a:solidFill>
                  <a:srgbClr val="000000"/>
                </a:solidFill>
                <a:latin typeface="Arial"/>
                <a:ea typeface="Arial"/>
                <a:cs typeface="Arial"/>
                <a:sym typeface="Arial"/>
              </a:rPr>
              <a:t>: Concise overviews to confirm essay comprehension</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sz="1300">
                <a:solidFill>
                  <a:srgbClr val="000000"/>
                </a:solidFill>
                <a:latin typeface="Arial"/>
                <a:ea typeface="Arial"/>
                <a:cs typeface="Arial"/>
                <a:sym typeface="Arial"/>
              </a:rPr>
              <a:t>Instructor Support</a:t>
            </a:r>
            <a:r>
              <a:rPr lang="fr" sz="1300">
                <a:solidFill>
                  <a:srgbClr val="000000"/>
                </a:solidFill>
                <a:latin typeface="Arial"/>
                <a:ea typeface="Arial"/>
                <a:cs typeface="Arial"/>
                <a:sym typeface="Arial"/>
              </a:rPr>
              <a:t>: Augments rather than replaces educator expertis</a:t>
            </a:r>
            <a:endParaRPr sz="1300">
              <a:solidFill>
                <a:srgbClr val="000000"/>
              </a:solidFill>
              <a:latin typeface="Arial"/>
              <a:ea typeface="Arial"/>
              <a:cs typeface="Arial"/>
              <a:sym typeface="Arial"/>
            </a:endParaRPr>
          </a:p>
          <a:p>
            <a:pPr indent="0" lvl="0" marL="0" marR="0" rtl="0" algn="l">
              <a:lnSpc>
                <a:spcPct val="115000"/>
              </a:lnSpc>
              <a:spcBef>
                <a:spcPts val="1200"/>
              </a:spcBef>
              <a:spcAft>
                <a:spcPts val="0"/>
              </a:spcAft>
              <a:buSzPts val="1800"/>
              <a:buNone/>
            </a:pPr>
            <a:r>
              <a:t/>
            </a:r>
            <a:endParaRPr sz="1500">
              <a:latin typeface="Nunito Sans Medium"/>
              <a:ea typeface="Nunito Sans Medium"/>
              <a:cs typeface="Nunito Sans Medium"/>
              <a:sym typeface="Nunito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Data to Use </a:t>
            </a:r>
            <a:endParaRPr sz="1900">
              <a:solidFill>
                <a:schemeClr val="dk1"/>
              </a:solidFill>
              <a:latin typeface="Nunito Sans Black"/>
              <a:ea typeface="Nunito Sans Black"/>
              <a:cs typeface="Nunito Sans Black"/>
              <a:sym typeface="Nunito Sans Black"/>
            </a:endParaRPr>
          </a:p>
        </p:txBody>
      </p:sp>
      <p:sp>
        <p:nvSpPr>
          <p:cNvPr id="150" name="Google Shape;150;p5"/>
          <p:cNvSpPr txBox="1"/>
          <p:nvPr>
            <p:ph idx="1" type="body"/>
          </p:nvPr>
        </p:nvSpPr>
        <p:spPr>
          <a:xfrm>
            <a:off x="311700" y="1152475"/>
            <a:ext cx="8520600" cy="21282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fr" sz="1500">
                <a:latin typeface="Nunito Sans Medium"/>
                <a:ea typeface="Nunito Sans Medium"/>
                <a:cs typeface="Nunito Sans Medium"/>
                <a:sym typeface="Nunito Sans Medium"/>
              </a:rPr>
              <a:t>Automated essay scoring </a:t>
            </a:r>
            <a:r>
              <a:rPr lang="fr" sz="1500">
                <a:latin typeface="Nunito Sans Medium"/>
                <a:ea typeface="Nunito Sans Medium"/>
                <a:cs typeface="Nunito Sans Medium"/>
                <a:sym typeface="Nunito Sans Medium"/>
              </a:rPr>
              <a:t>competition</a:t>
            </a:r>
            <a:r>
              <a:rPr lang="fr" sz="1500">
                <a:latin typeface="Nunito Sans Medium"/>
                <a:ea typeface="Nunito Sans Medium"/>
                <a:cs typeface="Nunito Sans Medium"/>
                <a:sym typeface="Nunito Sans Medium"/>
              </a:rPr>
              <a:t> : https://www.kaggle.com/competitions/learning-agency-lab-automated-essay-scoring-2/data</a:t>
            </a:r>
            <a:endParaRPr sz="1500">
              <a:latin typeface="Nunito Sans Medium"/>
              <a:ea typeface="Nunito Sans Medium"/>
              <a:cs typeface="Nunito Sans Medium"/>
              <a:sym typeface="Nunito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Architecture</a:t>
            </a:r>
            <a:endParaRPr sz="1900">
              <a:solidFill>
                <a:schemeClr val="dk1"/>
              </a:solidFill>
              <a:latin typeface="Nunito Sans Black"/>
              <a:ea typeface="Nunito Sans Black"/>
              <a:cs typeface="Nunito Sans Black"/>
              <a:sym typeface="Nunito Sans Black"/>
            </a:endParaRPr>
          </a:p>
        </p:txBody>
      </p:sp>
      <p:sp>
        <p:nvSpPr>
          <p:cNvPr id="156" name="Google Shape;156;p6"/>
          <p:cNvSpPr txBox="1"/>
          <p:nvPr>
            <p:ph idx="1" type="body"/>
          </p:nvPr>
        </p:nvSpPr>
        <p:spPr>
          <a:xfrm>
            <a:off x="311700" y="1152475"/>
            <a:ext cx="8520600" cy="21282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SzPts val="1946"/>
              <a:buNone/>
            </a:pPr>
            <a:r>
              <a:t/>
            </a:r>
            <a:endParaRPr sz="1500">
              <a:latin typeface="Nunito Sans Medium"/>
              <a:ea typeface="Nunito Sans Medium"/>
              <a:cs typeface="Nunito Sans Medium"/>
              <a:sym typeface="Nunito Sans Medium"/>
            </a:endParaRPr>
          </a:p>
          <a:p>
            <a:pPr indent="0" lvl="0" marL="0" marR="0" rtl="0" algn="l">
              <a:lnSpc>
                <a:spcPct val="115000"/>
              </a:lnSpc>
              <a:spcBef>
                <a:spcPts val="0"/>
              </a:spcBef>
              <a:spcAft>
                <a:spcPts val="0"/>
              </a:spcAft>
              <a:buSzPts val="1946"/>
              <a:buNone/>
            </a:pPr>
            <a:r>
              <a:rPr b="1" lang="fr" sz="1500"/>
              <a:t>User Interface:</a:t>
            </a:r>
            <a:r>
              <a:rPr lang="fr" sz="1500">
                <a:latin typeface="Nunito Sans Medium"/>
                <a:ea typeface="Nunito Sans Medium"/>
                <a:cs typeface="Nunito Sans Medium"/>
                <a:sym typeface="Nunito Sans Medium"/>
              </a:rPr>
              <a:t> Web interfaces for user interaction using Gradio </a:t>
            </a:r>
            <a:endParaRPr sz="1500">
              <a:latin typeface="Nunito Sans Medium"/>
              <a:ea typeface="Nunito Sans Medium"/>
              <a:cs typeface="Nunito Sans Medium"/>
              <a:sym typeface="Nunito Sans Medium"/>
            </a:endParaRPr>
          </a:p>
          <a:p>
            <a:pPr indent="0" lvl="0" marL="0" rtl="0" algn="l">
              <a:spcBef>
                <a:spcPts val="0"/>
              </a:spcBef>
              <a:spcAft>
                <a:spcPts val="0"/>
              </a:spcAft>
              <a:buSzPts val="1946"/>
              <a:buNone/>
            </a:pPr>
            <a:r>
              <a:rPr b="1" lang="fr" sz="1500">
                <a:solidFill>
                  <a:schemeClr val="dk1"/>
                </a:solidFill>
              </a:rPr>
              <a:t>LangChain</a:t>
            </a:r>
            <a:r>
              <a:rPr b="1" lang="fr" sz="1500">
                <a:solidFill>
                  <a:schemeClr val="dk1"/>
                </a:solidFill>
              </a:rPr>
              <a:t>r: </a:t>
            </a:r>
            <a:r>
              <a:rPr lang="fr" sz="1500">
                <a:solidFill>
                  <a:schemeClr val="dk1"/>
                </a:solidFill>
                <a:latin typeface="Nunito Sans Medium"/>
                <a:ea typeface="Nunito Sans Medium"/>
                <a:cs typeface="Nunito Sans Medium"/>
                <a:sym typeface="Nunito Sans Medium"/>
              </a:rPr>
              <a:t>For orchestrating the interactions between the interface, model, agents, RAG, and API. </a:t>
            </a:r>
            <a:endParaRPr sz="1500">
              <a:latin typeface="Nunito Sans Medium"/>
              <a:ea typeface="Nunito Sans Medium"/>
              <a:cs typeface="Nunito Sans Medium"/>
              <a:sym typeface="Nunito Sans Medium"/>
            </a:endParaRPr>
          </a:p>
          <a:p>
            <a:pPr indent="0" lvl="0" marL="0" marR="0" rtl="0" algn="l">
              <a:lnSpc>
                <a:spcPct val="115000"/>
              </a:lnSpc>
              <a:spcBef>
                <a:spcPts val="0"/>
              </a:spcBef>
              <a:spcAft>
                <a:spcPts val="0"/>
              </a:spcAft>
              <a:buSzPts val="1946"/>
              <a:buNone/>
            </a:pPr>
            <a:r>
              <a:rPr b="1" lang="fr" sz="1500"/>
              <a:t>AI Model:</a:t>
            </a:r>
            <a:r>
              <a:rPr lang="fr" sz="1500">
                <a:latin typeface="Nunito Sans Medium"/>
                <a:ea typeface="Nunito Sans Medium"/>
                <a:cs typeface="Nunito Sans Medium"/>
                <a:sym typeface="Nunito Sans Medium"/>
              </a:rPr>
              <a:t> OpenAI GPT 4o Turbo </a:t>
            </a:r>
            <a:endParaRPr sz="1500">
              <a:latin typeface="Nunito Sans Medium"/>
              <a:ea typeface="Nunito Sans Medium"/>
              <a:cs typeface="Nunito Sans Medium"/>
              <a:sym typeface="Nunito Sans Medium"/>
            </a:endParaRPr>
          </a:p>
          <a:p>
            <a:pPr indent="0" lvl="0" marL="0" marR="0" rtl="0" algn="l">
              <a:lnSpc>
                <a:spcPct val="115000"/>
              </a:lnSpc>
              <a:spcBef>
                <a:spcPts val="0"/>
              </a:spcBef>
              <a:spcAft>
                <a:spcPts val="0"/>
              </a:spcAft>
              <a:buSzPts val="1946"/>
              <a:buNone/>
            </a:pPr>
            <a:r>
              <a:rPr b="1" lang="fr" sz="1500"/>
              <a:t>Data layer: </a:t>
            </a:r>
            <a:r>
              <a:rPr lang="fr" sz="1500"/>
              <a:t>FAISS Database, RAG, and the dataset mentioned before. </a:t>
            </a:r>
            <a:endParaRPr sz="1500"/>
          </a:p>
          <a:p>
            <a:pPr indent="0" lvl="0" marL="0" marR="0" rtl="0" algn="l">
              <a:lnSpc>
                <a:spcPct val="115000"/>
              </a:lnSpc>
              <a:spcBef>
                <a:spcPts val="0"/>
              </a:spcBef>
              <a:spcAft>
                <a:spcPts val="0"/>
              </a:spcAft>
              <a:buSzPts val="1946"/>
              <a:buNone/>
            </a:pPr>
            <a:r>
              <a:rPr b="1" lang="fr" sz="1500"/>
              <a:t>API Layer:</a:t>
            </a:r>
            <a:r>
              <a:rPr lang="fr" sz="1500"/>
              <a:t> API taking user input and pushing it through the API</a:t>
            </a:r>
            <a:endParaRPr sz="1500"/>
          </a:p>
          <a:p>
            <a:pPr indent="0" lvl="0" marL="0" marR="0" rtl="0" algn="l">
              <a:lnSpc>
                <a:spcPct val="115000"/>
              </a:lnSpc>
              <a:spcBef>
                <a:spcPts val="0"/>
              </a:spcBef>
              <a:spcAft>
                <a:spcPts val="0"/>
              </a:spcAft>
              <a:buSzPts val="1946"/>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Team</a:t>
            </a:r>
            <a:endParaRPr sz="1900">
              <a:solidFill>
                <a:schemeClr val="dk1"/>
              </a:solidFill>
              <a:latin typeface="Nunito Sans Black"/>
              <a:ea typeface="Nunito Sans Black"/>
              <a:cs typeface="Nunito Sans Black"/>
              <a:sym typeface="Nunito Sans Black"/>
            </a:endParaRPr>
          </a:p>
        </p:txBody>
      </p:sp>
      <p:sp>
        <p:nvSpPr>
          <p:cNvPr id="162" name="Google Shape;162;p8"/>
          <p:cNvSpPr txBox="1"/>
          <p:nvPr>
            <p:ph idx="1" type="body"/>
          </p:nvPr>
        </p:nvSpPr>
        <p:spPr>
          <a:xfrm>
            <a:off x="311700" y="1152475"/>
            <a:ext cx="8520600" cy="212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1400">
                <a:solidFill>
                  <a:schemeClr val="dk1"/>
                </a:solidFill>
              </a:rPr>
              <a:t>Abdulmalik Fira: </a:t>
            </a:r>
            <a:r>
              <a:rPr lang="fr" sz="1400">
                <a:solidFill>
                  <a:schemeClr val="dk1"/>
                </a:solidFill>
              </a:rPr>
              <a:t>UI, and Langchain setup</a:t>
            </a:r>
            <a:endParaRPr sz="1400">
              <a:solidFill>
                <a:schemeClr val="dk1"/>
              </a:solidFill>
            </a:endParaRPr>
          </a:p>
          <a:p>
            <a:pPr indent="0" lvl="0" marL="0" rtl="0" algn="l">
              <a:spcBef>
                <a:spcPts val="0"/>
              </a:spcBef>
              <a:spcAft>
                <a:spcPts val="0"/>
              </a:spcAft>
              <a:buNone/>
            </a:pPr>
            <a:r>
              <a:rPr b="1" lang="fr" sz="1400">
                <a:solidFill>
                  <a:schemeClr val="dk1"/>
                </a:solidFill>
              </a:rPr>
              <a:t>Moayad Alfawwar:  </a:t>
            </a:r>
            <a:r>
              <a:rPr lang="fr" sz="1400">
                <a:solidFill>
                  <a:schemeClr val="dk1"/>
                </a:solidFill>
              </a:rPr>
              <a:t>Data preprocessing, database, and RAG</a:t>
            </a:r>
            <a:endParaRPr sz="1400">
              <a:solidFill>
                <a:schemeClr val="dk1"/>
              </a:solidFill>
            </a:endParaRPr>
          </a:p>
          <a:p>
            <a:pPr indent="0" lvl="0" marL="0" rtl="0" algn="l">
              <a:spcBef>
                <a:spcPts val="0"/>
              </a:spcBef>
              <a:spcAft>
                <a:spcPts val="0"/>
              </a:spcAft>
              <a:buNone/>
            </a:pPr>
            <a:r>
              <a:rPr b="1" lang="fr" sz="1400">
                <a:solidFill>
                  <a:schemeClr val="dk1"/>
                </a:solidFill>
              </a:rPr>
              <a:t>Abdullah alaifann:  </a:t>
            </a:r>
            <a:r>
              <a:rPr lang="fr" sz="1400">
                <a:solidFill>
                  <a:schemeClr val="dk1"/>
                </a:solidFill>
              </a:rPr>
              <a:t>API </a:t>
            </a:r>
            <a:endParaRPr sz="1400">
              <a:solidFill>
                <a:schemeClr val="dk1"/>
              </a:solidFill>
            </a:endParaRPr>
          </a:p>
          <a:p>
            <a:pPr indent="0" lvl="0" marL="0" rtl="0" algn="l">
              <a:spcBef>
                <a:spcPts val="0"/>
              </a:spcBef>
              <a:spcAft>
                <a:spcPts val="0"/>
              </a:spcAft>
              <a:buNone/>
            </a:pPr>
            <a:r>
              <a:rPr b="1" lang="fr" sz="1400">
                <a:solidFill>
                  <a:schemeClr val="dk1"/>
                </a:solidFill>
              </a:rPr>
              <a:t>Fayez ِAlhafta: </a:t>
            </a:r>
            <a:r>
              <a:rPr lang="fr" sz="1400">
                <a:solidFill>
                  <a:schemeClr val="dk1"/>
                </a:solidFill>
              </a:rPr>
              <a:t>Agents</a:t>
            </a:r>
            <a:endParaRPr b="1" sz="1400">
              <a:solidFill>
                <a:schemeClr val="dk1"/>
              </a:solidFill>
            </a:endParaRPr>
          </a:p>
          <a:p>
            <a:pPr indent="0" lvl="0" marL="0" marR="0" rtl="0" algn="l">
              <a:lnSpc>
                <a:spcPct val="115000"/>
              </a:lnSpc>
              <a:spcBef>
                <a:spcPts val="0"/>
              </a:spcBef>
              <a:spcAft>
                <a:spcPts val="0"/>
              </a:spcAft>
              <a:buSzPts val="1800"/>
              <a:buNone/>
            </a:pPr>
            <a:r>
              <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111"/>
              <a:buNone/>
            </a:pPr>
            <a:r>
              <a:rPr lang="fr" sz="1900">
                <a:solidFill>
                  <a:schemeClr val="dk1"/>
                </a:solidFill>
                <a:latin typeface="Nunito Sans Black"/>
                <a:ea typeface="Nunito Sans Black"/>
                <a:cs typeface="Nunito Sans Black"/>
                <a:sym typeface="Nunito Sans Black"/>
              </a:rPr>
              <a:t>Prompt Workflow</a:t>
            </a:r>
            <a:endParaRPr sz="1900">
              <a:solidFill>
                <a:schemeClr val="dk1"/>
              </a:solidFill>
              <a:latin typeface="Nunito Sans Black"/>
              <a:ea typeface="Nunito Sans Black"/>
              <a:cs typeface="Nunito Sans Black"/>
              <a:sym typeface="Nunito Sans Black"/>
            </a:endParaRPr>
          </a:p>
        </p:txBody>
      </p:sp>
      <p:sp>
        <p:nvSpPr>
          <p:cNvPr id="168" name="Google Shape;168;p7"/>
          <p:cNvSpPr txBox="1"/>
          <p:nvPr>
            <p:ph idx="1" type="body"/>
          </p:nvPr>
        </p:nvSpPr>
        <p:spPr>
          <a:xfrm>
            <a:off x="311700" y="860050"/>
            <a:ext cx="8520600" cy="24006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SzPts val="1070"/>
              <a:buNone/>
            </a:pPr>
            <a:r>
              <a:t/>
            </a:r>
            <a:endParaRPr sz="1425">
              <a:latin typeface="Nunito Sans Medium"/>
              <a:ea typeface="Nunito Sans Medium"/>
              <a:cs typeface="Nunito Sans Medium"/>
              <a:sym typeface="Nunito Sans Medium"/>
            </a:endParaRPr>
          </a:p>
          <a:p>
            <a:pPr indent="0" lvl="0" marL="0" rtl="0" algn="l">
              <a:lnSpc>
                <a:spcPct val="105000"/>
              </a:lnSpc>
              <a:spcBef>
                <a:spcPts val="1400"/>
              </a:spcBef>
              <a:spcAft>
                <a:spcPts val="0"/>
              </a:spcAft>
              <a:buSzPts val="605"/>
              <a:buNone/>
            </a:pPr>
            <a:r>
              <a:rPr b="1" lang="fr" sz="1315">
                <a:solidFill>
                  <a:srgbClr val="000000"/>
                </a:solidFill>
                <a:latin typeface="Arial"/>
                <a:ea typeface="Arial"/>
                <a:cs typeface="Arial"/>
                <a:sym typeface="Arial"/>
              </a:rPr>
              <a:t>Six-Stage LLM Processing Pipeline</a:t>
            </a:r>
            <a:endParaRPr b="1" sz="1315">
              <a:solidFill>
                <a:srgbClr val="000000"/>
              </a:solidFill>
              <a:latin typeface="Arial"/>
              <a:ea typeface="Arial"/>
              <a:cs typeface="Arial"/>
              <a:sym typeface="Arial"/>
            </a:endParaRPr>
          </a:p>
          <a:p>
            <a:pPr indent="-305117" lvl="0" marL="457200" rtl="0" algn="l">
              <a:lnSpc>
                <a:spcPct val="105000"/>
              </a:lnSpc>
              <a:spcBef>
                <a:spcPts val="1200"/>
              </a:spcBef>
              <a:spcAft>
                <a:spcPts val="0"/>
              </a:spcAft>
              <a:buClr>
                <a:srgbClr val="000000"/>
              </a:buClr>
              <a:buSzPts val="1205"/>
              <a:buFont typeface="Arial"/>
              <a:buAutoNum type="arabicPeriod"/>
            </a:pPr>
            <a:r>
              <a:rPr b="1" lang="fr" sz="1205">
                <a:solidFill>
                  <a:srgbClr val="000000"/>
                </a:solidFill>
                <a:latin typeface="Arial"/>
                <a:ea typeface="Arial"/>
                <a:cs typeface="Arial"/>
                <a:sym typeface="Arial"/>
              </a:rPr>
              <a:t>Summary Generation</a:t>
            </a:r>
            <a:r>
              <a:rPr lang="fr" sz="1205">
                <a:solidFill>
                  <a:srgbClr val="000000"/>
                </a:solidFill>
                <a:latin typeface="Arial"/>
                <a:ea typeface="Arial"/>
                <a:cs typeface="Arial"/>
                <a:sym typeface="Arial"/>
              </a:rPr>
              <a:t> → Condenses essay into 2-3 sentence overview</a:t>
            </a:r>
            <a:endParaRPr sz="1205">
              <a:solidFill>
                <a:srgbClr val="000000"/>
              </a:solidFill>
              <a:latin typeface="Arial"/>
              <a:ea typeface="Arial"/>
              <a:cs typeface="Arial"/>
              <a:sym typeface="Arial"/>
            </a:endParaRPr>
          </a:p>
          <a:p>
            <a:pPr indent="-305117" lvl="0" marL="457200" rtl="0" algn="l">
              <a:lnSpc>
                <a:spcPct val="105000"/>
              </a:lnSpc>
              <a:spcBef>
                <a:spcPts val="0"/>
              </a:spcBef>
              <a:spcAft>
                <a:spcPts val="0"/>
              </a:spcAft>
              <a:buClr>
                <a:srgbClr val="000000"/>
              </a:buClr>
              <a:buSzPts val="1205"/>
              <a:buFont typeface="Arial"/>
              <a:buAutoNum type="arabicPeriod"/>
            </a:pPr>
            <a:r>
              <a:rPr b="1" lang="fr" sz="1205">
                <a:solidFill>
                  <a:srgbClr val="000000"/>
                </a:solidFill>
                <a:latin typeface="Arial"/>
                <a:ea typeface="Arial"/>
                <a:cs typeface="Arial"/>
                <a:sym typeface="Arial"/>
              </a:rPr>
              <a:t>Rubric Evaluation</a:t>
            </a:r>
            <a:r>
              <a:rPr lang="fr" sz="1205">
                <a:solidFill>
                  <a:srgbClr val="000000"/>
                </a:solidFill>
                <a:latin typeface="Arial"/>
                <a:ea typeface="Arial"/>
                <a:cs typeface="Arial"/>
                <a:sym typeface="Arial"/>
              </a:rPr>
              <a:t> → Scores essay (0-10) across five academic dimensions:</a:t>
            </a:r>
            <a:endParaRPr sz="1205">
              <a:solidFill>
                <a:srgbClr val="000000"/>
              </a:solidFill>
              <a:latin typeface="Arial"/>
              <a:ea typeface="Arial"/>
              <a:cs typeface="Arial"/>
              <a:sym typeface="Arial"/>
            </a:endParaRPr>
          </a:p>
          <a:p>
            <a:pPr indent="-305117" lvl="1" marL="914400" rtl="0" algn="l">
              <a:lnSpc>
                <a:spcPct val="105000"/>
              </a:lnSpc>
              <a:spcBef>
                <a:spcPts val="0"/>
              </a:spcBef>
              <a:spcAft>
                <a:spcPts val="0"/>
              </a:spcAft>
              <a:buClr>
                <a:srgbClr val="000000"/>
              </a:buClr>
              <a:buSzPts val="1205"/>
              <a:buFont typeface="Arial"/>
              <a:buChar char="○"/>
            </a:pPr>
            <a:r>
              <a:rPr lang="fr" sz="1205">
                <a:solidFill>
                  <a:srgbClr val="000000"/>
                </a:solidFill>
                <a:latin typeface="Arial"/>
                <a:ea typeface="Arial"/>
                <a:cs typeface="Arial"/>
                <a:sym typeface="Arial"/>
              </a:rPr>
              <a:t>Thesis &amp; Main Argument</a:t>
            </a:r>
            <a:endParaRPr sz="1205">
              <a:solidFill>
                <a:srgbClr val="000000"/>
              </a:solidFill>
              <a:latin typeface="Arial"/>
              <a:ea typeface="Arial"/>
              <a:cs typeface="Arial"/>
              <a:sym typeface="Arial"/>
            </a:endParaRPr>
          </a:p>
          <a:p>
            <a:pPr indent="-305117" lvl="1" marL="914400" rtl="0" algn="l">
              <a:lnSpc>
                <a:spcPct val="105000"/>
              </a:lnSpc>
              <a:spcBef>
                <a:spcPts val="0"/>
              </a:spcBef>
              <a:spcAft>
                <a:spcPts val="0"/>
              </a:spcAft>
              <a:buClr>
                <a:srgbClr val="000000"/>
              </a:buClr>
              <a:buSzPts val="1205"/>
              <a:buFont typeface="Arial"/>
              <a:buChar char="○"/>
            </a:pPr>
            <a:r>
              <a:rPr lang="fr" sz="1205">
                <a:solidFill>
                  <a:srgbClr val="000000"/>
                </a:solidFill>
                <a:latin typeface="Arial"/>
                <a:ea typeface="Arial"/>
                <a:cs typeface="Arial"/>
                <a:sym typeface="Arial"/>
              </a:rPr>
              <a:t>Evidence &amp; Support</a:t>
            </a:r>
            <a:endParaRPr sz="1205">
              <a:solidFill>
                <a:srgbClr val="000000"/>
              </a:solidFill>
              <a:latin typeface="Arial"/>
              <a:ea typeface="Arial"/>
              <a:cs typeface="Arial"/>
              <a:sym typeface="Arial"/>
            </a:endParaRPr>
          </a:p>
          <a:p>
            <a:pPr indent="-305117" lvl="1" marL="914400" rtl="0" algn="l">
              <a:lnSpc>
                <a:spcPct val="105000"/>
              </a:lnSpc>
              <a:spcBef>
                <a:spcPts val="0"/>
              </a:spcBef>
              <a:spcAft>
                <a:spcPts val="0"/>
              </a:spcAft>
              <a:buClr>
                <a:srgbClr val="000000"/>
              </a:buClr>
              <a:buSzPts val="1205"/>
              <a:buFont typeface="Arial"/>
              <a:buChar char="○"/>
            </a:pPr>
            <a:r>
              <a:rPr lang="fr" sz="1205">
                <a:solidFill>
                  <a:srgbClr val="000000"/>
                </a:solidFill>
                <a:latin typeface="Arial"/>
                <a:ea typeface="Arial"/>
                <a:cs typeface="Arial"/>
                <a:sym typeface="Arial"/>
              </a:rPr>
              <a:t>Organization &amp; Structure</a:t>
            </a:r>
            <a:endParaRPr sz="1205">
              <a:solidFill>
                <a:srgbClr val="000000"/>
              </a:solidFill>
              <a:latin typeface="Arial"/>
              <a:ea typeface="Arial"/>
              <a:cs typeface="Arial"/>
              <a:sym typeface="Arial"/>
            </a:endParaRPr>
          </a:p>
          <a:p>
            <a:pPr indent="-305117" lvl="1" marL="914400" rtl="0" algn="l">
              <a:lnSpc>
                <a:spcPct val="105000"/>
              </a:lnSpc>
              <a:spcBef>
                <a:spcPts val="0"/>
              </a:spcBef>
              <a:spcAft>
                <a:spcPts val="0"/>
              </a:spcAft>
              <a:buClr>
                <a:srgbClr val="000000"/>
              </a:buClr>
              <a:buSzPts val="1205"/>
              <a:buFont typeface="Arial"/>
              <a:buChar char="○"/>
            </a:pPr>
            <a:r>
              <a:rPr lang="fr" sz="1205">
                <a:solidFill>
                  <a:srgbClr val="000000"/>
                </a:solidFill>
                <a:latin typeface="Arial"/>
                <a:ea typeface="Arial"/>
                <a:cs typeface="Arial"/>
                <a:sym typeface="Arial"/>
              </a:rPr>
              <a:t>Critical Thinking</a:t>
            </a:r>
            <a:endParaRPr sz="1205">
              <a:solidFill>
                <a:srgbClr val="000000"/>
              </a:solidFill>
              <a:latin typeface="Arial"/>
              <a:ea typeface="Arial"/>
              <a:cs typeface="Arial"/>
              <a:sym typeface="Arial"/>
            </a:endParaRPr>
          </a:p>
          <a:p>
            <a:pPr indent="-305117" lvl="1" marL="914400" rtl="0" algn="l">
              <a:lnSpc>
                <a:spcPct val="105000"/>
              </a:lnSpc>
              <a:spcBef>
                <a:spcPts val="0"/>
              </a:spcBef>
              <a:spcAft>
                <a:spcPts val="0"/>
              </a:spcAft>
              <a:buClr>
                <a:srgbClr val="000000"/>
              </a:buClr>
              <a:buSzPts val="1205"/>
              <a:buFont typeface="Arial"/>
              <a:buChar char="○"/>
            </a:pPr>
            <a:r>
              <a:rPr lang="fr" sz="1205">
                <a:solidFill>
                  <a:srgbClr val="000000"/>
                </a:solidFill>
                <a:latin typeface="Arial"/>
                <a:ea typeface="Arial"/>
                <a:cs typeface="Arial"/>
                <a:sym typeface="Arial"/>
              </a:rPr>
              <a:t>Writing Mechanics</a:t>
            </a:r>
            <a:endParaRPr sz="1205">
              <a:solidFill>
                <a:srgbClr val="000000"/>
              </a:solidFill>
              <a:latin typeface="Arial"/>
              <a:ea typeface="Arial"/>
              <a:cs typeface="Arial"/>
              <a:sym typeface="Arial"/>
            </a:endParaRPr>
          </a:p>
          <a:p>
            <a:pPr indent="-305117" lvl="0" marL="457200" rtl="0" algn="l">
              <a:lnSpc>
                <a:spcPct val="105000"/>
              </a:lnSpc>
              <a:spcBef>
                <a:spcPts val="0"/>
              </a:spcBef>
              <a:spcAft>
                <a:spcPts val="0"/>
              </a:spcAft>
              <a:buClr>
                <a:srgbClr val="000000"/>
              </a:buClr>
              <a:buSzPts val="1205"/>
              <a:buFont typeface="Arial"/>
              <a:buAutoNum type="arabicPeriod"/>
            </a:pPr>
            <a:r>
              <a:rPr b="1" lang="fr" sz="1205">
                <a:solidFill>
                  <a:srgbClr val="000000"/>
                </a:solidFill>
                <a:latin typeface="Arial"/>
                <a:ea typeface="Arial"/>
                <a:cs typeface="Arial"/>
                <a:sym typeface="Arial"/>
              </a:rPr>
              <a:t>Overall Score Calculation</a:t>
            </a:r>
            <a:r>
              <a:rPr lang="fr" sz="1205">
                <a:solidFill>
                  <a:srgbClr val="000000"/>
                </a:solidFill>
                <a:latin typeface="Arial"/>
                <a:ea typeface="Arial"/>
                <a:cs typeface="Arial"/>
                <a:sym typeface="Arial"/>
              </a:rPr>
              <a:t> → Computes final score out of 50 from individual rubric scores</a:t>
            </a:r>
            <a:endParaRPr sz="1205">
              <a:solidFill>
                <a:srgbClr val="000000"/>
              </a:solidFill>
              <a:latin typeface="Arial"/>
              <a:ea typeface="Arial"/>
              <a:cs typeface="Arial"/>
              <a:sym typeface="Arial"/>
            </a:endParaRPr>
          </a:p>
          <a:p>
            <a:pPr indent="-305117" lvl="0" marL="457200" rtl="0" algn="l">
              <a:lnSpc>
                <a:spcPct val="105000"/>
              </a:lnSpc>
              <a:spcBef>
                <a:spcPts val="0"/>
              </a:spcBef>
              <a:spcAft>
                <a:spcPts val="0"/>
              </a:spcAft>
              <a:buClr>
                <a:srgbClr val="000000"/>
              </a:buClr>
              <a:buSzPts val="1205"/>
              <a:buFont typeface="Arial"/>
              <a:buAutoNum type="arabicPeriod"/>
            </a:pPr>
            <a:r>
              <a:rPr b="1" lang="fr" sz="1205">
                <a:solidFill>
                  <a:srgbClr val="000000"/>
                </a:solidFill>
                <a:latin typeface="Arial"/>
                <a:ea typeface="Arial"/>
                <a:cs typeface="Arial"/>
                <a:sym typeface="Arial"/>
              </a:rPr>
              <a:t>Strengths Identification</a:t>
            </a:r>
            <a:r>
              <a:rPr lang="fr" sz="1205">
                <a:solidFill>
                  <a:srgbClr val="000000"/>
                </a:solidFill>
                <a:latin typeface="Arial"/>
                <a:ea typeface="Arial"/>
                <a:cs typeface="Arial"/>
                <a:sym typeface="Arial"/>
              </a:rPr>
              <a:t> → Pinpoints three specific essay strengths</a:t>
            </a:r>
            <a:endParaRPr sz="1205">
              <a:solidFill>
                <a:srgbClr val="000000"/>
              </a:solidFill>
              <a:latin typeface="Arial"/>
              <a:ea typeface="Arial"/>
              <a:cs typeface="Arial"/>
              <a:sym typeface="Arial"/>
            </a:endParaRPr>
          </a:p>
          <a:p>
            <a:pPr indent="-305117" lvl="0" marL="457200" rtl="0" algn="l">
              <a:lnSpc>
                <a:spcPct val="105000"/>
              </a:lnSpc>
              <a:spcBef>
                <a:spcPts val="0"/>
              </a:spcBef>
              <a:spcAft>
                <a:spcPts val="0"/>
              </a:spcAft>
              <a:buClr>
                <a:srgbClr val="000000"/>
              </a:buClr>
              <a:buSzPts val="1205"/>
              <a:buFont typeface="Arial"/>
              <a:buAutoNum type="arabicPeriod"/>
            </a:pPr>
            <a:r>
              <a:rPr b="1" lang="fr" sz="1205">
                <a:solidFill>
                  <a:srgbClr val="000000"/>
                </a:solidFill>
                <a:latin typeface="Arial"/>
                <a:ea typeface="Arial"/>
                <a:cs typeface="Arial"/>
                <a:sym typeface="Arial"/>
              </a:rPr>
              <a:t>Improvement Analysis</a:t>
            </a:r>
            <a:r>
              <a:rPr lang="fr" sz="1205">
                <a:solidFill>
                  <a:srgbClr val="000000"/>
                </a:solidFill>
                <a:latin typeface="Arial"/>
                <a:ea typeface="Arial"/>
                <a:cs typeface="Arial"/>
                <a:sym typeface="Arial"/>
              </a:rPr>
              <a:t> → Provides three actionable improvement areas with concrete examples</a:t>
            </a:r>
            <a:endParaRPr sz="1205">
              <a:solidFill>
                <a:srgbClr val="000000"/>
              </a:solidFill>
              <a:latin typeface="Arial"/>
              <a:ea typeface="Arial"/>
              <a:cs typeface="Arial"/>
              <a:sym typeface="Arial"/>
            </a:endParaRPr>
          </a:p>
          <a:p>
            <a:pPr indent="-305117" lvl="0" marL="457200" rtl="0" algn="l">
              <a:lnSpc>
                <a:spcPct val="105000"/>
              </a:lnSpc>
              <a:spcBef>
                <a:spcPts val="0"/>
              </a:spcBef>
              <a:spcAft>
                <a:spcPts val="0"/>
              </a:spcAft>
              <a:buClr>
                <a:srgbClr val="000000"/>
              </a:buClr>
              <a:buSzPts val="1205"/>
              <a:buFont typeface="Arial"/>
              <a:buAutoNum type="arabicPeriod"/>
            </a:pPr>
            <a:r>
              <a:rPr b="1" lang="fr" sz="1205">
                <a:solidFill>
                  <a:srgbClr val="000000"/>
                </a:solidFill>
                <a:latin typeface="Arial"/>
                <a:ea typeface="Arial"/>
                <a:cs typeface="Arial"/>
                <a:sym typeface="Arial"/>
              </a:rPr>
              <a:t>Comprehensive Feedback</a:t>
            </a:r>
            <a:r>
              <a:rPr lang="fr" sz="1205">
                <a:solidFill>
                  <a:srgbClr val="000000"/>
                </a:solidFill>
                <a:latin typeface="Arial"/>
                <a:ea typeface="Arial"/>
                <a:cs typeface="Arial"/>
                <a:sym typeface="Arial"/>
              </a:rPr>
              <a:t> → Synthesizes all previous analyses into targeted constructive feedback</a:t>
            </a:r>
            <a:endParaRPr sz="1205">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i="1" lang="fr" sz="1205">
                <a:solidFill>
                  <a:srgbClr val="000000"/>
                </a:solidFill>
                <a:latin typeface="Arial"/>
                <a:ea typeface="Arial"/>
                <a:cs typeface="Arial"/>
                <a:sym typeface="Arial"/>
              </a:rPr>
              <a:t>Sequential processing ensures each component builds upon previous evaluations for coherent assessment</a:t>
            </a:r>
            <a:endParaRPr i="1" sz="1205">
              <a:solidFill>
                <a:srgbClr val="000000"/>
              </a:solidFill>
              <a:latin typeface="Arial"/>
              <a:ea typeface="Arial"/>
              <a:cs typeface="Arial"/>
              <a:sym typeface="Arial"/>
            </a:endParaRPr>
          </a:p>
          <a:p>
            <a:pPr indent="0" lvl="0" marL="0" marR="0" rtl="0" algn="l">
              <a:lnSpc>
                <a:spcPct val="105000"/>
              </a:lnSpc>
              <a:spcBef>
                <a:spcPts val="1200"/>
              </a:spcBef>
              <a:spcAft>
                <a:spcPts val="0"/>
              </a:spcAft>
              <a:buSzPts val="1070"/>
              <a:buNone/>
            </a:pPr>
            <a:r>
              <a:t/>
            </a:r>
            <a:endParaRPr b="1" sz="1425"/>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taverse Academy Presentation Template">
  <a:themeElements>
    <a:clrScheme name="Tropic">
      <a:dk1>
        <a:srgbClr val="002060"/>
      </a:dk1>
      <a:lt1>
        <a:srgbClr val="374151"/>
      </a:lt1>
      <a:dk2>
        <a:srgbClr val="3120C4"/>
      </a:dk2>
      <a:lt2>
        <a:srgbClr val="44219E"/>
      </a:lt2>
      <a:accent1>
        <a:srgbClr val="202125"/>
      </a:accent1>
      <a:accent2>
        <a:srgbClr val="9E2EC3"/>
      </a:accent2>
      <a:accent3>
        <a:srgbClr val="4DB6AC"/>
      </a:accent3>
      <a:accent4>
        <a:srgbClr val="FF9800"/>
      </a:accent4>
      <a:accent5>
        <a:srgbClr val="CE93D8"/>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