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59"/>
  </p:notesMasterIdLst>
  <p:sldIdLst>
    <p:sldId id="259" r:id="rId2"/>
    <p:sldId id="367" r:id="rId3"/>
    <p:sldId id="387" r:id="rId4"/>
    <p:sldId id="389" r:id="rId5"/>
    <p:sldId id="390" r:id="rId6"/>
    <p:sldId id="391" r:id="rId7"/>
    <p:sldId id="388" r:id="rId8"/>
    <p:sldId id="331" r:id="rId9"/>
    <p:sldId id="381" r:id="rId10"/>
    <p:sldId id="362" r:id="rId11"/>
    <p:sldId id="384" r:id="rId12"/>
    <p:sldId id="368" r:id="rId13"/>
    <p:sldId id="369" r:id="rId14"/>
    <p:sldId id="370" r:id="rId15"/>
    <p:sldId id="371" r:id="rId16"/>
    <p:sldId id="372" r:id="rId17"/>
    <p:sldId id="382" r:id="rId18"/>
    <p:sldId id="328" r:id="rId19"/>
    <p:sldId id="357" r:id="rId20"/>
    <p:sldId id="356" r:id="rId21"/>
    <p:sldId id="326" r:id="rId22"/>
    <p:sldId id="329" r:id="rId23"/>
    <p:sldId id="268" r:id="rId24"/>
    <p:sldId id="349" r:id="rId25"/>
    <p:sldId id="392" r:id="rId26"/>
    <p:sldId id="383" r:id="rId27"/>
    <p:sldId id="359" r:id="rId28"/>
    <p:sldId id="355" r:id="rId29"/>
    <p:sldId id="358" r:id="rId30"/>
    <p:sldId id="399" r:id="rId31"/>
    <p:sldId id="377" r:id="rId32"/>
    <p:sldId id="373" r:id="rId33"/>
    <p:sldId id="338" r:id="rId34"/>
    <p:sldId id="385" r:id="rId35"/>
    <p:sldId id="386" r:id="rId36"/>
    <p:sldId id="337" r:id="rId37"/>
    <p:sldId id="342" r:id="rId38"/>
    <p:sldId id="324" r:id="rId39"/>
    <p:sldId id="378" r:id="rId40"/>
    <p:sldId id="325" r:id="rId41"/>
    <p:sldId id="380" r:id="rId42"/>
    <p:sldId id="376" r:id="rId43"/>
    <p:sldId id="405" r:id="rId44"/>
    <p:sldId id="379" r:id="rId45"/>
    <p:sldId id="333" r:id="rId46"/>
    <p:sldId id="261" r:id="rId47"/>
    <p:sldId id="409" r:id="rId48"/>
    <p:sldId id="394" r:id="rId49"/>
    <p:sldId id="398" r:id="rId50"/>
    <p:sldId id="400" r:id="rId51"/>
    <p:sldId id="408" r:id="rId52"/>
    <p:sldId id="403" r:id="rId53"/>
    <p:sldId id="404" r:id="rId54"/>
    <p:sldId id="406" r:id="rId55"/>
    <p:sldId id="407" r:id="rId56"/>
    <p:sldId id="393" r:id="rId57"/>
    <p:sldId id="4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75348" autoAdjust="0"/>
  </p:normalViewPr>
  <p:slideViewPr>
    <p:cSldViewPr snapToGrid="0">
      <p:cViewPr varScale="1">
        <p:scale>
          <a:sx n="91" d="100"/>
          <a:sy n="91" d="100"/>
        </p:scale>
        <p:origin x="13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Gomez" userId="27a7e418-eea3-44e2-8a77-fa457853b3b2" providerId="ADAL" clId="{2607A0A9-C194-4840-873C-9EEBAE6B98D8}"/>
    <pc:docChg chg="undo custSel addSld delSld modSld sldOrd">
      <pc:chgData name="Andres Gomez" userId="27a7e418-eea3-44e2-8a77-fa457853b3b2" providerId="ADAL" clId="{2607A0A9-C194-4840-873C-9EEBAE6B98D8}" dt="2018-10-29T23:08:14.649" v="3188" actId="20577"/>
      <pc:docMkLst>
        <pc:docMk/>
      </pc:docMkLst>
      <pc:sldChg chg="modSp">
        <pc:chgData name="Andres Gomez" userId="27a7e418-eea3-44e2-8a77-fa457853b3b2" providerId="ADAL" clId="{2607A0A9-C194-4840-873C-9EEBAE6B98D8}" dt="2018-10-28T16:55:58.398" v="411" actId="313"/>
        <pc:sldMkLst>
          <pc:docMk/>
          <pc:sldMk cId="3695697852" sldId="259"/>
        </pc:sldMkLst>
        <pc:spChg chg="mod">
          <ac:chgData name="Andres Gomez" userId="27a7e418-eea3-44e2-8a77-fa457853b3b2" providerId="ADAL" clId="{2607A0A9-C194-4840-873C-9EEBAE6B98D8}" dt="2018-10-28T16:28:02.691" v="31" actId="20577"/>
          <ac:spMkLst>
            <pc:docMk/>
            <pc:sldMk cId="3695697852" sldId="259"/>
            <ac:spMk id="4" creationId="{00000000-0000-0000-0000-000000000000}"/>
          </ac:spMkLst>
        </pc:spChg>
        <pc:spChg chg="mod">
          <ac:chgData name="Andres Gomez" userId="27a7e418-eea3-44e2-8a77-fa457853b3b2" providerId="ADAL" clId="{2607A0A9-C194-4840-873C-9EEBAE6B98D8}" dt="2018-10-28T16:55:58.398" v="411" actId="313"/>
          <ac:spMkLst>
            <pc:docMk/>
            <pc:sldMk cId="3695697852" sldId="259"/>
            <ac:spMk id="5" creationId="{00000000-0000-0000-0000-000000000000}"/>
          </ac:spMkLst>
        </pc:spChg>
      </pc:sldChg>
      <pc:sldChg chg="modTransition modNotesTx">
        <pc:chgData name="Andres Gomez" userId="27a7e418-eea3-44e2-8a77-fa457853b3b2" providerId="ADAL" clId="{2607A0A9-C194-4840-873C-9EEBAE6B98D8}" dt="2018-10-28T17:38:40.203" v="869" actId="20577"/>
        <pc:sldMkLst>
          <pc:docMk/>
          <pc:sldMk cId="2715638149" sldId="325"/>
        </pc:sldMkLst>
      </pc:sldChg>
      <pc:sldChg chg="ord modNotesTx">
        <pc:chgData name="Andres Gomez" userId="27a7e418-eea3-44e2-8a77-fa457853b3b2" providerId="ADAL" clId="{2607A0A9-C194-4840-873C-9EEBAE6B98D8}" dt="2018-10-28T16:38:17.085" v="240" actId="20577"/>
        <pc:sldMkLst>
          <pc:docMk/>
          <pc:sldMk cId="1317161525" sldId="331"/>
        </pc:sldMkLst>
      </pc:sldChg>
      <pc:sldChg chg="add del">
        <pc:chgData name="Andres Gomez" userId="27a7e418-eea3-44e2-8a77-fa457853b3b2" providerId="ADAL" clId="{2607A0A9-C194-4840-873C-9EEBAE6B98D8}" dt="2018-10-28T16:53:36.042" v="400"/>
        <pc:sldMkLst>
          <pc:docMk/>
          <pc:sldMk cId="3400752220" sldId="338"/>
        </pc:sldMkLst>
      </pc:sldChg>
      <pc:sldChg chg="modSp">
        <pc:chgData name="Andres Gomez" userId="27a7e418-eea3-44e2-8a77-fa457853b3b2" providerId="ADAL" clId="{2607A0A9-C194-4840-873C-9EEBAE6B98D8}" dt="2018-10-28T16:52:08.596" v="397" actId="20577"/>
        <pc:sldMkLst>
          <pc:docMk/>
          <pc:sldMk cId="1087974841" sldId="349"/>
        </pc:sldMkLst>
        <pc:spChg chg="mod">
          <ac:chgData name="Andres Gomez" userId="27a7e418-eea3-44e2-8a77-fa457853b3b2" providerId="ADAL" clId="{2607A0A9-C194-4840-873C-9EEBAE6B98D8}" dt="2018-10-28T16:52:08.596" v="397" actId="20577"/>
          <ac:spMkLst>
            <pc:docMk/>
            <pc:sldMk cId="1087974841" sldId="349"/>
            <ac:spMk id="3" creationId="{2E096A39-D1B2-499E-B5EB-ADEA7B95861A}"/>
          </ac:spMkLst>
        </pc:spChg>
      </pc:sldChg>
      <pc:sldChg chg="modSp modNotesTx">
        <pc:chgData name="Andres Gomez" userId="27a7e418-eea3-44e2-8a77-fa457853b3b2" providerId="ADAL" clId="{2607A0A9-C194-4840-873C-9EEBAE6B98D8}" dt="2018-10-28T17:55:21.297" v="1287" actId="20577"/>
        <pc:sldMkLst>
          <pc:docMk/>
          <pc:sldMk cId="353883698" sldId="367"/>
        </pc:sldMkLst>
        <pc:spChg chg="mod">
          <ac:chgData name="Andres Gomez" userId="27a7e418-eea3-44e2-8a77-fa457853b3b2" providerId="ADAL" clId="{2607A0A9-C194-4840-873C-9EEBAE6B98D8}" dt="2018-10-28T17:55:21.297" v="1287" actId="20577"/>
          <ac:spMkLst>
            <pc:docMk/>
            <pc:sldMk cId="353883698" sldId="367"/>
            <ac:spMk id="7" creationId="{00000000-0000-0000-0000-000000000000}"/>
          </ac:spMkLst>
        </pc:spChg>
      </pc:sldChg>
      <pc:sldChg chg="modSp modAnim modNotesTx">
        <pc:chgData name="Andres Gomez" userId="27a7e418-eea3-44e2-8a77-fa457853b3b2" providerId="ADAL" clId="{2607A0A9-C194-4840-873C-9EEBAE6B98D8}" dt="2018-10-29T18:39:50.840" v="3055" actId="20577"/>
        <pc:sldMkLst>
          <pc:docMk/>
          <pc:sldMk cId="70796591" sldId="368"/>
        </pc:sldMkLst>
        <pc:spChg chg="mod">
          <ac:chgData name="Andres Gomez" userId="27a7e418-eea3-44e2-8a77-fa457853b3b2" providerId="ADAL" clId="{2607A0A9-C194-4840-873C-9EEBAE6B98D8}" dt="2018-10-28T16:42:10.887" v="367" actId="313"/>
          <ac:spMkLst>
            <pc:docMk/>
            <pc:sldMk cId="70796591" sldId="368"/>
            <ac:spMk id="2" creationId="{E17354BF-0DCD-40E5-B09B-00D44198667E}"/>
          </ac:spMkLst>
        </pc:spChg>
        <pc:spChg chg="mod">
          <ac:chgData name="Andres Gomez" userId="27a7e418-eea3-44e2-8a77-fa457853b3b2" providerId="ADAL" clId="{2607A0A9-C194-4840-873C-9EEBAE6B98D8}" dt="2018-10-29T18:39:50.840" v="3055" actId="20577"/>
          <ac:spMkLst>
            <pc:docMk/>
            <pc:sldMk cId="70796591" sldId="368"/>
            <ac:spMk id="3" creationId="{B2C693C2-AA83-4377-8567-4E58C6CB65DE}"/>
          </ac:spMkLst>
        </pc:spChg>
        <pc:spChg chg="mod">
          <ac:chgData name="Andres Gomez" userId="27a7e418-eea3-44e2-8a77-fa457853b3b2" providerId="ADAL" clId="{2607A0A9-C194-4840-873C-9EEBAE6B98D8}" dt="2018-10-28T16:43:44.213" v="372" actId="14100"/>
          <ac:spMkLst>
            <pc:docMk/>
            <pc:sldMk cId="70796591" sldId="368"/>
            <ac:spMk id="5" creationId="{583BC4A6-AEEA-483C-8872-3590A3E543EE}"/>
          </ac:spMkLst>
        </pc:spChg>
      </pc:sldChg>
      <pc:sldChg chg="ord">
        <pc:chgData name="Andres Gomez" userId="27a7e418-eea3-44e2-8a77-fa457853b3b2" providerId="ADAL" clId="{2607A0A9-C194-4840-873C-9EEBAE6B98D8}" dt="2018-10-28T17:46:44.185" v="1103"/>
        <pc:sldMkLst>
          <pc:docMk/>
          <pc:sldMk cId="3749087456" sldId="377"/>
        </pc:sldMkLst>
      </pc:sldChg>
      <pc:sldChg chg="modNotesTx">
        <pc:chgData name="Andres Gomez" userId="27a7e418-eea3-44e2-8a77-fa457853b3b2" providerId="ADAL" clId="{2607A0A9-C194-4840-873C-9EEBAE6B98D8}" dt="2018-10-28T17:40:43.098" v="1102" actId="20577"/>
        <pc:sldMkLst>
          <pc:docMk/>
          <pc:sldMk cId="618194493" sldId="378"/>
        </pc:sldMkLst>
      </pc:sldChg>
      <pc:sldChg chg="ord modNotesTx">
        <pc:chgData name="Andres Gomez" userId="27a7e418-eea3-44e2-8a77-fa457853b3b2" providerId="ADAL" clId="{2607A0A9-C194-4840-873C-9EEBAE6B98D8}" dt="2018-10-28T18:27:18.640" v="2821"/>
        <pc:sldMkLst>
          <pc:docMk/>
          <pc:sldMk cId="1909840773" sldId="379"/>
        </pc:sldMkLst>
      </pc:sldChg>
      <pc:sldChg chg="modTransition">
        <pc:chgData name="Andres Gomez" userId="27a7e418-eea3-44e2-8a77-fa457853b3b2" providerId="ADAL" clId="{2607A0A9-C194-4840-873C-9EEBAE6B98D8}" dt="2018-10-28T17:38:26.328" v="801"/>
        <pc:sldMkLst>
          <pc:docMk/>
          <pc:sldMk cId="1767969810" sldId="380"/>
        </pc:sldMkLst>
      </pc:sldChg>
      <pc:sldChg chg="modNotesTx">
        <pc:chgData name="Andres Gomez" userId="27a7e418-eea3-44e2-8a77-fa457853b3b2" providerId="ADAL" clId="{2607A0A9-C194-4840-873C-9EEBAE6B98D8}" dt="2018-10-28T16:38:26.597" v="261" actId="20577"/>
        <pc:sldMkLst>
          <pc:docMk/>
          <pc:sldMk cId="860156462" sldId="381"/>
        </pc:sldMkLst>
      </pc:sldChg>
      <pc:sldChg chg="addSp delSp modSp add ord">
        <pc:chgData name="Andres Gomez" userId="27a7e418-eea3-44e2-8a77-fa457853b3b2" providerId="ADAL" clId="{2607A0A9-C194-4840-873C-9EEBAE6B98D8}" dt="2018-10-29T23:08:14.649" v="3188" actId="20577"/>
        <pc:sldMkLst>
          <pc:docMk/>
          <pc:sldMk cId="2320953428" sldId="384"/>
        </pc:sldMkLst>
        <pc:spChg chg="mod">
          <ac:chgData name="Andres Gomez" userId="27a7e418-eea3-44e2-8a77-fa457853b3b2" providerId="ADAL" clId="{2607A0A9-C194-4840-873C-9EEBAE6B98D8}" dt="2018-10-28T16:40:00.227" v="304" actId="20577"/>
          <ac:spMkLst>
            <pc:docMk/>
            <pc:sldMk cId="2320953428" sldId="384"/>
            <ac:spMk id="2" creationId="{7F1B953A-9529-4083-AD33-181EDE5092A3}"/>
          </ac:spMkLst>
        </pc:spChg>
        <pc:spChg chg="mod">
          <ac:chgData name="Andres Gomez" userId="27a7e418-eea3-44e2-8a77-fa457853b3b2" providerId="ADAL" clId="{2607A0A9-C194-4840-873C-9EEBAE6B98D8}" dt="2018-10-29T23:08:14.649" v="3188" actId="20577"/>
          <ac:spMkLst>
            <pc:docMk/>
            <pc:sldMk cId="2320953428" sldId="384"/>
            <ac:spMk id="3" creationId="{94EFB279-02F6-460E-A1AA-AB7F8600F93F}"/>
          </ac:spMkLst>
        </pc:spChg>
        <pc:spChg chg="del">
          <ac:chgData name="Andres Gomez" userId="27a7e418-eea3-44e2-8a77-fa457853b3b2" providerId="ADAL" clId="{2607A0A9-C194-4840-873C-9EEBAE6B98D8}" dt="2018-10-28T16:40:05.022" v="305" actId="478"/>
          <ac:spMkLst>
            <pc:docMk/>
            <pc:sldMk cId="2320953428" sldId="384"/>
            <ac:spMk id="4" creationId="{B2536BBF-1C66-44C8-98DD-9337607F69C0}"/>
          </ac:spMkLst>
        </pc:spChg>
        <pc:picChg chg="add mod">
          <ac:chgData name="Andres Gomez" userId="27a7e418-eea3-44e2-8a77-fa457853b3b2" providerId="ADAL" clId="{2607A0A9-C194-4840-873C-9EEBAE6B98D8}" dt="2018-10-29T23:08:09.510" v="3186" actId="1076"/>
          <ac:picMkLst>
            <pc:docMk/>
            <pc:sldMk cId="2320953428" sldId="384"/>
            <ac:picMk id="4" creationId="{91B095F5-9BFE-407B-98CE-2D2DB936682F}"/>
          </ac:picMkLst>
        </pc:picChg>
      </pc:sldChg>
      <pc:sldChg chg="add">
        <pc:chgData name="Andres Gomez" userId="27a7e418-eea3-44e2-8a77-fa457853b3b2" providerId="ADAL" clId="{2607A0A9-C194-4840-873C-9EEBAE6B98D8}" dt="2018-10-28T16:53:36.042" v="400"/>
        <pc:sldMkLst>
          <pc:docMk/>
          <pc:sldMk cId="1556278626" sldId="385"/>
        </pc:sldMkLst>
      </pc:sldChg>
      <pc:sldChg chg="add">
        <pc:chgData name="Andres Gomez" userId="27a7e418-eea3-44e2-8a77-fa457853b3b2" providerId="ADAL" clId="{2607A0A9-C194-4840-873C-9EEBAE6B98D8}" dt="2018-10-28T16:53:36.042" v="400"/>
        <pc:sldMkLst>
          <pc:docMk/>
          <pc:sldMk cId="10645268" sldId="386"/>
        </pc:sldMkLst>
      </pc:sldChg>
      <pc:sldChg chg="modSp add">
        <pc:chgData name="Andres Gomez" userId="27a7e418-eea3-44e2-8a77-fa457853b3b2" providerId="ADAL" clId="{2607A0A9-C194-4840-873C-9EEBAE6B98D8}" dt="2018-10-28T17:09:49.234" v="470" actId="20577"/>
        <pc:sldMkLst>
          <pc:docMk/>
          <pc:sldMk cId="364017972" sldId="387"/>
        </pc:sldMkLst>
        <pc:spChg chg="mod">
          <ac:chgData name="Andres Gomez" userId="27a7e418-eea3-44e2-8a77-fa457853b3b2" providerId="ADAL" clId="{2607A0A9-C194-4840-873C-9EEBAE6B98D8}" dt="2018-10-28T17:09:49.234" v="470" actId="20577"/>
          <ac:spMkLst>
            <pc:docMk/>
            <pc:sldMk cId="364017972" sldId="387"/>
            <ac:spMk id="3" creationId="{8215F918-E73B-4AB7-AA1C-B8CBD4CF88C3}"/>
          </ac:spMkLst>
        </pc:spChg>
      </pc:sldChg>
      <pc:sldChg chg="modSp add">
        <pc:chgData name="Andres Gomez" userId="27a7e418-eea3-44e2-8a77-fa457853b3b2" providerId="ADAL" clId="{2607A0A9-C194-4840-873C-9EEBAE6B98D8}" dt="2018-10-28T17:10:00.650" v="500" actId="20577"/>
        <pc:sldMkLst>
          <pc:docMk/>
          <pc:sldMk cId="484747545" sldId="388"/>
        </pc:sldMkLst>
        <pc:spChg chg="mod">
          <ac:chgData name="Andres Gomez" userId="27a7e418-eea3-44e2-8a77-fa457853b3b2" providerId="ADAL" clId="{2607A0A9-C194-4840-873C-9EEBAE6B98D8}" dt="2018-10-28T17:10:00.650" v="500" actId="20577"/>
          <ac:spMkLst>
            <pc:docMk/>
            <pc:sldMk cId="484747545" sldId="388"/>
            <ac:spMk id="3" creationId="{8215F918-E73B-4AB7-AA1C-B8CBD4CF88C3}"/>
          </ac:spMkLst>
        </pc:spChg>
      </pc:sldChg>
      <pc:sldChg chg="addSp delSp modSp add modAnim modNotesTx">
        <pc:chgData name="Andres Gomez" userId="27a7e418-eea3-44e2-8a77-fa457853b3b2" providerId="ADAL" clId="{2607A0A9-C194-4840-873C-9EEBAE6B98D8}" dt="2018-10-28T17:16:57.085" v="587" actId="6549"/>
        <pc:sldMkLst>
          <pc:docMk/>
          <pc:sldMk cId="3668743970" sldId="389"/>
        </pc:sldMkLst>
        <pc:spChg chg="del">
          <ac:chgData name="Andres Gomez" userId="27a7e418-eea3-44e2-8a77-fa457853b3b2" providerId="ADAL" clId="{2607A0A9-C194-4840-873C-9EEBAE6B98D8}" dt="2018-10-28T17:10:19.132" v="502"/>
          <ac:spMkLst>
            <pc:docMk/>
            <pc:sldMk cId="3668743970" sldId="389"/>
            <ac:spMk id="2" creationId="{556E19F1-3D85-47F3-8901-9098C65F0E3F}"/>
          </ac:spMkLst>
        </pc:spChg>
        <pc:spChg chg="add mod">
          <ac:chgData name="Andres Gomez" userId="27a7e418-eea3-44e2-8a77-fa457853b3b2" providerId="ADAL" clId="{2607A0A9-C194-4840-873C-9EEBAE6B98D8}" dt="2018-10-28T17:10:24.875" v="516" actId="20577"/>
          <ac:spMkLst>
            <pc:docMk/>
            <pc:sldMk cId="3668743970" sldId="389"/>
            <ac:spMk id="3" creationId="{00BCF9BA-A9B8-4223-81E7-2DD52519281E}"/>
          </ac:spMkLst>
        </pc:spChg>
        <pc:spChg chg="add mod">
          <ac:chgData name="Andres Gomez" userId="27a7e418-eea3-44e2-8a77-fa457853b3b2" providerId="ADAL" clId="{2607A0A9-C194-4840-873C-9EEBAE6B98D8}" dt="2018-10-28T17:14:24.945" v="546" actId="20577"/>
          <ac:spMkLst>
            <pc:docMk/>
            <pc:sldMk cId="3668743970" sldId="389"/>
            <ac:spMk id="4" creationId="{02B7CBCF-0C8C-414F-BF10-E0CFB0B1FAD9}"/>
          </ac:spMkLst>
        </pc:spChg>
        <pc:picChg chg="add mod">
          <ac:chgData name="Andres Gomez" userId="27a7e418-eea3-44e2-8a77-fa457853b3b2" providerId="ADAL" clId="{2607A0A9-C194-4840-873C-9EEBAE6B98D8}" dt="2018-10-28T17:16:22.355" v="566" actId="1582"/>
          <ac:picMkLst>
            <pc:docMk/>
            <pc:sldMk cId="3668743970" sldId="389"/>
            <ac:picMk id="5" creationId="{423AB049-D753-446B-8EC4-42479B55CDB3}"/>
          </ac:picMkLst>
        </pc:picChg>
        <pc:picChg chg="add del mod">
          <ac:chgData name="Andres Gomez" userId="27a7e418-eea3-44e2-8a77-fa457853b3b2" providerId="ADAL" clId="{2607A0A9-C194-4840-873C-9EEBAE6B98D8}" dt="2018-10-28T17:16:07.547" v="562" actId="478"/>
          <ac:picMkLst>
            <pc:docMk/>
            <pc:sldMk cId="3668743970" sldId="389"/>
            <ac:picMk id="6" creationId="{C8787944-E2FA-41F3-AA03-83B091679B18}"/>
          </ac:picMkLst>
        </pc:picChg>
        <pc:picChg chg="add mod">
          <ac:chgData name="Andres Gomez" userId="27a7e418-eea3-44e2-8a77-fa457853b3b2" providerId="ADAL" clId="{2607A0A9-C194-4840-873C-9EEBAE6B98D8}" dt="2018-10-28T17:16:32.926" v="584" actId="1038"/>
          <ac:picMkLst>
            <pc:docMk/>
            <pc:sldMk cId="3668743970" sldId="389"/>
            <ac:picMk id="7" creationId="{CEE447BD-3303-429C-86D5-366F1D36E8A8}"/>
          </ac:picMkLst>
        </pc:picChg>
      </pc:sldChg>
      <pc:sldChg chg="addSp delSp modSp add delAnim modAnim modNotesTx">
        <pc:chgData name="Andres Gomez" userId="27a7e418-eea3-44e2-8a77-fa457853b3b2" providerId="ADAL" clId="{2607A0A9-C194-4840-873C-9EEBAE6B98D8}" dt="2018-10-28T17:27:18.488" v="642" actId="20577"/>
        <pc:sldMkLst>
          <pc:docMk/>
          <pc:sldMk cId="3392998776" sldId="390"/>
        </pc:sldMkLst>
        <pc:spChg chg="mod">
          <ac:chgData name="Andres Gomez" userId="27a7e418-eea3-44e2-8a77-fa457853b3b2" providerId="ADAL" clId="{2607A0A9-C194-4840-873C-9EEBAE6B98D8}" dt="2018-10-28T17:26:24.664" v="627" actId="14100"/>
          <ac:spMkLst>
            <pc:docMk/>
            <pc:sldMk cId="3392998776" sldId="390"/>
            <ac:spMk id="4" creationId="{02B7CBCF-0C8C-414F-BF10-E0CFB0B1FAD9}"/>
          </ac:spMkLst>
        </pc:spChg>
        <pc:picChg chg="add mod modCrop">
          <ac:chgData name="Andres Gomez" userId="27a7e418-eea3-44e2-8a77-fa457853b3b2" providerId="ADAL" clId="{2607A0A9-C194-4840-873C-9EEBAE6B98D8}" dt="2018-10-28T17:25:28.763" v="624" actId="1076"/>
          <ac:picMkLst>
            <pc:docMk/>
            <pc:sldMk cId="3392998776" sldId="390"/>
            <ac:picMk id="2" creationId="{0CA3A8BA-5537-4A86-90D1-B9F44D499B97}"/>
          </ac:picMkLst>
        </pc:picChg>
        <pc:picChg chg="del">
          <ac:chgData name="Andres Gomez" userId="27a7e418-eea3-44e2-8a77-fa457853b3b2" providerId="ADAL" clId="{2607A0A9-C194-4840-873C-9EEBAE6B98D8}" dt="2018-10-28T17:17:51.687" v="591" actId="478"/>
          <ac:picMkLst>
            <pc:docMk/>
            <pc:sldMk cId="3392998776" sldId="390"/>
            <ac:picMk id="5" creationId="{423AB049-D753-446B-8EC4-42479B55CDB3}"/>
          </ac:picMkLst>
        </pc:picChg>
        <pc:picChg chg="add mod">
          <ac:chgData name="Andres Gomez" userId="27a7e418-eea3-44e2-8a77-fa457853b3b2" providerId="ADAL" clId="{2607A0A9-C194-4840-873C-9EEBAE6B98D8}" dt="2018-10-28T17:26:55.529" v="638" actId="1582"/>
          <ac:picMkLst>
            <pc:docMk/>
            <pc:sldMk cId="3392998776" sldId="390"/>
            <ac:picMk id="6" creationId="{109A89BC-7742-4640-9E8A-55982F7B68DA}"/>
          </ac:picMkLst>
        </pc:picChg>
        <pc:picChg chg="del">
          <ac:chgData name="Andres Gomez" userId="27a7e418-eea3-44e2-8a77-fa457853b3b2" providerId="ADAL" clId="{2607A0A9-C194-4840-873C-9EEBAE6B98D8}" dt="2018-10-28T17:17:53.782" v="592" actId="478"/>
          <ac:picMkLst>
            <pc:docMk/>
            <pc:sldMk cId="3392998776" sldId="390"/>
            <ac:picMk id="7" creationId="{CEE447BD-3303-429C-86D5-366F1D36E8A8}"/>
          </ac:picMkLst>
        </pc:picChg>
      </pc:sldChg>
      <pc:sldChg chg="addSp delSp modSp add delAnim modAnim modNotesTx">
        <pc:chgData name="Andres Gomez" userId="27a7e418-eea3-44e2-8a77-fa457853b3b2" providerId="ADAL" clId="{2607A0A9-C194-4840-873C-9EEBAE6B98D8}" dt="2018-10-28T17:30:37.496" v="681"/>
        <pc:sldMkLst>
          <pc:docMk/>
          <pc:sldMk cId="1770954245" sldId="391"/>
        </pc:sldMkLst>
        <pc:spChg chg="mod">
          <ac:chgData name="Andres Gomez" userId="27a7e418-eea3-44e2-8a77-fa457853b3b2" providerId="ADAL" clId="{2607A0A9-C194-4840-873C-9EEBAE6B98D8}" dt="2018-10-28T17:29:29.621" v="662" actId="20577"/>
          <ac:spMkLst>
            <pc:docMk/>
            <pc:sldMk cId="1770954245" sldId="391"/>
            <ac:spMk id="4" creationId="{02B7CBCF-0C8C-414F-BF10-E0CFB0B1FAD9}"/>
          </ac:spMkLst>
        </pc:spChg>
        <pc:picChg chg="del">
          <ac:chgData name="Andres Gomez" userId="27a7e418-eea3-44e2-8a77-fa457853b3b2" providerId="ADAL" clId="{2607A0A9-C194-4840-873C-9EEBAE6B98D8}" dt="2018-10-28T17:28:28.450" v="657" actId="478"/>
          <ac:picMkLst>
            <pc:docMk/>
            <pc:sldMk cId="1770954245" sldId="391"/>
            <ac:picMk id="2" creationId="{0CA3A8BA-5537-4A86-90D1-B9F44D499B97}"/>
          </ac:picMkLst>
        </pc:picChg>
        <pc:picChg chg="del">
          <ac:chgData name="Andres Gomez" userId="27a7e418-eea3-44e2-8a77-fa457853b3b2" providerId="ADAL" clId="{2607A0A9-C194-4840-873C-9EEBAE6B98D8}" dt="2018-10-28T17:28:29.324" v="658" actId="478"/>
          <ac:picMkLst>
            <pc:docMk/>
            <pc:sldMk cId="1770954245" sldId="391"/>
            <ac:picMk id="6" creationId="{109A89BC-7742-4640-9E8A-55982F7B68DA}"/>
          </ac:picMkLst>
        </pc:picChg>
        <pc:picChg chg="add mod modCrop">
          <ac:chgData name="Andres Gomez" userId="27a7e418-eea3-44e2-8a77-fa457853b3b2" providerId="ADAL" clId="{2607A0A9-C194-4840-873C-9EEBAE6B98D8}" dt="2018-10-28T17:30:26.687" v="680" actId="732"/>
          <ac:picMkLst>
            <pc:docMk/>
            <pc:sldMk cId="1770954245" sldId="391"/>
            <ac:picMk id="7" creationId="{E212397E-F45A-4D32-97F7-0F7F16474439}"/>
          </ac:picMkLst>
        </pc:picChg>
      </pc:sldChg>
      <pc:sldChg chg="addSp modSp add">
        <pc:chgData name="Andres Gomez" userId="27a7e418-eea3-44e2-8a77-fa457853b3b2" providerId="ADAL" clId="{2607A0A9-C194-4840-873C-9EEBAE6B98D8}" dt="2018-10-28T17:49:32.774" v="1247" actId="1076"/>
        <pc:sldMkLst>
          <pc:docMk/>
          <pc:sldMk cId="4099489481" sldId="392"/>
        </pc:sldMkLst>
        <pc:spChg chg="mod">
          <ac:chgData name="Andres Gomez" userId="27a7e418-eea3-44e2-8a77-fa457853b3b2" providerId="ADAL" clId="{2607A0A9-C194-4840-873C-9EEBAE6B98D8}" dt="2018-10-28T17:47:22.908" v="1121" actId="20577"/>
          <ac:spMkLst>
            <pc:docMk/>
            <pc:sldMk cId="4099489481" sldId="392"/>
            <ac:spMk id="2" creationId="{60EB7D01-6884-4C8A-994B-CE95A747EB2E}"/>
          </ac:spMkLst>
        </pc:spChg>
        <pc:spChg chg="mod">
          <ac:chgData name="Andres Gomez" userId="27a7e418-eea3-44e2-8a77-fa457853b3b2" providerId="ADAL" clId="{2607A0A9-C194-4840-873C-9EEBAE6B98D8}" dt="2018-10-28T17:49:27.746" v="1244" actId="14100"/>
          <ac:spMkLst>
            <pc:docMk/>
            <pc:sldMk cId="4099489481" sldId="392"/>
            <ac:spMk id="3" creationId="{A8BDF76A-F142-4273-92B2-48C449F88935}"/>
          </ac:spMkLst>
        </pc:spChg>
        <pc:picChg chg="add mod">
          <ac:chgData name="Andres Gomez" userId="27a7e418-eea3-44e2-8a77-fa457853b3b2" providerId="ADAL" clId="{2607A0A9-C194-4840-873C-9EEBAE6B98D8}" dt="2018-10-28T17:49:32.774" v="1247" actId="1076"/>
          <ac:picMkLst>
            <pc:docMk/>
            <pc:sldMk cId="4099489481" sldId="392"/>
            <ac:picMk id="4" creationId="{26912544-AFF7-42A3-BD19-F2DCEE2A160B}"/>
          </ac:picMkLst>
        </pc:picChg>
      </pc:sldChg>
      <pc:sldChg chg="modSp add">
        <pc:chgData name="Andres Gomez" userId="27a7e418-eea3-44e2-8a77-fa457853b3b2" providerId="ADAL" clId="{2607A0A9-C194-4840-873C-9EEBAE6B98D8}" dt="2018-10-29T22:34:34.586" v="3106" actId="20577"/>
        <pc:sldMkLst>
          <pc:docMk/>
          <pc:sldMk cId="3536216739" sldId="393"/>
        </pc:sldMkLst>
        <pc:spChg chg="mod">
          <ac:chgData name="Andres Gomez" userId="27a7e418-eea3-44e2-8a77-fa457853b3b2" providerId="ADAL" clId="{2607A0A9-C194-4840-873C-9EEBAE6B98D8}" dt="2018-10-29T22:34:34.586" v="3106" actId="20577"/>
          <ac:spMkLst>
            <pc:docMk/>
            <pc:sldMk cId="3536216739" sldId="393"/>
            <ac:spMk id="3" creationId="{8215F918-E73B-4AB7-AA1C-B8CBD4CF88C3}"/>
          </ac:spMkLst>
        </pc:spChg>
      </pc:sldChg>
      <pc:sldChg chg="addSp delSp modSp add">
        <pc:chgData name="Andres Gomez" userId="27a7e418-eea3-44e2-8a77-fa457853b3b2" providerId="ADAL" clId="{2607A0A9-C194-4840-873C-9EEBAE6B98D8}" dt="2018-10-28T18:08:20.433" v="1881" actId="1038"/>
        <pc:sldMkLst>
          <pc:docMk/>
          <pc:sldMk cId="1503453276" sldId="394"/>
        </pc:sldMkLst>
        <pc:spChg chg="del">
          <ac:chgData name="Andres Gomez" userId="27a7e418-eea3-44e2-8a77-fa457853b3b2" providerId="ADAL" clId="{2607A0A9-C194-4840-873C-9EEBAE6B98D8}" dt="2018-10-28T17:55:42.447" v="1294"/>
          <ac:spMkLst>
            <pc:docMk/>
            <pc:sldMk cId="1503453276" sldId="394"/>
            <ac:spMk id="2" creationId="{65705621-F203-460B-A023-B2154E7EAF3E}"/>
          </ac:spMkLst>
        </pc:spChg>
        <pc:spChg chg="add mod">
          <ac:chgData name="Andres Gomez" userId="27a7e418-eea3-44e2-8a77-fa457853b3b2" providerId="ADAL" clId="{2607A0A9-C194-4840-873C-9EEBAE6B98D8}" dt="2018-10-28T18:03:03.643" v="1624" actId="20577"/>
          <ac:spMkLst>
            <pc:docMk/>
            <pc:sldMk cId="1503453276" sldId="394"/>
            <ac:spMk id="3" creationId="{5DCEEB2C-BC77-41BA-88C2-AC61381293EE}"/>
          </ac:spMkLst>
        </pc:spChg>
        <pc:spChg chg="add mod">
          <ac:chgData name="Andres Gomez" userId="27a7e418-eea3-44e2-8a77-fa457853b3b2" providerId="ADAL" clId="{2607A0A9-C194-4840-873C-9EEBAE6B98D8}" dt="2018-10-28T18:08:08.583" v="1862" actId="20577"/>
          <ac:spMkLst>
            <pc:docMk/>
            <pc:sldMk cId="1503453276" sldId="394"/>
            <ac:spMk id="4" creationId="{951C1B4F-A564-413F-8B68-67C21E605695}"/>
          </ac:spMkLst>
        </pc:spChg>
        <pc:spChg chg="add mod">
          <ac:chgData name="Andres Gomez" userId="27a7e418-eea3-44e2-8a77-fa457853b3b2" providerId="ADAL" clId="{2607A0A9-C194-4840-873C-9EEBAE6B98D8}" dt="2018-10-28T18:08:20.433" v="1881" actId="1038"/>
          <ac:spMkLst>
            <pc:docMk/>
            <pc:sldMk cId="1503453276" sldId="394"/>
            <ac:spMk id="5" creationId="{FB824F5B-0F57-453F-91CA-E28476DB4BE1}"/>
          </ac:spMkLst>
        </pc:spChg>
      </pc:sldChg>
      <pc:sldChg chg="addSp modSp add">
        <pc:chgData name="Andres Gomez" userId="27a7e418-eea3-44e2-8a77-fa457853b3b2" providerId="ADAL" clId="{2607A0A9-C194-4840-873C-9EEBAE6B98D8}" dt="2018-10-28T18:10:59.892" v="1909" actId="14100"/>
        <pc:sldMkLst>
          <pc:docMk/>
          <pc:sldMk cId="2093556275" sldId="398"/>
        </pc:sldMkLst>
        <pc:cxnChg chg="add mod">
          <ac:chgData name="Andres Gomez" userId="27a7e418-eea3-44e2-8a77-fa457853b3b2" providerId="ADAL" clId="{2607A0A9-C194-4840-873C-9EEBAE6B98D8}" dt="2018-10-28T18:09:20.817" v="1889" actId="14100"/>
          <ac:cxnSpMkLst>
            <pc:docMk/>
            <pc:sldMk cId="2093556275" sldId="398"/>
            <ac:cxnSpMk id="6" creationId="{AC530BDB-C9F4-4D71-AF96-ACDA7E6CBDFD}"/>
          </ac:cxnSpMkLst>
        </pc:cxnChg>
        <pc:cxnChg chg="add mod">
          <ac:chgData name="Andres Gomez" userId="27a7e418-eea3-44e2-8a77-fa457853b3b2" providerId="ADAL" clId="{2607A0A9-C194-4840-873C-9EEBAE6B98D8}" dt="2018-10-28T18:09:47.232" v="1892" actId="14100"/>
          <ac:cxnSpMkLst>
            <pc:docMk/>
            <pc:sldMk cId="2093556275" sldId="398"/>
            <ac:cxnSpMk id="8" creationId="{F5EE6DB4-A310-41CF-A0D6-EFF160AC4268}"/>
          </ac:cxnSpMkLst>
        </pc:cxnChg>
        <pc:cxnChg chg="add mod">
          <ac:chgData name="Andres Gomez" userId="27a7e418-eea3-44e2-8a77-fa457853b3b2" providerId="ADAL" clId="{2607A0A9-C194-4840-873C-9EEBAE6B98D8}" dt="2018-10-28T18:10:12.538" v="1896" actId="14100"/>
          <ac:cxnSpMkLst>
            <pc:docMk/>
            <pc:sldMk cId="2093556275" sldId="398"/>
            <ac:cxnSpMk id="11" creationId="{6B452811-B594-424E-A1D3-C33B8D504C1D}"/>
          </ac:cxnSpMkLst>
        </pc:cxnChg>
        <pc:cxnChg chg="add mod">
          <ac:chgData name="Andres Gomez" userId="27a7e418-eea3-44e2-8a77-fa457853b3b2" providerId="ADAL" clId="{2607A0A9-C194-4840-873C-9EEBAE6B98D8}" dt="2018-10-28T18:10:41.562" v="1906" actId="1037"/>
          <ac:cxnSpMkLst>
            <pc:docMk/>
            <pc:sldMk cId="2093556275" sldId="398"/>
            <ac:cxnSpMk id="15" creationId="{94B18A3E-C16F-45FD-B08A-C834EA496DE7}"/>
          </ac:cxnSpMkLst>
        </pc:cxnChg>
        <pc:cxnChg chg="add mod">
          <ac:chgData name="Andres Gomez" userId="27a7e418-eea3-44e2-8a77-fa457853b3b2" providerId="ADAL" clId="{2607A0A9-C194-4840-873C-9EEBAE6B98D8}" dt="2018-10-28T18:10:59.892" v="1909" actId="14100"/>
          <ac:cxnSpMkLst>
            <pc:docMk/>
            <pc:sldMk cId="2093556275" sldId="398"/>
            <ac:cxnSpMk id="19" creationId="{6B246A4D-04E2-4FAD-8D60-8E6AAD78CF8F}"/>
          </ac:cxnSpMkLst>
        </pc:cxnChg>
      </pc:sldChg>
      <pc:sldChg chg="add modNotesTx">
        <pc:chgData name="Andres Gomez" userId="27a7e418-eea3-44e2-8a77-fa457853b3b2" providerId="ADAL" clId="{2607A0A9-C194-4840-873C-9EEBAE6B98D8}" dt="2018-10-28T18:14:27.011" v="2050" actId="20577"/>
        <pc:sldMkLst>
          <pc:docMk/>
          <pc:sldMk cId="3695888935" sldId="399"/>
        </pc:sldMkLst>
      </pc:sldChg>
      <pc:sldChg chg="modSp add modNotesTx">
        <pc:chgData name="Andres Gomez" userId="27a7e418-eea3-44e2-8a77-fa457853b3b2" providerId="ADAL" clId="{2607A0A9-C194-4840-873C-9EEBAE6B98D8}" dt="2018-10-29T18:41:40.246" v="3087" actId="1036"/>
        <pc:sldMkLst>
          <pc:docMk/>
          <pc:sldMk cId="3704628306" sldId="400"/>
        </pc:sldMkLst>
        <pc:spChg chg="mod">
          <ac:chgData name="Andres Gomez" userId="27a7e418-eea3-44e2-8a77-fa457853b3b2" providerId="ADAL" clId="{2607A0A9-C194-4840-873C-9EEBAE6B98D8}" dt="2018-10-29T18:41:37.361" v="3081" actId="14100"/>
          <ac:spMkLst>
            <pc:docMk/>
            <pc:sldMk cId="3704628306" sldId="400"/>
            <ac:spMk id="2" creationId="{5265222B-B005-490C-A676-F8A2760A3F76}"/>
          </ac:spMkLst>
        </pc:spChg>
        <pc:spChg chg="mod">
          <ac:chgData name="Andres Gomez" userId="27a7e418-eea3-44e2-8a77-fa457853b3b2" providerId="ADAL" clId="{2607A0A9-C194-4840-873C-9EEBAE6B98D8}" dt="2018-10-29T18:41:40.246" v="3087" actId="1036"/>
          <ac:spMkLst>
            <pc:docMk/>
            <pc:sldMk cId="3704628306" sldId="400"/>
            <ac:spMk id="3" creationId="{81D04633-F690-463A-9E3C-810B8D4ED8BF}"/>
          </ac:spMkLst>
        </pc:spChg>
      </pc:sldChg>
      <pc:sldChg chg="modSp add modNotesTx">
        <pc:chgData name="Andres Gomez" userId="27a7e418-eea3-44e2-8a77-fa457853b3b2" providerId="ADAL" clId="{2607A0A9-C194-4840-873C-9EEBAE6B98D8}" dt="2018-10-28T18:24:18.300" v="2691" actId="20577"/>
        <pc:sldMkLst>
          <pc:docMk/>
          <pc:sldMk cId="1581341524" sldId="403"/>
        </pc:sldMkLst>
        <pc:spChg chg="mod">
          <ac:chgData name="Andres Gomez" userId="27a7e418-eea3-44e2-8a77-fa457853b3b2" providerId="ADAL" clId="{2607A0A9-C194-4840-873C-9EEBAE6B98D8}" dt="2018-10-28T18:19:56.370" v="2363" actId="14100"/>
          <ac:spMkLst>
            <pc:docMk/>
            <pc:sldMk cId="1581341524" sldId="403"/>
            <ac:spMk id="2" creationId="{795DEF0C-5A87-45A0-BE70-C1397470F026}"/>
          </ac:spMkLst>
        </pc:spChg>
        <pc:spChg chg="mod">
          <ac:chgData name="Andres Gomez" userId="27a7e418-eea3-44e2-8a77-fa457853b3b2" providerId="ADAL" clId="{2607A0A9-C194-4840-873C-9EEBAE6B98D8}" dt="2018-10-28T18:23:57.453" v="2680" actId="20577"/>
          <ac:spMkLst>
            <pc:docMk/>
            <pc:sldMk cId="1581341524" sldId="403"/>
            <ac:spMk id="3" creationId="{A6BA725B-2992-4D4C-8F63-AEBD673A156C}"/>
          </ac:spMkLst>
        </pc:spChg>
      </pc:sldChg>
      <pc:sldChg chg="modSp add">
        <pc:chgData name="Andres Gomez" userId="27a7e418-eea3-44e2-8a77-fa457853b3b2" providerId="ADAL" clId="{2607A0A9-C194-4840-873C-9EEBAE6B98D8}" dt="2018-10-28T18:24:28.210" v="2694" actId="113"/>
        <pc:sldMkLst>
          <pc:docMk/>
          <pc:sldMk cId="1140632175" sldId="404"/>
        </pc:sldMkLst>
        <pc:spChg chg="mod">
          <ac:chgData name="Andres Gomez" userId="27a7e418-eea3-44e2-8a77-fa457853b3b2" providerId="ADAL" clId="{2607A0A9-C194-4840-873C-9EEBAE6B98D8}" dt="2018-10-28T18:24:28.210" v="2694" actId="113"/>
          <ac:spMkLst>
            <pc:docMk/>
            <pc:sldMk cId="1140632175" sldId="404"/>
            <ac:spMk id="3" creationId="{A6BA725B-2992-4D4C-8F63-AEBD673A156C}"/>
          </ac:spMkLst>
        </pc:spChg>
      </pc:sldChg>
      <pc:sldChg chg="addSp delSp modSp add ord">
        <pc:chgData name="Andres Gomez" userId="27a7e418-eea3-44e2-8a77-fa457853b3b2" providerId="ADAL" clId="{2607A0A9-C194-4840-873C-9EEBAE6B98D8}" dt="2018-10-28T18:28:39.628" v="2926" actId="113"/>
        <pc:sldMkLst>
          <pc:docMk/>
          <pc:sldMk cId="3185626890" sldId="405"/>
        </pc:sldMkLst>
        <pc:spChg chg="add del mod">
          <ac:chgData name="Andres Gomez" userId="27a7e418-eea3-44e2-8a77-fa457853b3b2" providerId="ADAL" clId="{2607A0A9-C194-4840-873C-9EEBAE6B98D8}" dt="2018-10-28T18:26:15.341" v="2698" actId="478"/>
          <ac:spMkLst>
            <pc:docMk/>
            <pc:sldMk cId="3185626890" sldId="405"/>
            <ac:spMk id="4" creationId="{3146BDC1-2E8D-4491-A568-E48CE698D13E}"/>
          </ac:spMkLst>
        </pc:spChg>
        <pc:spChg chg="mod">
          <ac:chgData name="Andres Gomez" userId="27a7e418-eea3-44e2-8a77-fa457853b3b2" providerId="ADAL" clId="{2607A0A9-C194-4840-873C-9EEBAE6B98D8}" dt="2018-10-28T18:28:39.628" v="2926" actId="113"/>
          <ac:spMkLst>
            <pc:docMk/>
            <pc:sldMk cId="3185626890" sldId="405"/>
            <ac:spMk id="10" creationId="{00000000-0000-0000-0000-000000000000}"/>
          </ac:spMkLst>
        </pc:spChg>
        <pc:picChg chg="del">
          <ac:chgData name="Andres Gomez" userId="27a7e418-eea3-44e2-8a77-fa457853b3b2" providerId="ADAL" clId="{2607A0A9-C194-4840-873C-9EEBAE6B98D8}" dt="2018-10-28T18:26:12.988" v="2697" actId="478"/>
          <ac:picMkLst>
            <pc:docMk/>
            <pc:sldMk cId="3185626890" sldId="405"/>
            <ac:picMk id="12" creationId="{00000000-0000-0000-0000-000000000000}"/>
          </ac:picMkLst>
        </pc:picChg>
      </pc:sldChg>
      <pc:sldChg chg="modSp add modNotesTx">
        <pc:chgData name="Andres Gomez" userId="27a7e418-eea3-44e2-8a77-fa457853b3b2" providerId="ADAL" clId="{2607A0A9-C194-4840-873C-9EEBAE6B98D8}" dt="2018-10-28T18:31:07.121" v="3030" actId="20577"/>
        <pc:sldMkLst>
          <pc:docMk/>
          <pc:sldMk cId="1356143484" sldId="406"/>
        </pc:sldMkLst>
        <pc:spChg chg="mod">
          <ac:chgData name="Andres Gomez" userId="27a7e418-eea3-44e2-8a77-fa457853b3b2" providerId="ADAL" clId="{2607A0A9-C194-4840-873C-9EEBAE6B98D8}" dt="2018-10-28T18:29:56.933" v="2993" actId="20577"/>
          <ac:spMkLst>
            <pc:docMk/>
            <pc:sldMk cId="1356143484" sldId="406"/>
            <ac:spMk id="2" creationId="{FBAFE963-70D7-47BE-AE2F-6EC538621A3F}"/>
          </ac:spMkLst>
        </pc:spChg>
        <pc:spChg chg="mod">
          <ac:chgData name="Andres Gomez" userId="27a7e418-eea3-44e2-8a77-fa457853b3b2" providerId="ADAL" clId="{2607A0A9-C194-4840-873C-9EEBAE6B98D8}" dt="2018-10-28T18:31:01.230" v="3029" actId="20577"/>
          <ac:spMkLst>
            <pc:docMk/>
            <pc:sldMk cId="1356143484" sldId="406"/>
            <ac:spMk id="3" creationId="{F7FE50A1-ED86-4B5C-B665-4516B7E5FB36}"/>
          </ac:spMkLst>
        </pc:spChg>
      </pc:sldChg>
      <pc:sldChg chg="modSp add">
        <pc:chgData name="Andres Gomez" userId="27a7e418-eea3-44e2-8a77-fa457853b3b2" providerId="ADAL" clId="{2607A0A9-C194-4840-873C-9EEBAE6B98D8}" dt="2018-10-28T18:31:13.604" v="3032" actId="113"/>
        <pc:sldMkLst>
          <pc:docMk/>
          <pc:sldMk cId="638462899" sldId="407"/>
        </pc:sldMkLst>
        <pc:spChg chg="mod">
          <ac:chgData name="Andres Gomez" userId="27a7e418-eea3-44e2-8a77-fa457853b3b2" providerId="ADAL" clId="{2607A0A9-C194-4840-873C-9EEBAE6B98D8}" dt="2018-10-28T18:31:13.604" v="3032" actId="113"/>
          <ac:spMkLst>
            <pc:docMk/>
            <pc:sldMk cId="638462899" sldId="407"/>
            <ac:spMk id="3" creationId="{F7FE50A1-ED86-4B5C-B665-4516B7E5FB36}"/>
          </ac:spMkLst>
        </pc:spChg>
      </pc:sldChg>
      <pc:sldChg chg="modSp add">
        <pc:chgData name="Andres Gomez" userId="27a7e418-eea3-44e2-8a77-fa457853b3b2" providerId="ADAL" clId="{2607A0A9-C194-4840-873C-9EEBAE6B98D8}" dt="2018-10-29T18:41:52.311" v="3090" actId="113"/>
        <pc:sldMkLst>
          <pc:docMk/>
          <pc:sldMk cId="2084954092" sldId="408"/>
        </pc:sldMkLst>
        <pc:spChg chg="mod">
          <ac:chgData name="Andres Gomez" userId="27a7e418-eea3-44e2-8a77-fa457853b3b2" providerId="ADAL" clId="{2607A0A9-C194-4840-873C-9EEBAE6B98D8}" dt="2018-10-29T18:41:52.311" v="3090" actId="113"/>
          <ac:spMkLst>
            <pc:docMk/>
            <pc:sldMk cId="2084954092" sldId="408"/>
            <ac:spMk id="3" creationId="{81D04633-F690-463A-9E3C-810B8D4ED8BF}"/>
          </ac:spMkLst>
        </pc:spChg>
      </pc:sldChg>
      <pc:sldChg chg="add">
        <pc:chgData name="Andres Gomez" userId="27a7e418-eea3-44e2-8a77-fa457853b3b2" providerId="ADAL" clId="{2607A0A9-C194-4840-873C-9EEBAE6B98D8}" dt="2018-10-29T22:34:22.513" v="3091"/>
        <pc:sldMkLst>
          <pc:docMk/>
          <pc:sldMk cId="1035271803" sldId="409"/>
        </pc:sldMkLst>
      </pc:sldChg>
      <pc:sldChg chg="addSp delSp modSp add">
        <pc:chgData name="Andres Gomez" userId="27a7e418-eea3-44e2-8a77-fa457853b3b2" providerId="ADAL" clId="{2607A0A9-C194-4840-873C-9EEBAE6B98D8}" dt="2018-10-29T22:35:35.307" v="3181" actId="20577"/>
        <pc:sldMkLst>
          <pc:docMk/>
          <pc:sldMk cId="3019542153" sldId="410"/>
        </pc:sldMkLst>
        <pc:spChg chg="del">
          <ac:chgData name="Andres Gomez" userId="27a7e418-eea3-44e2-8a77-fa457853b3b2" providerId="ADAL" clId="{2607A0A9-C194-4840-873C-9EEBAE6B98D8}" dt="2018-10-29T22:34:43.217" v="3108"/>
          <ac:spMkLst>
            <pc:docMk/>
            <pc:sldMk cId="3019542153" sldId="410"/>
            <ac:spMk id="2" creationId="{D04895BF-D297-4102-8438-D19B06423660}"/>
          </ac:spMkLst>
        </pc:spChg>
        <pc:spChg chg="add mod">
          <ac:chgData name="Andres Gomez" userId="27a7e418-eea3-44e2-8a77-fa457853b3b2" providerId="ADAL" clId="{2607A0A9-C194-4840-873C-9EEBAE6B98D8}" dt="2018-10-29T22:34:56.059" v="3119" actId="20577"/>
          <ac:spMkLst>
            <pc:docMk/>
            <pc:sldMk cId="3019542153" sldId="410"/>
            <ac:spMk id="3" creationId="{D67332DF-7665-46B0-B072-7BEACA1DC442}"/>
          </ac:spMkLst>
        </pc:spChg>
        <pc:spChg chg="add mod">
          <ac:chgData name="Andres Gomez" userId="27a7e418-eea3-44e2-8a77-fa457853b3b2" providerId="ADAL" clId="{2607A0A9-C194-4840-873C-9EEBAE6B98D8}" dt="2018-10-29T22:35:35.307" v="3181" actId="20577"/>
          <ac:spMkLst>
            <pc:docMk/>
            <pc:sldMk cId="3019542153" sldId="410"/>
            <ac:spMk id="4" creationId="{A861A4D8-BA81-45EA-AFD3-436FE1444E0D}"/>
          </ac:spMkLst>
        </pc:spChg>
      </pc:sldChg>
    </pc:docChg>
  </pc:docChgLst>
  <pc:docChgLst>
    <pc:chgData name="Andres Gomez" userId="27a7e418-eea3-44e2-8a77-fa457853b3b2" providerId="ADAL" clId="{C8E0DC6F-5A48-489D-A8E4-A7A9BFCC927B}"/>
    <pc:docChg chg="delSld">
      <pc:chgData name="Andres Gomez" userId="27a7e418-eea3-44e2-8a77-fa457853b3b2" providerId="ADAL" clId="{C8E0DC6F-5A48-489D-A8E4-A7A9BFCC927B}" dt="2018-11-27T17:44:20.603" v="0" actId="2696"/>
      <pc:docMkLst>
        <pc:docMk/>
      </pc:docMkLst>
      <pc:sldChg chg="del">
        <pc:chgData name="Andres Gomez" userId="27a7e418-eea3-44e2-8a77-fa457853b3b2" providerId="ADAL" clId="{C8E0DC6F-5A48-489D-A8E4-A7A9BFCC927B}" dt="2018-11-27T17:44:20.603" v="0" actId="2696"/>
        <pc:sldMkLst>
          <pc:docMk/>
          <pc:sldMk cId="2490547856" sldId="34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263E9C-C117-46B0-A235-DBFAEDCD3B6D}"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6F2DC0B-4C41-4ED2-826A-0FB795EE8A88}">
      <dgm:prSet phldrT="[Text]" custT="1"/>
      <dgm:spPr>
        <a:solidFill>
          <a:schemeClr val="bg2">
            <a:lumMod val="50000"/>
          </a:schemeClr>
        </a:solidFill>
      </dgm:spPr>
      <dgm:t>
        <a:bodyPr/>
        <a:lstStyle/>
        <a:p>
          <a:r>
            <a:rPr lang="en-US" sz="1600" dirty="0"/>
            <a:t>Configuration</a:t>
          </a:r>
          <a:r>
            <a:rPr lang="en-US" sz="2000" dirty="0"/>
            <a:t> </a:t>
          </a:r>
        </a:p>
      </dgm:t>
    </dgm:pt>
    <dgm:pt modelId="{5E0524CF-4BDB-4C02-865B-A8D229B31535}" type="parTrans" cxnId="{F57AA05B-BA03-480B-BBB5-2FE059A0359E}">
      <dgm:prSet/>
      <dgm:spPr/>
      <dgm:t>
        <a:bodyPr/>
        <a:lstStyle/>
        <a:p>
          <a:endParaRPr lang="en-US"/>
        </a:p>
      </dgm:t>
    </dgm:pt>
    <dgm:pt modelId="{C3D641EF-9D8C-49DC-A040-3D39171BAC3E}" type="sibTrans" cxnId="{F57AA05B-BA03-480B-BBB5-2FE059A0359E}">
      <dgm:prSet/>
      <dgm:spPr/>
      <dgm:t>
        <a:bodyPr/>
        <a:lstStyle/>
        <a:p>
          <a:endParaRPr lang="en-US"/>
        </a:p>
      </dgm:t>
    </dgm:pt>
    <dgm:pt modelId="{B1B46E95-1E3E-4F39-BCED-6F6DB2AF7266}">
      <dgm:prSet phldrT="[Text]"/>
      <dgm:spPr>
        <a:solidFill>
          <a:schemeClr val="tx2"/>
        </a:solidFill>
      </dgm:spPr>
      <dgm:t>
        <a:bodyPr/>
        <a:lstStyle/>
        <a:p>
          <a:r>
            <a:rPr lang="en-US" dirty="0"/>
            <a:t>Editor node</a:t>
          </a:r>
        </a:p>
      </dgm:t>
    </dgm:pt>
    <dgm:pt modelId="{083CB5AB-EA9F-448A-BC19-DD82A1BDFA99}" type="parTrans" cxnId="{EA3E749E-22E4-46AB-AF90-909CBCB10557}">
      <dgm:prSet/>
      <dgm:spPr>
        <a:ln w="57150">
          <a:headEnd type="triangle" w="med" len="med"/>
          <a:tailEnd type="triangle" w="med" len="med"/>
        </a:ln>
      </dgm:spPr>
      <dgm:t>
        <a:bodyPr/>
        <a:lstStyle/>
        <a:p>
          <a:endParaRPr lang="en-US" dirty="0"/>
        </a:p>
      </dgm:t>
    </dgm:pt>
    <dgm:pt modelId="{880BB1C6-C339-45EA-A94D-B392756AA54D}" type="sibTrans" cxnId="{EA3E749E-22E4-46AB-AF90-909CBCB10557}">
      <dgm:prSet/>
      <dgm:spPr/>
      <dgm:t>
        <a:bodyPr/>
        <a:lstStyle/>
        <a:p>
          <a:endParaRPr lang="en-US"/>
        </a:p>
      </dgm:t>
    </dgm:pt>
    <dgm:pt modelId="{BE28D08F-D798-48B7-8D61-9CB70080103E}">
      <dgm:prSet phldrT="[Text]"/>
      <dgm:spPr>
        <a:solidFill>
          <a:srgbClr val="007200"/>
        </a:solidFill>
      </dgm:spPr>
      <dgm:t>
        <a:bodyPr/>
        <a:lstStyle/>
        <a:p>
          <a:r>
            <a:rPr lang="en-US" dirty="0"/>
            <a:t>Runtime</a:t>
          </a:r>
        </a:p>
      </dgm:t>
    </dgm:pt>
    <dgm:pt modelId="{5B7159A1-5198-40A4-AF90-17341B07FDF2}" type="parTrans" cxnId="{B8417205-5A4F-4E32-BA74-41A37D61FBDA}">
      <dgm:prSet/>
      <dgm:spPr>
        <a:ln w="57150">
          <a:tailEnd type="triangle" w="lg" len="med"/>
        </a:ln>
      </dgm:spPr>
      <dgm:t>
        <a:bodyPr/>
        <a:lstStyle/>
        <a:p>
          <a:endParaRPr lang="en-US" dirty="0"/>
        </a:p>
      </dgm:t>
    </dgm:pt>
    <dgm:pt modelId="{1C2A65A7-084C-46A2-AB6D-3DA09AE5F7CD}" type="sibTrans" cxnId="{B8417205-5A4F-4E32-BA74-41A37D61FBDA}">
      <dgm:prSet/>
      <dgm:spPr/>
      <dgm:t>
        <a:bodyPr/>
        <a:lstStyle/>
        <a:p>
          <a:endParaRPr lang="en-US"/>
        </a:p>
      </dgm:t>
    </dgm:pt>
    <dgm:pt modelId="{F5600235-8279-4F5F-9F5D-0339AFCA4C16}" type="pres">
      <dgm:prSet presAssocID="{77263E9C-C117-46B0-A235-DBFAEDCD3B6D}" presName="cycle" presStyleCnt="0">
        <dgm:presLayoutVars>
          <dgm:chMax val="1"/>
          <dgm:dir/>
          <dgm:animLvl val="ctr"/>
          <dgm:resizeHandles val="exact"/>
        </dgm:presLayoutVars>
      </dgm:prSet>
      <dgm:spPr/>
    </dgm:pt>
    <dgm:pt modelId="{94C370E4-8CE5-4D56-B849-75B12DE2CFF1}" type="pres">
      <dgm:prSet presAssocID="{46F2DC0B-4C41-4ED2-826A-0FB795EE8A88}" presName="centerShape" presStyleLbl="node0" presStyleIdx="0" presStyleCnt="1" custScaleX="135390" custScaleY="135064"/>
      <dgm:spPr/>
    </dgm:pt>
    <dgm:pt modelId="{0166608B-E1DA-4757-93A8-52DD79A8ABC4}" type="pres">
      <dgm:prSet presAssocID="{083CB5AB-EA9F-448A-BC19-DD82A1BDFA99}" presName="Name9" presStyleLbl="parChTrans1D2" presStyleIdx="0" presStyleCnt="2"/>
      <dgm:spPr/>
    </dgm:pt>
    <dgm:pt modelId="{BFCF463E-2D40-4443-8000-8FA8D0AAB634}" type="pres">
      <dgm:prSet presAssocID="{083CB5AB-EA9F-448A-BC19-DD82A1BDFA99}" presName="connTx" presStyleLbl="parChTrans1D2" presStyleIdx="0" presStyleCnt="2"/>
      <dgm:spPr/>
    </dgm:pt>
    <dgm:pt modelId="{D3C16A07-A1C9-4E4C-8052-AA74CDFB24BA}" type="pres">
      <dgm:prSet presAssocID="{B1B46E95-1E3E-4F39-BCED-6F6DB2AF7266}" presName="node" presStyleLbl="node1" presStyleIdx="0" presStyleCnt="2" custRadScaleRad="122402" custRadScaleInc="-56789">
        <dgm:presLayoutVars>
          <dgm:bulletEnabled val="1"/>
        </dgm:presLayoutVars>
      </dgm:prSet>
      <dgm:spPr/>
    </dgm:pt>
    <dgm:pt modelId="{BBE51696-74B1-4187-ACB5-946F0A10CE4E}" type="pres">
      <dgm:prSet presAssocID="{5B7159A1-5198-40A4-AF90-17341B07FDF2}" presName="Name9" presStyleLbl="parChTrans1D2" presStyleIdx="1" presStyleCnt="2"/>
      <dgm:spPr/>
    </dgm:pt>
    <dgm:pt modelId="{83FFEC2C-C02C-4CBE-8762-D3D46ADAE473}" type="pres">
      <dgm:prSet presAssocID="{5B7159A1-5198-40A4-AF90-17341B07FDF2}" presName="connTx" presStyleLbl="parChTrans1D2" presStyleIdx="1" presStyleCnt="2"/>
      <dgm:spPr/>
    </dgm:pt>
    <dgm:pt modelId="{457D17E5-CE98-4172-B3C8-B66DBCB6D706}" type="pres">
      <dgm:prSet presAssocID="{BE28D08F-D798-48B7-8D61-9CB70080103E}" presName="node" presStyleLbl="node1" presStyleIdx="1" presStyleCnt="2" custRadScaleRad="118638" custRadScaleInc="-144857">
        <dgm:presLayoutVars>
          <dgm:bulletEnabled val="1"/>
        </dgm:presLayoutVars>
      </dgm:prSet>
      <dgm:spPr/>
    </dgm:pt>
  </dgm:ptLst>
  <dgm:cxnLst>
    <dgm:cxn modelId="{B8417205-5A4F-4E32-BA74-41A37D61FBDA}" srcId="{46F2DC0B-4C41-4ED2-826A-0FB795EE8A88}" destId="{BE28D08F-D798-48B7-8D61-9CB70080103E}" srcOrd="1" destOrd="0" parTransId="{5B7159A1-5198-40A4-AF90-17341B07FDF2}" sibTransId="{1C2A65A7-084C-46A2-AB6D-3DA09AE5F7CD}"/>
    <dgm:cxn modelId="{33B8530B-48C5-47CE-BAE8-3CAA173FDA34}" type="presOf" srcId="{B1B46E95-1E3E-4F39-BCED-6F6DB2AF7266}" destId="{D3C16A07-A1C9-4E4C-8052-AA74CDFB24BA}" srcOrd="0" destOrd="0" presId="urn:microsoft.com/office/officeart/2005/8/layout/radial1"/>
    <dgm:cxn modelId="{BD1BEB0D-4183-4088-B5F4-4562BF5A3634}" type="presOf" srcId="{46F2DC0B-4C41-4ED2-826A-0FB795EE8A88}" destId="{94C370E4-8CE5-4D56-B849-75B12DE2CFF1}" srcOrd="0" destOrd="0" presId="urn:microsoft.com/office/officeart/2005/8/layout/radial1"/>
    <dgm:cxn modelId="{A62ECC14-1C60-4F9B-B079-A53CA84E5E8E}" type="presOf" srcId="{5B7159A1-5198-40A4-AF90-17341B07FDF2}" destId="{BBE51696-74B1-4187-ACB5-946F0A10CE4E}" srcOrd="0" destOrd="0" presId="urn:microsoft.com/office/officeart/2005/8/layout/radial1"/>
    <dgm:cxn modelId="{531B7326-387B-40FE-93A6-34982466DC09}" type="presOf" srcId="{BE28D08F-D798-48B7-8D61-9CB70080103E}" destId="{457D17E5-CE98-4172-B3C8-B66DBCB6D706}" srcOrd="0" destOrd="0" presId="urn:microsoft.com/office/officeart/2005/8/layout/radial1"/>
    <dgm:cxn modelId="{C2D46E3C-B9F2-47FB-85A6-0FF897AE72C9}" type="presOf" srcId="{083CB5AB-EA9F-448A-BC19-DD82A1BDFA99}" destId="{0166608B-E1DA-4757-93A8-52DD79A8ABC4}" srcOrd="0" destOrd="0" presId="urn:microsoft.com/office/officeart/2005/8/layout/radial1"/>
    <dgm:cxn modelId="{F57AA05B-BA03-480B-BBB5-2FE059A0359E}" srcId="{77263E9C-C117-46B0-A235-DBFAEDCD3B6D}" destId="{46F2DC0B-4C41-4ED2-826A-0FB795EE8A88}" srcOrd="0" destOrd="0" parTransId="{5E0524CF-4BDB-4C02-865B-A8D229B31535}" sibTransId="{C3D641EF-9D8C-49DC-A040-3D39171BAC3E}"/>
    <dgm:cxn modelId="{9689756B-FF93-494A-A2E2-BB9719B49DCE}" type="presOf" srcId="{083CB5AB-EA9F-448A-BC19-DD82A1BDFA99}" destId="{BFCF463E-2D40-4443-8000-8FA8D0AAB634}" srcOrd="1" destOrd="0" presId="urn:microsoft.com/office/officeart/2005/8/layout/radial1"/>
    <dgm:cxn modelId="{90933A98-6804-4ECC-B9D6-FD6F99950C21}" type="presOf" srcId="{5B7159A1-5198-40A4-AF90-17341B07FDF2}" destId="{83FFEC2C-C02C-4CBE-8762-D3D46ADAE473}" srcOrd="1" destOrd="0" presId="urn:microsoft.com/office/officeart/2005/8/layout/radial1"/>
    <dgm:cxn modelId="{EA3E749E-22E4-46AB-AF90-909CBCB10557}" srcId="{46F2DC0B-4C41-4ED2-826A-0FB795EE8A88}" destId="{B1B46E95-1E3E-4F39-BCED-6F6DB2AF7266}" srcOrd="0" destOrd="0" parTransId="{083CB5AB-EA9F-448A-BC19-DD82A1BDFA99}" sibTransId="{880BB1C6-C339-45EA-A94D-B392756AA54D}"/>
    <dgm:cxn modelId="{1C3D89F4-1245-4BB6-B107-16296FAB5465}" type="presOf" srcId="{77263E9C-C117-46B0-A235-DBFAEDCD3B6D}" destId="{F5600235-8279-4F5F-9F5D-0339AFCA4C16}" srcOrd="0" destOrd="0" presId="urn:microsoft.com/office/officeart/2005/8/layout/radial1"/>
    <dgm:cxn modelId="{8C8F7B7A-F363-47A4-BC03-EEADC7D6B072}" type="presParOf" srcId="{F5600235-8279-4F5F-9F5D-0339AFCA4C16}" destId="{94C370E4-8CE5-4D56-B849-75B12DE2CFF1}" srcOrd="0" destOrd="0" presId="urn:microsoft.com/office/officeart/2005/8/layout/radial1"/>
    <dgm:cxn modelId="{C151C41B-7A87-429C-9F1C-24017AD8F1CF}" type="presParOf" srcId="{F5600235-8279-4F5F-9F5D-0339AFCA4C16}" destId="{0166608B-E1DA-4757-93A8-52DD79A8ABC4}" srcOrd="1" destOrd="0" presId="urn:microsoft.com/office/officeart/2005/8/layout/radial1"/>
    <dgm:cxn modelId="{F1642E37-D81F-494D-A107-7CC8E492CE69}" type="presParOf" srcId="{0166608B-E1DA-4757-93A8-52DD79A8ABC4}" destId="{BFCF463E-2D40-4443-8000-8FA8D0AAB634}" srcOrd="0" destOrd="0" presId="urn:microsoft.com/office/officeart/2005/8/layout/radial1"/>
    <dgm:cxn modelId="{58780835-E726-420F-9014-EAEE06688D0C}" type="presParOf" srcId="{F5600235-8279-4F5F-9F5D-0339AFCA4C16}" destId="{D3C16A07-A1C9-4E4C-8052-AA74CDFB24BA}" srcOrd="2" destOrd="0" presId="urn:microsoft.com/office/officeart/2005/8/layout/radial1"/>
    <dgm:cxn modelId="{D02AEC26-CAE8-4790-9E50-812E542D3223}" type="presParOf" srcId="{F5600235-8279-4F5F-9F5D-0339AFCA4C16}" destId="{BBE51696-74B1-4187-ACB5-946F0A10CE4E}" srcOrd="3" destOrd="0" presId="urn:microsoft.com/office/officeart/2005/8/layout/radial1"/>
    <dgm:cxn modelId="{59F939E2-028B-4D32-AF8C-32603EA31525}" type="presParOf" srcId="{BBE51696-74B1-4187-ACB5-946F0A10CE4E}" destId="{83FFEC2C-C02C-4CBE-8762-D3D46ADAE473}" srcOrd="0" destOrd="0" presId="urn:microsoft.com/office/officeart/2005/8/layout/radial1"/>
    <dgm:cxn modelId="{EA37FC7D-FE75-4109-8E4C-63F1B508D295}" type="presParOf" srcId="{F5600235-8279-4F5F-9F5D-0339AFCA4C16}" destId="{457D17E5-CE98-4172-B3C8-B66DBCB6D706}" srcOrd="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370E4-8CE5-4D56-B849-75B12DE2CFF1}">
      <dsp:nvSpPr>
        <dsp:cNvPr id="0" name=""/>
        <dsp:cNvSpPr/>
      </dsp:nvSpPr>
      <dsp:spPr>
        <a:xfrm>
          <a:off x="1718531" y="1627220"/>
          <a:ext cx="1952498" cy="1947796"/>
        </a:xfrm>
        <a:prstGeom prst="ellipse">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Configuration</a:t>
          </a:r>
          <a:r>
            <a:rPr lang="en-US" sz="2000" kern="1200" dirty="0"/>
            <a:t> </a:t>
          </a:r>
        </a:p>
      </dsp:txBody>
      <dsp:txXfrm>
        <a:off x="2004468" y="1912468"/>
        <a:ext cx="1380624" cy="1377300"/>
      </dsp:txXfrm>
    </dsp:sp>
    <dsp:sp modelId="{0166608B-E1DA-4757-93A8-52DD79A8ABC4}">
      <dsp:nvSpPr>
        <dsp:cNvPr id="0" name=""/>
        <dsp:cNvSpPr/>
      </dsp:nvSpPr>
      <dsp:spPr>
        <a:xfrm rot="13133394">
          <a:off x="1403048" y="1776681"/>
          <a:ext cx="598967" cy="48164"/>
        </a:xfrm>
        <a:custGeom>
          <a:avLst/>
          <a:gdLst/>
          <a:ahLst/>
          <a:cxnLst/>
          <a:rect l="0" t="0" r="0" b="0"/>
          <a:pathLst>
            <a:path>
              <a:moveTo>
                <a:pt x="0" y="24082"/>
              </a:moveTo>
              <a:lnTo>
                <a:pt x="598967" y="24082"/>
              </a:lnTo>
            </a:path>
          </a:pathLst>
        </a:custGeom>
        <a:noFill/>
        <a:ln w="57150" cap="flat" cmpd="sng" algn="ctr">
          <a:solidFill>
            <a:scrgbClr r="0" g="0" b="0"/>
          </a:solidFill>
          <a:prstDash val="solid"/>
          <a:miter lim="800000"/>
          <a:headEnd type="triangl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1687557" y="1785789"/>
        <a:ext cx="29948" cy="29948"/>
      </dsp:txXfrm>
    </dsp:sp>
    <dsp:sp modelId="{D3C16A07-A1C9-4E4C-8052-AA74CDFB24BA}">
      <dsp:nvSpPr>
        <dsp:cNvPr id="0" name=""/>
        <dsp:cNvSpPr/>
      </dsp:nvSpPr>
      <dsp:spPr>
        <a:xfrm>
          <a:off x="187120" y="438972"/>
          <a:ext cx="1442128" cy="1442128"/>
        </a:xfrm>
        <a:prstGeom prst="ellipse">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Editor node</a:t>
          </a:r>
        </a:p>
      </dsp:txBody>
      <dsp:txXfrm>
        <a:off x="398315" y="650167"/>
        <a:ext cx="1019738" cy="1019738"/>
      </dsp:txXfrm>
    </dsp:sp>
    <dsp:sp modelId="{BBE51696-74B1-4187-ACB5-946F0A10CE4E}">
      <dsp:nvSpPr>
        <dsp:cNvPr id="0" name=""/>
        <dsp:cNvSpPr/>
      </dsp:nvSpPr>
      <dsp:spPr>
        <a:xfrm rot="19177722">
          <a:off x="3374875" y="1774176"/>
          <a:ext cx="528442" cy="48164"/>
        </a:xfrm>
        <a:custGeom>
          <a:avLst/>
          <a:gdLst/>
          <a:ahLst/>
          <a:cxnLst/>
          <a:rect l="0" t="0" r="0" b="0"/>
          <a:pathLst>
            <a:path>
              <a:moveTo>
                <a:pt x="0" y="24082"/>
              </a:moveTo>
              <a:lnTo>
                <a:pt x="528442" y="24082"/>
              </a:lnTo>
            </a:path>
          </a:pathLst>
        </a:custGeom>
        <a:noFill/>
        <a:ln w="57150" cap="flat" cmpd="sng" algn="ctr">
          <a:solidFill>
            <a:scrgbClr r="0" g="0" b="0"/>
          </a:solidFill>
          <a:prstDash val="solid"/>
          <a:miter lim="800000"/>
          <a:tailEnd type="triangle" w="lg"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625885" y="1785047"/>
        <a:ext cx="26422" cy="26422"/>
      </dsp:txXfrm>
    </dsp:sp>
    <dsp:sp modelId="{457D17E5-CE98-4172-B3C8-B66DBCB6D706}">
      <dsp:nvSpPr>
        <dsp:cNvPr id="0" name=""/>
        <dsp:cNvSpPr/>
      </dsp:nvSpPr>
      <dsp:spPr>
        <a:xfrm>
          <a:off x="3668684" y="438987"/>
          <a:ext cx="1442128" cy="1442128"/>
        </a:xfrm>
        <a:prstGeom prst="ellipse">
          <a:avLst/>
        </a:prstGeom>
        <a:solidFill>
          <a:srgbClr val="0072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Runtime</a:t>
          </a:r>
        </a:p>
      </dsp:txBody>
      <dsp:txXfrm>
        <a:off x="3879879" y="650182"/>
        <a:ext cx="1019738" cy="1019738"/>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34E27-2790-4C5E-95E0-B5DE5ED24B15}"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67973-8969-4909-962E-7A773C79C2B0}" type="slidenum">
              <a:rPr lang="en-US" smtClean="0"/>
              <a:t>‹#›</a:t>
            </a:fld>
            <a:endParaRPr lang="en-US"/>
          </a:p>
        </p:txBody>
      </p:sp>
    </p:spTree>
    <p:extLst>
      <p:ext uri="{BB962C8B-B14F-4D97-AF65-F5344CB8AC3E}">
        <p14:creationId xmlns:p14="http://schemas.microsoft.com/office/powerpoint/2010/main" val="163684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that contributed with this content:</a:t>
            </a:r>
          </a:p>
          <a:p>
            <a:pPr marL="171450" indent="-171450">
              <a:buFont typeface="Arial" panose="020B0604020202020204" pitchFamily="34" charset="0"/>
              <a:buChar char="•"/>
            </a:pPr>
            <a:r>
              <a:rPr lang="en-US" dirty="0"/>
              <a:t>Benjamin Celis</a:t>
            </a:r>
          </a:p>
          <a:p>
            <a:pPr marL="171450" indent="-171450">
              <a:buFont typeface="Arial" panose="020B0604020202020204" pitchFamily="34" charset="0"/>
              <a:buChar char="•"/>
            </a:pPr>
            <a:r>
              <a:rPr lang="en-US" dirty="0"/>
              <a:t>Mathew Pollock</a:t>
            </a:r>
          </a:p>
          <a:p>
            <a:pPr marL="171450" indent="-171450">
              <a:buFont typeface="Arial" panose="020B0604020202020204" pitchFamily="34" charset="0"/>
              <a:buChar char="•"/>
            </a:pPr>
            <a:r>
              <a:rPr lang="en-US" dirty="0"/>
              <a:t>Simon Perez</a:t>
            </a:r>
          </a:p>
          <a:p>
            <a:pPr marL="171450" indent="-171450">
              <a:buFont typeface="Arial" panose="020B0604020202020204" pitchFamily="34" charset="0"/>
              <a:buChar char="•"/>
            </a:pPr>
            <a:r>
              <a:rPr lang="en-US" dirty="0"/>
              <a:t>Andres Gomez</a:t>
            </a:r>
          </a:p>
          <a:p>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1</a:t>
            </a:fld>
            <a:endParaRPr lang="en-US"/>
          </a:p>
        </p:txBody>
      </p:sp>
    </p:spTree>
    <p:extLst>
      <p:ext uri="{BB962C8B-B14F-4D97-AF65-F5344CB8AC3E}">
        <p14:creationId xmlns:p14="http://schemas.microsoft.com/office/powerpoint/2010/main" val="103091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10</a:t>
            </a:fld>
            <a:endParaRPr lang="en-US"/>
          </a:p>
        </p:txBody>
      </p:sp>
    </p:spTree>
    <p:extLst>
      <p:ext uri="{BB962C8B-B14F-4D97-AF65-F5344CB8AC3E}">
        <p14:creationId xmlns:p14="http://schemas.microsoft.com/office/powerpoint/2010/main" val="2224505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DCAF was designed for systems in which the main data transfer is tags.</a:t>
            </a:r>
          </a:p>
          <a:p>
            <a:r>
              <a:rPr lang="en-US" dirty="0"/>
              <a:t>LabVIEW offers many options to manage tags. </a:t>
            </a:r>
          </a:p>
          <a:p>
            <a:endParaRPr lang="en-US" dirty="0"/>
          </a:p>
          <a:p>
            <a:r>
              <a:rPr lang="en-US" dirty="0"/>
              <a:t>But for design we had 3 main guidelines and they could not be achieved with the current options. </a:t>
            </a:r>
          </a:p>
          <a:p>
            <a:endParaRPr lang="en-US" dirty="0"/>
          </a:p>
          <a:p>
            <a:r>
              <a:rPr lang="en-US" dirty="0"/>
              <a:t>What's the need?</a:t>
            </a:r>
          </a:p>
          <a:p>
            <a:r>
              <a:rPr lang="en-US" dirty="0"/>
              <a:t>Limited Solutions:</a:t>
            </a:r>
          </a:p>
          <a:p>
            <a:pPr lvl="1"/>
            <a:r>
              <a:rPr lang="en-US" dirty="0"/>
              <a:t>Variables</a:t>
            </a:r>
          </a:p>
          <a:p>
            <a:pPr lvl="1"/>
            <a:r>
              <a:rPr lang="en-US" dirty="0"/>
              <a:t>CVT</a:t>
            </a:r>
          </a:p>
          <a:p>
            <a:r>
              <a:rPr lang="en-US" dirty="0"/>
              <a:t>Scope</a:t>
            </a:r>
          </a:p>
          <a:p>
            <a:r>
              <a:rPr lang="en-US" dirty="0"/>
              <a:t>Data Types</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12</a:t>
            </a:fld>
            <a:endParaRPr lang="en-US" dirty="0"/>
          </a:p>
        </p:txBody>
      </p:sp>
    </p:spTree>
    <p:extLst>
      <p:ext uri="{BB962C8B-B14F-4D97-AF65-F5344CB8AC3E}">
        <p14:creationId xmlns:p14="http://schemas.microsoft.com/office/powerpoint/2010/main" val="1941149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 issue with clustersauruses: data copies of the cluster and accidentally stomping on data, especially if sending the whole cluster into every user of the cluster</a:t>
            </a:r>
          </a:p>
          <a:p>
            <a:r>
              <a:rPr lang="en-US" dirty="0"/>
              <a:t>Solution: break up the cluster such that each user of the cluster gets the minimum data set it needs and prevent useless data copies when getting/setting the values from the main cluster</a:t>
            </a:r>
          </a:p>
          <a:p>
            <a:endParaRPr lang="en-US" dirty="0"/>
          </a:p>
          <a:p>
            <a:r>
              <a:rPr lang="en-US" dirty="0"/>
              <a:t>Each DCAF module gets a “mini” tag bus containing only the data used by that module.  Scripting templates take care of all data access operations on the mini-tag bus in the module for most common use cases.</a:t>
            </a:r>
          </a:p>
          <a:p>
            <a:endParaRPr lang="en-US" dirty="0"/>
          </a:p>
          <a:p>
            <a:r>
              <a:rPr lang="en-US" dirty="0"/>
              <a:t>Use of in-place operations, plus never branching the main tag bus wire, prevent copies of the main cluster</a:t>
            </a:r>
          </a:p>
        </p:txBody>
      </p:sp>
      <p:sp>
        <p:nvSpPr>
          <p:cNvPr id="4" name="Slide Number Placeholder 3"/>
          <p:cNvSpPr>
            <a:spLocks noGrp="1"/>
          </p:cNvSpPr>
          <p:nvPr>
            <p:ph type="sldNum" sz="quarter" idx="10"/>
          </p:nvPr>
        </p:nvSpPr>
        <p:spPr/>
        <p:txBody>
          <a:bodyPr/>
          <a:lstStyle/>
          <a:p>
            <a:fld id="{851B3976-BA5C-4172-B420-FFE6D6004C76}" type="slidenum">
              <a:rPr lang="en-US" smtClean="0"/>
              <a:t>15</a:t>
            </a:fld>
            <a:endParaRPr lang="en-US" dirty="0"/>
          </a:p>
        </p:txBody>
      </p:sp>
    </p:spTree>
    <p:extLst>
      <p:ext uri="{BB962C8B-B14F-4D97-AF65-F5344CB8AC3E}">
        <p14:creationId xmlns:p14="http://schemas.microsoft.com/office/powerpoint/2010/main" val="239852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16</a:t>
            </a:fld>
            <a:endParaRPr lang="en-US"/>
          </a:p>
        </p:txBody>
      </p:sp>
    </p:spTree>
    <p:extLst>
      <p:ext uri="{BB962C8B-B14F-4D97-AF65-F5344CB8AC3E}">
        <p14:creationId xmlns:p14="http://schemas.microsoft.com/office/powerpoint/2010/main" val="22625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DCAF Engine takes care of </a:t>
            </a:r>
            <a:r>
              <a:rPr lang="en-US" dirty="0" err="1"/>
              <a:t>initiailizing</a:t>
            </a:r>
            <a:r>
              <a:rPr lang="en-US" dirty="0"/>
              <a:t>, running and closing the modules set up by the Editor. Each module will have an Init, some kind of runtime behavior (Input, Process, Output, or some combination thereof) and Close. </a:t>
            </a:r>
          </a:p>
          <a:p>
            <a:endParaRPr lang="en-US" dirty="0"/>
          </a:p>
          <a:p>
            <a:r>
              <a:rPr lang="en-US" dirty="0"/>
              <a:t>Note that the Input modules are al called first, then all the process modules, and finally all the output modules. Let’s look at a simplified version of what the engine is running </a:t>
            </a:r>
          </a:p>
        </p:txBody>
      </p:sp>
      <p:sp>
        <p:nvSpPr>
          <p:cNvPr id="4" name="Slide Number Placeholder 3"/>
          <p:cNvSpPr>
            <a:spLocks noGrp="1"/>
          </p:cNvSpPr>
          <p:nvPr>
            <p:ph type="sldNum" sz="quarter" idx="10"/>
          </p:nvPr>
        </p:nvSpPr>
        <p:spPr/>
        <p:txBody>
          <a:bodyPr/>
          <a:lstStyle/>
          <a:p>
            <a:fld id="{9C567973-8969-4909-962E-7A773C79C2B0}" type="slidenum">
              <a:rPr lang="en-US" smtClean="0"/>
              <a:t>17</a:t>
            </a:fld>
            <a:endParaRPr lang="en-US"/>
          </a:p>
        </p:txBody>
      </p:sp>
    </p:spTree>
    <p:extLst>
      <p:ext uri="{BB962C8B-B14F-4D97-AF65-F5344CB8AC3E}">
        <p14:creationId xmlns:p14="http://schemas.microsoft.com/office/powerpoint/2010/main" val="857976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simplified look at the engine. </a:t>
            </a:r>
          </a:p>
          <a:p>
            <a:endParaRPr lang="en-US" dirty="0"/>
          </a:p>
          <a:p>
            <a:r>
              <a:rPr lang="en-US" dirty="0"/>
              <a:t>The engine calls all the modules’ Input VIs, then all the Process VIs, and finally all the Output </a:t>
            </a:r>
            <a:r>
              <a:rPr lang="en-US" dirty="0" err="1"/>
              <a:t>VIs.</a:t>
            </a:r>
            <a:r>
              <a:rPr lang="en-US" dirty="0"/>
              <a:t> </a:t>
            </a:r>
          </a:p>
        </p:txBody>
      </p:sp>
      <p:sp>
        <p:nvSpPr>
          <p:cNvPr id="4" name="Slide Number Placeholder 3"/>
          <p:cNvSpPr>
            <a:spLocks noGrp="1"/>
          </p:cNvSpPr>
          <p:nvPr>
            <p:ph type="sldNum" sz="quarter" idx="10"/>
          </p:nvPr>
        </p:nvSpPr>
        <p:spPr/>
        <p:txBody>
          <a:bodyPr/>
          <a:lstStyle/>
          <a:p>
            <a:fld id="{9C567973-8969-4909-962E-7A773C79C2B0}" type="slidenum">
              <a:rPr lang="en-US" smtClean="0"/>
              <a:t>18</a:t>
            </a:fld>
            <a:endParaRPr lang="en-US"/>
          </a:p>
        </p:txBody>
      </p:sp>
    </p:spTree>
    <p:extLst>
      <p:ext uri="{BB962C8B-B14F-4D97-AF65-F5344CB8AC3E}">
        <p14:creationId xmlns:p14="http://schemas.microsoft.com/office/powerpoint/2010/main" val="44914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slightly less simplified look now that demonstrates that the modules do not talk to each other directly. Instead, each one reads and writes to the Tag Bus table. The Tag Bus then ferries the data to the other modules. </a:t>
            </a:r>
          </a:p>
          <a:p>
            <a:endParaRPr lang="en-US" dirty="0"/>
          </a:p>
        </p:txBody>
      </p:sp>
      <p:sp>
        <p:nvSpPr>
          <p:cNvPr id="4" name="Slide Number Placeholder 3"/>
          <p:cNvSpPr>
            <a:spLocks noGrp="1"/>
          </p:cNvSpPr>
          <p:nvPr>
            <p:ph type="sldNum" sz="quarter" idx="10"/>
          </p:nvPr>
        </p:nvSpPr>
        <p:spPr/>
        <p:txBody>
          <a:bodyPr/>
          <a:lstStyle/>
          <a:p>
            <a:fld id="{9C567973-8969-4909-962E-7A773C79C2B0}" type="slidenum">
              <a:rPr lang="en-US" smtClean="0"/>
              <a:t>19</a:t>
            </a:fld>
            <a:endParaRPr lang="en-US"/>
          </a:p>
        </p:txBody>
      </p:sp>
    </p:spTree>
    <p:extLst>
      <p:ext uri="{BB962C8B-B14F-4D97-AF65-F5344CB8AC3E}">
        <p14:creationId xmlns:p14="http://schemas.microsoft.com/office/powerpoint/2010/main" val="2551122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modules are called in order, they do not all need to execute fully if they are marked as Asynchronous. Instead, the engine creates an extra loop and an RT FIFO – when the engine gets to calling the particular method it reads and writes to an RT FIFO instead</a:t>
            </a:r>
          </a:p>
        </p:txBody>
      </p:sp>
      <p:sp>
        <p:nvSpPr>
          <p:cNvPr id="4" name="Slide Number Placeholder 3"/>
          <p:cNvSpPr>
            <a:spLocks noGrp="1"/>
          </p:cNvSpPr>
          <p:nvPr>
            <p:ph type="sldNum" sz="quarter" idx="10"/>
          </p:nvPr>
        </p:nvSpPr>
        <p:spPr/>
        <p:txBody>
          <a:bodyPr/>
          <a:lstStyle/>
          <a:p>
            <a:fld id="{9C567973-8969-4909-962E-7A773C79C2B0}" type="slidenum">
              <a:rPr lang="en-US" smtClean="0"/>
              <a:t>20</a:t>
            </a:fld>
            <a:endParaRPr lang="en-US"/>
          </a:p>
        </p:txBody>
      </p:sp>
    </p:spTree>
    <p:extLst>
      <p:ext uri="{BB962C8B-B14F-4D97-AF65-F5344CB8AC3E}">
        <p14:creationId xmlns:p14="http://schemas.microsoft.com/office/powerpoint/2010/main" val="178770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FA569-94E5-4539-9DDA-647D2D9DEE0B}"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235080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source code for the engine isn’t as scary as you might think. It follows a pretty straightforward sequence of steps:</a:t>
            </a:r>
          </a:p>
          <a:p>
            <a:endParaRPr lang="en-US" dirty="0"/>
          </a:p>
          <a:p>
            <a:r>
              <a:rPr lang="en-US" dirty="0"/>
              <a:t>Check</a:t>
            </a:r>
            <a:r>
              <a:rPr lang="en-US" baseline="0" dirty="0"/>
              <a:t> for a message to stop.</a:t>
            </a:r>
          </a:p>
          <a:p>
            <a:r>
              <a:rPr lang="en-US" baseline="0" dirty="0"/>
              <a:t>Wait for next clock source to fire.</a:t>
            </a:r>
          </a:p>
          <a:p>
            <a:r>
              <a:rPr lang="en-US" baseline="0" dirty="0"/>
              <a:t>Sequentially read all inputs and store data on the bus.</a:t>
            </a:r>
          </a:p>
          <a:p>
            <a:r>
              <a:rPr lang="en-US" baseline="0" dirty="0"/>
              <a:t>Process data and store on bus, then process again and store on the bus, then process again. Etc.</a:t>
            </a:r>
          </a:p>
          <a:p>
            <a:r>
              <a:rPr lang="en-US" baseline="0" dirty="0"/>
              <a:t>Send data to all output locations sequentially.</a:t>
            </a:r>
          </a:p>
          <a:p>
            <a:r>
              <a:rPr lang="en-US" baseline="0" dirty="0"/>
              <a:t>Choose which plugins execute on the next iteration.</a:t>
            </a:r>
          </a:p>
          <a:p>
            <a:r>
              <a:rPr lang="en-US" baseline="0" dirty="0"/>
              <a:t>Check for errors and handle them.</a:t>
            </a:r>
          </a:p>
          <a:p>
            <a:endParaRPr lang="en-US" baseline="0" dirty="0"/>
          </a:p>
          <a:p>
            <a:r>
              <a:rPr lang="en-US" baseline="0" dirty="0"/>
              <a:t>Sequential execution provides predictable behavior.</a:t>
            </a:r>
          </a:p>
          <a:p>
            <a:r>
              <a:rPr lang="en-US" baseline="0" dirty="0"/>
              <a:t>C:\Program Files (x86)\National Instruments\LabVIEW 2017\vi.lib\NI\DCAF\Engines\Standard Engine\Execution Engine\main engine\primary control loop.vi</a:t>
            </a:r>
          </a:p>
        </p:txBody>
      </p:sp>
      <p:sp>
        <p:nvSpPr>
          <p:cNvPr id="4" name="Slide Number Placeholder 3"/>
          <p:cNvSpPr>
            <a:spLocks noGrp="1"/>
          </p:cNvSpPr>
          <p:nvPr>
            <p:ph type="sldNum" sz="quarter" idx="10"/>
          </p:nvPr>
        </p:nvSpPr>
        <p:spPr/>
        <p:txBody>
          <a:bodyPr/>
          <a:lstStyle/>
          <a:p>
            <a:fld id="{15F80049-26F3-4D89-A0B2-4E12138F92A1}" type="slidenum">
              <a:rPr lang="en-US" smtClean="0"/>
              <a:t>22</a:t>
            </a:fld>
            <a:endParaRPr lang="en-US"/>
          </a:p>
        </p:txBody>
      </p:sp>
    </p:spTree>
    <p:extLst>
      <p:ext uri="{BB962C8B-B14F-4D97-AF65-F5344CB8AC3E}">
        <p14:creationId xmlns:p14="http://schemas.microsoft.com/office/powerpoint/2010/main" val="195796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Concepts covered in the next slides are similar to what is developed in the </a:t>
            </a:r>
            <a:r>
              <a:rPr lang="en-US" dirty="0" err="1"/>
              <a:t>devguide</a:t>
            </a:r>
            <a:r>
              <a:rPr lang="en-US" dirty="0"/>
              <a:t> Component Overview chapter:</a:t>
            </a:r>
          </a:p>
          <a:p>
            <a:r>
              <a:rPr lang="en-US" dirty="0"/>
              <a:t>https://github.com/LabVIEW-DCAF/Documentation/blob/master/Trunk/Getting%20Started%20Material/devguide/ch1_Component%20Overview.md</a:t>
            </a:r>
          </a:p>
        </p:txBody>
      </p:sp>
      <p:sp>
        <p:nvSpPr>
          <p:cNvPr id="4" name="Slide Number Placeholder 3"/>
          <p:cNvSpPr>
            <a:spLocks noGrp="1"/>
          </p:cNvSpPr>
          <p:nvPr>
            <p:ph type="sldNum" sz="quarter" idx="5"/>
          </p:nvPr>
        </p:nvSpPr>
        <p:spPr/>
        <p:txBody>
          <a:bodyPr/>
          <a:lstStyle/>
          <a:p>
            <a:fld id="{9C567973-8969-4909-962E-7A773C79C2B0}" type="slidenum">
              <a:rPr lang="en-US" smtClean="0"/>
              <a:t>2</a:t>
            </a:fld>
            <a:endParaRPr lang="en-US"/>
          </a:p>
        </p:txBody>
      </p:sp>
    </p:spTree>
    <p:extLst>
      <p:ext uri="{BB962C8B-B14F-4D97-AF65-F5344CB8AC3E}">
        <p14:creationId xmlns:p14="http://schemas.microsoft.com/office/powerpoint/2010/main" val="409491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modules are called in order, they do not all need to execute fully if they are marked as Asynchronous. Instead, the engine creates an extra loop and an RT FIFO – when the engine gets to calling the particular method it reads and writes to an RT FIFO instead</a:t>
            </a:r>
          </a:p>
        </p:txBody>
      </p:sp>
      <p:sp>
        <p:nvSpPr>
          <p:cNvPr id="4" name="Slide Number Placeholder 3"/>
          <p:cNvSpPr>
            <a:spLocks noGrp="1"/>
          </p:cNvSpPr>
          <p:nvPr>
            <p:ph type="sldNum" sz="quarter" idx="10"/>
          </p:nvPr>
        </p:nvSpPr>
        <p:spPr/>
        <p:txBody>
          <a:bodyPr/>
          <a:lstStyle/>
          <a:p>
            <a:fld id="{9C567973-8969-4909-962E-7A773C79C2B0}" type="slidenum">
              <a:rPr lang="en-US" smtClean="0"/>
              <a:t>26</a:t>
            </a:fld>
            <a:endParaRPr lang="en-US"/>
          </a:p>
        </p:txBody>
      </p:sp>
    </p:spTree>
    <p:extLst>
      <p:ext uri="{BB962C8B-B14F-4D97-AF65-F5344CB8AC3E}">
        <p14:creationId xmlns:p14="http://schemas.microsoft.com/office/powerpoint/2010/main" val="4082099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data transfer, the only thing we are transferring is the DVR. We are using the FIFOs as a arbitration mechanism to protect the DVR. This is required because DVR, will always block and there are no timeouts. </a:t>
            </a:r>
          </a:p>
        </p:txBody>
      </p:sp>
      <p:sp>
        <p:nvSpPr>
          <p:cNvPr id="4" name="Slide Number Placeholder 3"/>
          <p:cNvSpPr>
            <a:spLocks noGrp="1"/>
          </p:cNvSpPr>
          <p:nvPr>
            <p:ph type="sldNum" sz="quarter" idx="10"/>
          </p:nvPr>
        </p:nvSpPr>
        <p:spPr/>
        <p:txBody>
          <a:bodyPr/>
          <a:lstStyle/>
          <a:p>
            <a:fld id="{851B3976-BA5C-4172-B420-FFE6D6004C76}" type="slidenum">
              <a:rPr lang="en-US" smtClean="0"/>
              <a:t>27</a:t>
            </a:fld>
            <a:endParaRPr lang="en-US" dirty="0"/>
          </a:p>
        </p:txBody>
      </p:sp>
    </p:spTree>
    <p:extLst>
      <p:ext uri="{BB962C8B-B14F-4D97-AF65-F5344CB8AC3E}">
        <p14:creationId xmlns:p14="http://schemas.microsoft.com/office/powerpoint/2010/main" val="1190156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executor\start async worker.vi</a:t>
            </a:r>
          </a:p>
        </p:txBody>
      </p:sp>
      <p:sp>
        <p:nvSpPr>
          <p:cNvPr id="4" name="Slide Number Placeholder 3"/>
          <p:cNvSpPr>
            <a:spLocks noGrp="1"/>
          </p:cNvSpPr>
          <p:nvPr>
            <p:ph type="sldNum" sz="quarter" idx="10"/>
          </p:nvPr>
        </p:nvSpPr>
        <p:spPr/>
        <p:txBody>
          <a:bodyPr/>
          <a:lstStyle/>
          <a:p>
            <a:fld id="{851B3976-BA5C-4172-B420-FFE6D6004C76}" type="slidenum">
              <a:rPr lang="en-US" smtClean="0"/>
              <a:t>28</a:t>
            </a:fld>
            <a:endParaRPr lang="en-US" dirty="0"/>
          </a:p>
        </p:txBody>
      </p:sp>
    </p:spTree>
    <p:extLst>
      <p:ext uri="{BB962C8B-B14F-4D97-AF65-F5344CB8AC3E}">
        <p14:creationId xmlns:p14="http://schemas.microsoft.com/office/powerpoint/2010/main" val="646373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C:\Program Files (x86)\National Instruments\LabVIEW 2018\vi.lib\NI\DCAF\Engines\Standard Engine\Execution Engine\async executor\async input data method.vi</a:t>
            </a:r>
          </a:p>
          <a:p>
            <a:r>
              <a:rPr lang="en-US" dirty="0"/>
              <a:t>C:\Program Files (x86)\National Instruments\LabVIEW 2018\vi.lib\NI\DCAF\Engines\Standard Engine\Execution Engine\async executor\async worker process.vi</a:t>
            </a:r>
          </a:p>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29</a:t>
            </a:fld>
            <a:endParaRPr lang="en-US" dirty="0"/>
          </a:p>
        </p:txBody>
      </p:sp>
    </p:spTree>
    <p:extLst>
      <p:ext uri="{BB962C8B-B14F-4D97-AF65-F5344CB8AC3E}">
        <p14:creationId xmlns:p14="http://schemas.microsoft.com/office/powerpoint/2010/main" val="584557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we can have modules running async by checking this box and the engine will take care of it for us</a:t>
            </a:r>
          </a:p>
        </p:txBody>
      </p:sp>
      <p:sp>
        <p:nvSpPr>
          <p:cNvPr id="4" name="Slide Number Placeholder 3"/>
          <p:cNvSpPr>
            <a:spLocks noGrp="1"/>
          </p:cNvSpPr>
          <p:nvPr>
            <p:ph type="sldNum" sz="quarter" idx="10"/>
          </p:nvPr>
        </p:nvSpPr>
        <p:spPr/>
        <p:txBody>
          <a:bodyPr/>
          <a:lstStyle/>
          <a:p>
            <a:fld id="{9C567973-8969-4909-962E-7A773C79C2B0}" type="slidenum">
              <a:rPr lang="en-US" smtClean="0"/>
              <a:t>30</a:t>
            </a:fld>
            <a:endParaRPr lang="en-US"/>
          </a:p>
        </p:txBody>
      </p:sp>
    </p:spTree>
    <p:extLst>
      <p:ext uri="{BB962C8B-B14F-4D97-AF65-F5344CB8AC3E}">
        <p14:creationId xmlns:p14="http://schemas.microsoft.com/office/powerpoint/2010/main" val="126916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exactly is provided out of the Box? </a:t>
            </a:r>
          </a:p>
          <a:p>
            <a:endParaRPr lang="en-US" dirty="0"/>
          </a:p>
          <a:p>
            <a:r>
              <a:rPr lang="en-US" dirty="0"/>
              <a:t>The Engine runs the modules as we have previously seen, but this requires no direct user programming. Instead </a:t>
            </a:r>
          </a:p>
          <a:p>
            <a:endParaRPr lang="en-US" dirty="0"/>
          </a:p>
          <a:p>
            <a:pPr marL="337185" indent="-285750">
              <a:buFont typeface="Arial" panose="020B0604020202020204" pitchFamily="34" charset="0"/>
              <a:buChar char="•"/>
            </a:pPr>
            <a:r>
              <a:rPr lang="en-US" sz="1200" dirty="0">
                <a:solidFill>
                  <a:schemeClr val="bg2">
                    <a:lumMod val="25000"/>
                  </a:schemeClr>
                </a:solidFill>
              </a:rPr>
              <a:t>State machine with a safe state</a:t>
            </a:r>
            <a:br>
              <a:rPr lang="en-US" sz="1200" dirty="0">
                <a:solidFill>
                  <a:schemeClr val="bg2">
                    <a:lumMod val="25000"/>
                  </a:schemeClr>
                </a:solidFill>
              </a:rPr>
            </a:b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Sequentially executes Input, Process, and Output methods of each plugin</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Passes latest value data between plugins</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Configurable execution timing</a:t>
            </a:r>
          </a:p>
          <a:p>
            <a:pPr marL="51435"/>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Built-in error reporting and recovery</a:t>
            </a:r>
          </a:p>
          <a:p>
            <a:pPr marL="337185" indent="-285750">
              <a:buFont typeface="Arial" panose="020B0604020202020204" pitchFamily="34" charset="0"/>
              <a:buChar char="•"/>
            </a:pPr>
            <a:endParaRPr lang="en-US" sz="1200" dirty="0">
              <a:solidFill>
                <a:schemeClr val="bg2">
                  <a:lumMod val="25000"/>
                </a:schemeClr>
              </a:solidFill>
            </a:endParaRPr>
          </a:p>
          <a:p>
            <a:pPr marL="337185" indent="-285750">
              <a:buFont typeface="Arial" panose="020B0604020202020204" pitchFamily="34" charset="0"/>
              <a:buChar char="•"/>
            </a:pPr>
            <a:r>
              <a:rPr lang="en-US" sz="1200" dirty="0">
                <a:solidFill>
                  <a:schemeClr val="bg2">
                    <a:lumMod val="25000"/>
                  </a:schemeClr>
                </a:solidFill>
              </a:rPr>
              <a:t>Prevent Race conditions, memory</a:t>
            </a:r>
            <a:r>
              <a:rPr lang="en-US" sz="1200" baseline="0" dirty="0">
                <a:solidFill>
                  <a:schemeClr val="bg2">
                    <a:lumMod val="25000"/>
                  </a:schemeClr>
                </a:solidFill>
              </a:rPr>
              <a:t> allocations, thread starvation, etc.</a:t>
            </a:r>
            <a:endParaRPr lang="en-US" sz="1200" dirty="0">
              <a:solidFill>
                <a:schemeClr val="bg2">
                  <a:lumMod val="25000"/>
                </a:schemeClr>
              </a:solidFill>
            </a:endParaRPr>
          </a:p>
          <a:p>
            <a:endParaRPr lang="en-US" dirty="0"/>
          </a:p>
        </p:txBody>
      </p:sp>
      <p:sp>
        <p:nvSpPr>
          <p:cNvPr id="4" name="Slide Number Placeholder 3"/>
          <p:cNvSpPr>
            <a:spLocks noGrp="1"/>
          </p:cNvSpPr>
          <p:nvPr>
            <p:ph type="sldNum" sz="quarter" idx="10"/>
          </p:nvPr>
        </p:nvSpPr>
        <p:spPr/>
        <p:txBody>
          <a:bodyPr/>
          <a:lstStyle/>
          <a:p>
            <a:fld id="{9C567973-8969-4909-962E-7A773C79C2B0}" type="slidenum">
              <a:rPr lang="en-US" smtClean="0"/>
              <a:t>31</a:t>
            </a:fld>
            <a:endParaRPr lang="en-US"/>
          </a:p>
        </p:txBody>
      </p:sp>
    </p:spTree>
    <p:extLst>
      <p:ext uri="{BB962C8B-B14F-4D97-AF65-F5344CB8AC3E}">
        <p14:creationId xmlns:p14="http://schemas.microsoft.com/office/powerpoint/2010/main" val="102829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32</a:t>
            </a:fld>
            <a:endParaRPr lang="en-US"/>
          </a:p>
        </p:txBody>
      </p:sp>
    </p:spTree>
    <p:extLst>
      <p:ext uri="{BB962C8B-B14F-4D97-AF65-F5344CB8AC3E}">
        <p14:creationId xmlns:p14="http://schemas.microsoft.com/office/powerpoint/2010/main" val="3799215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33</a:t>
            </a:fld>
            <a:endParaRPr lang="en-US" dirty="0"/>
          </a:p>
        </p:txBody>
      </p:sp>
    </p:spTree>
    <p:extLst>
      <p:ext uri="{BB962C8B-B14F-4D97-AF65-F5344CB8AC3E}">
        <p14:creationId xmlns:p14="http://schemas.microsoft.com/office/powerpoint/2010/main" val="818992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34</a:t>
            </a:fld>
            <a:endParaRPr lang="en-US" dirty="0"/>
          </a:p>
        </p:txBody>
      </p:sp>
    </p:spTree>
    <p:extLst>
      <p:ext uri="{BB962C8B-B14F-4D97-AF65-F5344CB8AC3E}">
        <p14:creationId xmlns:p14="http://schemas.microsoft.com/office/powerpoint/2010/main" val="1474148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35</a:t>
            </a:fld>
            <a:endParaRPr lang="en-US" dirty="0"/>
          </a:p>
        </p:txBody>
      </p:sp>
    </p:spTree>
    <p:extLst>
      <p:ext uri="{BB962C8B-B14F-4D97-AF65-F5344CB8AC3E}">
        <p14:creationId xmlns:p14="http://schemas.microsoft.com/office/powerpoint/2010/main" val="82953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3</a:t>
            </a:fld>
            <a:endParaRPr lang="en-US"/>
          </a:p>
        </p:txBody>
      </p:sp>
    </p:spTree>
    <p:extLst>
      <p:ext uri="{BB962C8B-B14F-4D97-AF65-F5344CB8AC3E}">
        <p14:creationId xmlns:p14="http://schemas.microsoft.com/office/powerpoint/2010/main" val="1572188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36</a:t>
            </a:fld>
            <a:endParaRPr lang="en-US" dirty="0"/>
          </a:p>
        </p:txBody>
      </p:sp>
    </p:spTree>
    <p:extLst>
      <p:ext uri="{BB962C8B-B14F-4D97-AF65-F5344CB8AC3E}">
        <p14:creationId xmlns:p14="http://schemas.microsoft.com/office/powerpoint/2010/main" val="1749233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compare between expected and read values to demo test</a:t>
            </a:r>
          </a:p>
        </p:txBody>
      </p:sp>
      <p:sp>
        <p:nvSpPr>
          <p:cNvPr id="4" name="Slide Number Placeholder 3"/>
          <p:cNvSpPr>
            <a:spLocks noGrp="1"/>
          </p:cNvSpPr>
          <p:nvPr>
            <p:ph type="sldNum" sz="quarter" idx="10"/>
          </p:nvPr>
        </p:nvSpPr>
        <p:spPr/>
        <p:txBody>
          <a:bodyPr/>
          <a:lstStyle/>
          <a:p>
            <a:fld id="{851B3976-BA5C-4172-B420-FFE6D6004C76}" type="slidenum">
              <a:rPr lang="en-US" smtClean="0"/>
              <a:t>37</a:t>
            </a:fld>
            <a:endParaRPr lang="en-US" dirty="0"/>
          </a:p>
        </p:txBody>
      </p:sp>
    </p:spTree>
    <p:extLst>
      <p:ext uri="{BB962C8B-B14F-4D97-AF65-F5344CB8AC3E}">
        <p14:creationId xmlns:p14="http://schemas.microsoft.com/office/powerpoint/2010/main" val="394300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38</a:t>
            </a:fld>
            <a:endParaRPr lang="en-US"/>
          </a:p>
        </p:txBody>
      </p:sp>
    </p:spTree>
    <p:extLst>
      <p:ext uri="{BB962C8B-B14F-4D97-AF65-F5344CB8AC3E}">
        <p14:creationId xmlns:p14="http://schemas.microsoft.com/office/powerpoint/2010/main" val="3872276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highlight that modules interact with channels and these are connected to engine tags through mappings. Modules can bring information from the outside to the engine, from the engine to the outside or both.</a:t>
            </a:r>
          </a:p>
        </p:txBody>
      </p:sp>
      <p:sp>
        <p:nvSpPr>
          <p:cNvPr id="4" name="Slide Number Placeholder 3"/>
          <p:cNvSpPr>
            <a:spLocks noGrp="1"/>
          </p:cNvSpPr>
          <p:nvPr>
            <p:ph type="sldNum" sz="quarter" idx="5"/>
          </p:nvPr>
        </p:nvSpPr>
        <p:spPr/>
        <p:txBody>
          <a:bodyPr/>
          <a:lstStyle/>
          <a:p>
            <a:fld id="{9C567973-8969-4909-962E-7A773C79C2B0}" type="slidenum">
              <a:rPr lang="en-US" smtClean="0"/>
              <a:t>39</a:t>
            </a:fld>
            <a:endParaRPr lang="en-US"/>
          </a:p>
        </p:txBody>
      </p:sp>
    </p:spTree>
    <p:extLst>
      <p:ext uri="{BB962C8B-B14F-4D97-AF65-F5344CB8AC3E}">
        <p14:creationId xmlns:p14="http://schemas.microsoft.com/office/powerpoint/2010/main" val="2580737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Differences between static and dynamic modules will be studied later</a:t>
            </a:r>
          </a:p>
        </p:txBody>
      </p:sp>
      <p:sp>
        <p:nvSpPr>
          <p:cNvPr id="4" name="Slide Number Placeholder 3"/>
          <p:cNvSpPr>
            <a:spLocks noGrp="1"/>
          </p:cNvSpPr>
          <p:nvPr>
            <p:ph type="sldNum" sz="quarter" idx="5"/>
          </p:nvPr>
        </p:nvSpPr>
        <p:spPr/>
        <p:txBody>
          <a:bodyPr/>
          <a:lstStyle/>
          <a:p>
            <a:fld id="{9C567973-8969-4909-962E-7A773C79C2B0}" type="slidenum">
              <a:rPr lang="en-US" smtClean="0"/>
              <a:t>40</a:t>
            </a:fld>
            <a:endParaRPr lang="en-US"/>
          </a:p>
        </p:txBody>
      </p:sp>
    </p:spTree>
    <p:extLst>
      <p:ext uri="{BB962C8B-B14F-4D97-AF65-F5344CB8AC3E}">
        <p14:creationId xmlns:p14="http://schemas.microsoft.com/office/powerpoint/2010/main" val="17868046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42</a:t>
            </a:fld>
            <a:endParaRPr lang="en-US"/>
          </a:p>
        </p:txBody>
      </p:sp>
    </p:spTree>
    <p:extLst>
      <p:ext uri="{BB962C8B-B14F-4D97-AF65-F5344CB8AC3E}">
        <p14:creationId xmlns:p14="http://schemas.microsoft.com/office/powerpoint/2010/main" val="2790762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Configure the multiple targets that are part of a DCAF system, to add engines to each target and a series of modules within that engine.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Maintains a list of the tags in the system and how they map to the channels in the different modules. It also provides features such as automapping and displaying a summary of the system configuration.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Shows a hierarchical view of a DCAF system on the left tree and information on the selected item on the right window; these configurations can be saved and loaded through the </a:t>
            </a:r>
            <a:r>
              <a:rPr lang="en-US" sz="1200" b="1" i="0" kern="1200" dirty="0">
                <a:solidFill>
                  <a:schemeClr val="tx1"/>
                </a:solidFill>
                <a:effectLst/>
                <a:latin typeface="+mn-lt"/>
                <a:ea typeface="+mn-ea"/>
                <a:cs typeface="+mn-cs"/>
              </a:rPr>
              <a:t>File</a:t>
            </a:r>
            <a:r>
              <a:rPr lang="en-US" sz="1200" b="0" i="0" kern="1200" dirty="0">
                <a:solidFill>
                  <a:schemeClr val="tx1"/>
                </a:solidFill>
                <a:effectLst/>
                <a:latin typeface="+mn-lt"/>
                <a:ea typeface="+mn-ea"/>
                <a:cs typeface="+mn-cs"/>
              </a:rPr>
              <a:t> menu.</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module has its own configuration window, populated by the module itself.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Engine and target itself also have configuration windows. The engine has its name, assignment to a processor, as well as Timing Source, while the target has the type (Linux RT ARM, Linux RT x64, Windows,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FPGA settings if available, and deployment settings.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Having configured the system, the configuration itself must be saved, exported as a .</a:t>
            </a:r>
            <a:r>
              <a:rPr lang="en-US" sz="1200" b="0" i="0" kern="1200" dirty="0" err="1">
                <a:solidFill>
                  <a:schemeClr val="tx1"/>
                </a:solidFill>
                <a:effectLst/>
                <a:latin typeface="+mn-lt"/>
                <a:ea typeface="+mn-ea"/>
                <a:cs typeface="+mn-cs"/>
              </a:rPr>
              <a:t>pcfg</a:t>
            </a:r>
            <a:r>
              <a:rPr lang="en-US" sz="1200" b="0" i="0" kern="1200" dirty="0">
                <a:solidFill>
                  <a:schemeClr val="tx1"/>
                </a:solidFill>
                <a:effectLst/>
                <a:latin typeface="+mn-lt"/>
                <a:ea typeface="+mn-ea"/>
                <a:cs typeface="+mn-cs"/>
              </a:rPr>
              <a:t> file and deployed to every target system. At runtime, the file is used by an application to instantiate and configure all the modules before beginning execution.</a:t>
            </a:r>
          </a:p>
          <a:p>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43</a:t>
            </a:fld>
            <a:endParaRPr lang="en-US"/>
          </a:p>
        </p:txBody>
      </p:sp>
    </p:spTree>
    <p:extLst>
      <p:ext uri="{BB962C8B-B14F-4D97-AF65-F5344CB8AC3E}">
        <p14:creationId xmlns:p14="http://schemas.microsoft.com/office/powerpoint/2010/main" val="2434827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Configure the multiple targets that are part of a DCAF system, to add engines to each target and a series of modules within that engine.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Maintains a list of the tags in the system and how they map to the channels in the different modules. It also provides features such as automapping and displaying a summary of the system configuration.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Shows a hierarchical view of a DCAF system on the left tree and information on the selected item on the right window; these configurations can be saved and loaded through the </a:t>
            </a:r>
            <a:r>
              <a:rPr lang="en-US" sz="1200" b="1" i="0" kern="1200" dirty="0">
                <a:solidFill>
                  <a:schemeClr val="tx1"/>
                </a:solidFill>
                <a:effectLst/>
                <a:latin typeface="+mn-lt"/>
                <a:ea typeface="+mn-ea"/>
                <a:cs typeface="+mn-cs"/>
              </a:rPr>
              <a:t>File</a:t>
            </a:r>
            <a:r>
              <a:rPr lang="en-US" sz="1200" b="0" i="0" kern="1200" dirty="0">
                <a:solidFill>
                  <a:schemeClr val="tx1"/>
                </a:solidFill>
                <a:effectLst/>
                <a:latin typeface="+mn-lt"/>
                <a:ea typeface="+mn-ea"/>
                <a:cs typeface="+mn-cs"/>
              </a:rPr>
              <a:t> menu.</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Each module has its own configuration window, populated by the module itself.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Engine and target itself also have configuration windows. The engine has its name, assignment to a processor, as well as Timing Source, while the target has the type (Linux RT ARM, Linux RT x64, Windows,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FPGA settings if available, and deployment settings.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Having configured the system, the configuration itself must be saved, exported as a .</a:t>
            </a:r>
            <a:r>
              <a:rPr lang="en-US" sz="1200" b="0" i="0" kern="1200" dirty="0" err="1">
                <a:solidFill>
                  <a:schemeClr val="tx1"/>
                </a:solidFill>
                <a:effectLst/>
                <a:latin typeface="+mn-lt"/>
                <a:ea typeface="+mn-ea"/>
                <a:cs typeface="+mn-cs"/>
              </a:rPr>
              <a:t>pcfg</a:t>
            </a:r>
            <a:r>
              <a:rPr lang="en-US" sz="1200" b="0" i="0" kern="1200" dirty="0">
                <a:solidFill>
                  <a:schemeClr val="tx1"/>
                </a:solidFill>
                <a:effectLst/>
                <a:latin typeface="+mn-lt"/>
                <a:ea typeface="+mn-ea"/>
                <a:cs typeface="+mn-cs"/>
              </a:rPr>
              <a:t> file and deployed to every target system. At runtime, the file is used by an application to instantiate and configure all the modules before beginning execution.</a:t>
            </a:r>
          </a:p>
          <a:p>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44</a:t>
            </a:fld>
            <a:endParaRPr lang="en-US"/>
          </a:p>
        </p:txBody>
      </p:sp>
    </p:spTree>
    <p:extLst>
      <p:ext uri="{BB962C8B-B14F-4D97-AF65-F5344CB8AC3E}">
        <p14:creationId xmlns:p14="http://schemas.microsoft.com/office/powerpoint/2010/main" val="13288127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45</a:t>
            </a:fld>
            <a:endParaRPr lang="en-US"/>
          </a:p>
        </p:txBody>
      </p:sp>
    </p:spTree>
    <p:extLst>
      <p:ext uri="{BB962C8B-B14F-4D97-AF65-F5344CB8AC3E}">
        <p14:creationId xmlns:p14="http://schemas.microsoft.com/office/powerpoint/2010/main" val="2583537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B3976-BA5C-4172-B420-FFE6D6004C76}" type="slidenum">
              <a:rPr lang="en-US" smtClean="0"/>
              <a:t>46</a:t>
            </a:fld>
            <a:endParaRPr lang="en-US" dirty="0"/>
          </a:p>
        </p:txBody>
      </p:sp>
    </p:spTree>
    <p:extLst>
      <p:ext uri="{BB962C8B-B14F-4D97-AF65-F5344CB8AC3E}">
        <p14:creationId xmlns:p14="http://schemas.microsoft.com/office/powerpoint/2010/main" val="79359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Target</a:t>
            </a:r>
            <a:r>
              <a:rPr lang="en-US" sz="1200" b="0" i="0" kern="1200" dirty="0">
                <a:solidFill>
                  <a:schemeClr val="tx1"/>
                </a:solidFill>
                <a:effectLst/>
                <a:latin typeface="+mn-lt"/>
                <a:ea typeface="+mn-ea"/>
                <a:cs typeface="+mn-cs"/>
              </a:rPr>
              <a:t>: Computing hardware that executes a software application. The term ’Target’ is used in the LabVIEW project to identify where a LabVIEW VI will execute and within the DCAF </a:t>
            </a:r>
            <a:r>
              <a:rPr lang="en-US" sz="1200" b="0" i="1" kern="1200" dirty="0">
                <a:solidFill>
                  <a:schemeClr val="tx1"/>
                </a:solidFill>
                <a:effectLst/>
                <a:latin typeface="+mn-lt"/>
                <a:ea typeface="+mn-ea"/>
                <a:cs typeface="+mn-cs"/>
              </a:rPr>
              <a:t>Configuration Editor</a:t>
            </a:r>
            <a:r>
              <a:rPr lang="en-US" sz="1200" b="0" i="0" kern="1200" dirty="0">
                <a:solidFill>
                  <a:schemeClr val="tx1"/>
                </a:solidFill>
                <a:effectLst/>
                <a:latin typeface="+mn-lt"/>
                <a:ea typeface="+mn-ea"/>
                <a:cs typeface="+mn-cs"/>
              </a:rPr>
              <a:t> to contain one or more </a:t>
            </a:r>
            <a:r>
              <a:rPr lang="en-US" sz="1200" b="0" i="1" kern="1200" dirty="0">
                <a:solidFill>
                  <a:schemeClr val="tx1"/>
                </a:solidFill>
                <a:effectLst/>
                <a:latin typeface="+mn-lt"/>
                <a:ea typeface="+mn-ea"/>
                <a:cs typeface="+mn-cs"/>
              </a:rPr>
              <a:t>Engines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Engine</a:t>
            </a:r>
            <a:r>
              <a:rPr lang="en-US" sz="1200" b="0" i="0" kern="1200" dirty="0">
                <a:solidFill>
                  <a:schemeClr val="tx1"/>
                </a:solidFill>
                <a:effectLst/>
                <a:latin typeface="+mn-lt"/>
                <a:ea typeface="+mn-ea"/>
                <a:cs typeface="+mn-cs"/>
              </a:rPr>
              <a:t>: State machine that executes </a:t>
            </a:r>
            <a:r>
              <a:rPr lang="en-US" sz="1200" b="0" i="1" kern="1200" dirty="0">
                <a:solidFill>
                  <a:schemeClr val="tx1"/>
                </a:solidFill>
                <a:effectLst/>
                <a:latin typeface="+mn-lt"/>
                <a:ea typeface="+mn-ea"/>
                <a:cs typeface="+mn-cs"/>
              </a:rPr>
              <a:t>Modules</a:t>
            </a:r>
            <a:r>
              <a:rPr lang="en-US" sz="1200" b="0" i="0" kern="1200" dirty="0">
                <a:solidFill>
                  <a:schemeClr val="tx1"/>
                </a:solidFill>
                <a:effectLst/>
                <a:latin typeface="+mn-lt"/>
                <a:ea typeface="+mn-ea"/>
                <a:cs typeface="+mn-cs"/>
              </a:rPr>
              <a:t> as defined in the </a:t>
            </a:r>
            <a:r>
              <a:rPr lang="en-US" sz="1200" b="0" i="1" kern="1200" dirty="0">
                <a:solidFill>
                  <a:schemeClr val="tx1"/>
                </a:solidFill>
                <a:effectLst/>
                <a:latin typeface="+mn-lt"/>
                <a:ea typeface="+mn-ea"/>
                <a:cs typeface="+mn-cs"/>
              </a:rPr>
              <a:t>Configuration Editor</a:t>
            </a:r>
            <a:r>
              <a:rPr lang="en-US" sz="1200" b="0" i="0" kern="1200" dirty="0">
                <a:solidFill>
                  <a:schemeClr val="tx1"/>
                </a:solidFill>
                <a:effectLst/>
                <a:latin typeface="+mn-lt"/>
                <a:ea typeface="+mn-ea"/>
                <a:cs typeface="+mn-cs"/>
              </a:rPr>
              <a:t> and provides a namespace for </a:t>
            </a:r>
            <a:r>
              <a:rPr lang="en-US" sz="1200" b="0" i="1" kern="1200" dirty="0">
                <a:solidFill>
                  <a:schemeClr val="tx1"/>
                </a:solidFill>
                <a:effectLst/>
                <a:latin typeface="+mn-lt"/>
                <a:ea typeface="+mn-ea"/>
                <a:cs typeface="+mn-cs"/>
              </a:rPr>
              <a:t>Tags</a:t>
            </a:r>
            <a:r>
              <a:rPr lang="en-US" sz="1200" b="0" i="0" kern="1200" dirty="0">
                <a:solidFill>
                  <a:schemeClr val="tx1"/>
                </a:solidFill>
                <a:effectLst/>
                <a:latin typeface="+mn-lt"/>
                <a:ea typeface="+mn-ea"/>
                <a:cs typeface="+mn-cs"/>
              </a:rPr>
              <a:t>. The Engine also passes data between its </a:t>
            </a:r>
            <a:r>
              <a:rPr lang="en-US" sz="1200" b="0" i="1" kern="1200" dirty="0">
                <a:solidFill>
                  <a:schemeClr val="tx1"/>
                </a:solidFill>
                <a:effectLst/>
                <a:latin typeface="+mn-lt"/>
                <a:ea typeface="+mn-ea"/>
                <a:cs typeface="+mn-cs"/>
              </a:rPr>
              <a:t>Modules</a:t>
            </a:r>
            <a:r>
              <a:rPr lang="en-US" sz="1200" b="0" i="0" kern="1200" dirty="0">
                <a:solidFill>
                  <a:schemeClr val="tx1"/>
                </a:solidFill>
                <a:effectLst/>
                <a:latin typeface="+mn-lt"/>
                <a:ea typeface="+mn-ea"/>
                <a:cs typeface="+mn-cs"/>
              </a:rPr>
              <a:t> according to its </a:t>
            </a:r>
            <a:r>
              <a:rPr lang="en-US" sz="1200" b="0" i="1" kern="1200" dirty="0">
                <a:solidFill>
                  <a:schemeClr val="tx1"/>
                </a:solidFill>
                <a:effectLst/>
                <a:latin typeface="+mn-lt"/>
                <a:ea typeface="+mn-ea"/>
                <a:cs typeface="+mn-cs"/>
              </a:rPr>
              <a:t>Mappings</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9C567973-8969-4909-962E-7A773C79C2B0}" type="slidenum">
              <a:rPr lang="en-US" smtClean="0"/>
              <a:t>4</a:t>
            </a:fld>
            <a:endParaRPr lang="en-US"/>
          </a:p>
        </p:txBody>
      </p:sp>
    </p:spTree>
    <p:extLst>
      <p:ext uri="{BB962C8B-B14F-4D97-AF65-F5344CB8AC3E}">
        <p14:creationId xmlns:p14="http://schemas.microsoft.com/office/powerpoint/2010/main" val="10930871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47</a:t>
            </a:fld>
            <a:endParaRPr lang="en-US"/>
          </a:p>
        </p:txBody>
      </p:sp>
    </p:spTree>
    <p:extLst>
      <p:ext uri="{BB962C8B-B14F-4D97-AF65-F5344CB8AC3E}">
        <p14:creationId xmlns:p14="http://schemas.microsoft.com/office/powerpoint/2010/main" val="314783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9C567973-8969-4909-962E-7A773C79C2B0}" type="slidenum">
              <a:rPr lang="en-US" smtClean="0"/>
              <a:t>50</a:t>
            </a:fld>
            <a:endParaRPr lang="en-US"/>
          </a:p>
        </p:txBody>
      </p:sp>
    </p:spTree>
    <p:extLst>
      <p:ext uri="{BB962C8B-B14F-4D97-AF65-F5344CB8AC3E}">
        <p14:creationId xmlns:p14="http://schemas.microsoft.com/office/powerpoint/2010/main" val="32067388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9C567973-8969-4909-962E-7A773C79C2B0}" type="slidenum">
              <a:rPr lang="en-US" smtClean="0"/>
              <a:t>51</a:t>
            </a:fld>
            <a:endParaRPr lang="en-US"/>
          </a:p>
        </p:txBody>
      </p:sp>
    </p:spTree>
    <p:extLst>
      <p:ext uri="{BB962C8B-B14F-4D97-AF65-F5344CB8AC3E}">
        <p14:creationId xmlns:p14="http://schemas.microsoft.com/office/powerpoint/2010/main" val="42252969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 and D</a:t>
            </a:r>
          </a:p>
        </p:txBody>
      </p:sp>
      <p:sp>
        <p:nvSpPr>
          <p:cNvPr id="4" name="Slide Number Placeholder 3"/>
          <p:cNvSpPr>
            <a:spLocks noGrp="1"/>
          </p:cNvSpPr>
          <p:nvPr>
            <p:ph type="sldNum" sz="quarter" idx="5"/>
          </p:nvPr>
        </p:nvSpPr>
        <p:spPr/>
        <p:txBody>
          <a:bodyPr/>
          <a:lstStyle/>
          <a:p>
            <a:fld id="{9C567973-8969-4909-962E-7A773C79C2B0}" type="slidenum">
              <a:rPr lang="en-US" smtClean="0"/>
              <a:t>52</a:t>
            </a:fld>
            <a:endParaRPr lang="en-US"/>
          </a:p>
        </p:txBody>
      </p:sp>
    </p:spTree>
    <p:extLst>
      <p:ext uri="{BB962C8B-B14F-4D97-AF65-F5344CB8AC3E}">
        <p14:creationId xmlns:p14="http://schemas.microsoft.com/office/powerpoint/2010/main" val="34815536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 and D</a:t>
            </a:r>
          </a:p>
        </p:txBody>
      </p:sp>
      <p:sp>
        <p:nvSpPr>
          <p:cNvPr id="4" name="Slide Number Placeholder 3"/>
          <p:cNvSpPr>
            <a:spLocks noGrp="1"/>
          </p:cNvSpPr>
          <p:nvPr>
            <p:ph type="sldNum" sz="quarter" idx="5"/>
          </p:nvPr>
        </p:nvSpPr>
        <p:spPr/>
        <p:txBody>
          <a:bodyPr/>
          <a:lstStyle/>
          <a:p>
            <a:fld id="{9C567973-8969-4909-962E-7A773C79C2B0}" type="slidenum">
              <a:rPr lang="en-US" smtClean="0"/>
              <a:t>53</a:t>
            </a:fld>
            <a:endParaRPr lang="en-US"/>
          </a:p>
        </p:txBody>
      </p:sp>
    </p:spTree>
    <p:extLst>
      <p:ext uri="{BB962C8B-B14F-4D97-AF65-F5344CB8AC3E}">
        <p14:creationId xmlns:p14="http://schemas.microsoft.com/office/powerpoint/2010/main" val="11132385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9C567973-8969-4909-962E-7A773C79C2B0}" type="slidenum">
              <a:rPr lang="en-US" smtClean="0"/>
              <a:t>54</a:t>
            </a:fld>
            <a:endParaRPr lang="en-US"/>
          </a:p>
        </p:txBody>
      </p:sp>
    </p:spTree>
    <p:extLst>
      <p:ext uri="{BB962C8B-B14F-4D97-AF65-F5344CB8AC3E}">
        <p14:creationId xmlns:p14="http://schemas.microsoft.com/office/powerpoint/2010/main" val="4163681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9C567973-8969-4909-962E-7A773C79C2B0}" type="slidenum">
              <a:rPr lang="en-US" smtClean="0"/>
              <a:t>55</a:t>
            </a:fld>
            <a:endParaRPr lang="en-US"/>
          </a:p>
        </p:txBody>
      </p:sp>
    </p:spTree>
    <p:extLst>
      <p:ext uri="{BB962C8B-B14F-4D97-AF65-F5344CB8AC3E}">
        <p14:creationId xmlns:p14="http://schemas.microsoft.com/office/powerpoint/2010/main" val="7922254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56</a:t>
            </a:fld>
            <a:endParaRPr lang="en-US"/>
          </a:p>
        </p:txBody>
      </p:sp>
    </p:spTree>
    <p:extLst>
      <p:ext uri="{BB962C8B-B14F-4D97-AF65-F5344CB8AC3E}">
        <p14:creationId xmlns:p14="http://schemas.microsoft.com/office/powerpoint/2010/main" val="2199057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https://github.com/LabVIEW-DCAF/Documentation/blob/master/Trunk/Getting%20Started%20Material/devguide/ch1_Component%20Overview.md</a:t>
            </a:r>
          </a:p>
        </p:txBody>
      </p:sp>
      <p:sp>
        <p:nvSpPr>
          <p:cNvPr id="4" name="Slide Number Placeholder 3"/>
          <p:cNvSpPr>
            <a:spLocks noGrp="1"/>
          </p:cNvSpPr>
          <p:nvPr>
            <p:ph type="sldNum" sz="quarter" idx="5"/>
          </p:nvPr>
        </p:nvSpPr>
        <p:spPr/>
        <p:txBody>
          <a:bodyPr/>
          <a:lstStyle/>
          <a:p>
            <a:fld id="{9C567973-8969-4909-962E-7A773C79C2B0}" type="slidenum">
              <a:rPr lang="en-US" smtClean="0"/>
              <a:t>57</a:t>
            </a:fld>
            <a:endParaRPr lang="en-US"/>
          </a:p>
        </p:txBody>
      </p:sp>
    </p:spTree>
    <p:extLst>
      <p:ext uri="{BB962C8B-B14F-4D97-AF65-F5344CB8AC3E}">
        <p14:creationId xmlns:p14="http://schemas.microsoft.com/office/powerpoint/2010/main" val="2129377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Module</a:t>
            </a:r>
            <a:r>
              <a:rPr lang="en-US" sz="1200" b="0" i="0" kern="1200" dirty="0">
                <a:solidFill>
                  <a:schemeClr val="tx1"/>
                </a:solidFill>
                <a:effectLst/>
                <a:latin typeface="+mn-lt"/>
                <a:ea typeface="+mn-ea"/>
                <a:cs typeface="+mn-cs"/>
              </a:rPr>
              <a:t>: A collection of code of varying functionality that executes within an </a:t>
            </a:r>
            <a:r>
              <a:rPr lang="en-US" sz="1200" b="0" i="1" kern="1200" dirty="0">
                <a:solidFill>
                  <a:schemeClr val="tx1"/>
                </a:solidFill>
                <a:effectLst/>
                <a:latin typeface="+mn-lt"/>
                <a:ea typeface="+mn-ea"/>
                <a:cs typeface="+mn-cs"/>
              </a:rPr>
              <a:t>Engine</a:t>
            </a:r>
            <a:r>
              <a:rPr lang="en-US" sz="1200" b="0" i="0" kern="1200" dirty="0">
                <a:solidFill>
                  <a:schemeClr val="tx1"/>
                </a:solidFill>
                <a:effectLst/>
                <a:latin typeface="+mn-lt"/>
                <a:ea typeface="+mn-ea"/>
                <a:cs typeface="+mn-cs"/>
              </a:rPr>
              <a:t> and that can interact with the </a:t>
            </a:r>
            <a:r>
              <a:rPr lang="en-US" sz="1200" b="0" i="1" kern="1200" dirty="0">
                <a:solidFill>
                  <a:schemeClr val="tx1"/>
                </a:solidFill>
                <a:effectLst/>
                <a:latin typeface="+mn-lt"/>
                <a:ea typeface="+mn-ea"/>
                <a:cs typeface="+mn-cs"/>
              </a:rPr>
              <a:t>Tags</a:t>
            </a:r>
            <a:r>
              <a:rPr lang="en-US" sz="1200" b="0" i="0" kern="1200" dirty="0">
                <a:solidFill>
                  <a:schemeClr val="tx1"/>
                </a:solidFill>
                <a:effectLst/>
                <a:latin typeface="+mn-lt"/>
                <a:ea typeface="+mn-ea"/>
                <a:cs typeface="+mn-cs"/>
              </a:rPr>
              <a:t> of that </a:t>
            </a:r>
            <a:r>
              <a:rPr lang="en-US" sz="1200" b="0" i="1" kern="1200" dirty="0">
                <a:solidFill>
                  <a:schemeClr val="tx1"/>
                </a:solidFill>
                <a:effectLst/>
                <a:latin typeface="+mn-lt"/>
                <a:ea typeface="+mn-ea"/>
                <a:cs typeface="+mn-cs"/>
              </a:rPr>
              <a:t>Engine</a:t>
            </a:r>
            <a:r>
              <a:rPr lang="en-US" sz="1200" b="0" i="0" kern="1200" dirty="0">
                <a:solidFill>
                  <a:schemeClr val="tx1"/>
                </a:solidFill>
                <a:effectLst/>
                <a:latin typeface="+mn-lt"/>
                <a:ea typeface="+mn-ea"/>
                <a:cs typeface="+mn-cs"/>
              </a:rPr>
              <a:t>. Some standard </a:t>
            </a:r>
            <a:r>
              <a:rPr lang="en-US" sz="1200" b="0" i="1" kern="1200" dirty="0">
                <a:solidFill>
                  <a:schemeClr val="tx1"/>
                </a:solidFill>
                <a:effectLst/>
                <a:latin typeface="+mn-lt"/>
                <a:ea typeface="+mn-ea"/>
                <a:cs typeface="+mn-cs"/>
              </a:rPr>
              <a:t>Modules</a:t>
            </a:r>
            <a:r>
              <a:rPr lang="en-US" sz="1200" b="0" i="0" kern="1200" dirty="0">
                <a:solidFill>
                  <a:schemeClr val="tx1"/>
                </a:solidFill>
                <a:effectLst/>
                <a:latin typeface="+mn-lt"/>
                <a:ea typeface="+mn-ea"/>
                <a:cs typeface="+mn-cs"/>
              </a:rPr>
              <a:t> are installed with DCAF, but users can also create their own.</a:t>
            </a:r>
          </a:p>
          <a:p>
            <a:r>
              <a:rPr lang="en-US" sz="1200" b="1" i="0" kern="1200" dirty="0">
                <a:solidFill>
                  <a:schemeClr val="tx1"/>
                </a:solidFill>
                <a:effectLst/>
                <a:latin typeface="+mn-lt"/>
                <a:ea typeface="+mn-ea"/>
                <a:cs typeface="+mn-cs"/>
              </a:rPr>
              <a:t>Channels</a:t>
            </a:r>
            <a:r>
              <a:rPr lang="en-US" sz="1200" b="0" i="0" kern="1200" dirty="0">
                <a:solidFill>
                  <a:schemeClr val="tx1"/>
                </a:solidFill>
                <a:effectLst/>
                <a:latin typeface="+mn-lt"/>
                <a:ea typeface="+mn-ea"/>
                <a:cs typeface="+mn-cs"/>
              </a:rPr>
              <a:t>: A Module’s input and output data which can be connected to Tags through </a:t>
            </a:r>
            <a:r>
              <a:rPr lang="en-US" sz="1200" b="0" i="1" kern="1200" dirty="0">
                <a:solidFill>
                  <a:schemeClr val="tx1"/>
                </a:solidFill>
                <a:effectLst/>
                <a:latin typeface="+mn-lt"/>
                <a:ea typeface="+mn-ea"/>
                <a:cs typeface="+mn-cs"/>
              </a:rPr>
              <a:t>Mappings</a:t>
            </a:r>
            <a:r>
              <a:rPr lang="en-US" sz="1200" b="0" i="0" kern="1200" dirty="0">
                <a:solidFill>
                  <a:schemeClr val="tx1"/>
                </a:solidFill>
                <a:effectLst/>
                <a:latin typeface="+mn-lt"/>
                <a:ea typeface="+mn-ea"/>
                <a:cs typeface="+mn-cs"/>
              </a:rPr>
              <a:t>. Channels are like </a:t>
            </a:r>
            <a:r>
              <a:rPr lang="en-US" sz="1200" b="0" i="1" kern="1200" dirty="0">
                <a:solidFill>
                  <a:schemeClr val="tx1"/>
                </a:solidFill>
                <a:effectLst/>
                <a:latin typeface="+mn-lt"/>
                <a:ea typeface="+mn-ea"/>
                <a:cs typeface="+mn-cs"/>
              </a:rPr>
              <a:t>Tags</a:t>
            </a:r>
            <a:r>
              <a:rPr lang="en-US" sz="1200" b="0" i="0" kern="1200" dirty="0">
                <a:solidFill>
                  <a:schemeClr val="tx1"/>
                </a:solidFill>
                <a:effectLst/>
                <a:latin typeface="+mn-lt"/>
                <a:ea typeface="+mn-ea"/>
                <a:cs typeface="+mn-cs"/>
              </a:rPr>
              <a:t> in that they are latest-value variables, except they are scoped to a specific </a:t>
            </a:r>
            <a:r>
              <a:rPr lang="en-US" sz="1200" b="0" i="1" kern="1200" dirty="0">
                <a:solidFill>
                  <a:schemeClr val="tx1"/>
                </a:solidFill>
                <a:effectLst/>
                <a:latin typeface="+mn-lt"/>
                <a:ea typeface="+mn-ea"/>
                <a:cs typeface="+mn-cs"/>
              </a:rPr>
              <a:t>Module</a:t>
            </a:r>
            <a:r>
              <a:rPr lang="en-US" sz="1200" b="0" i="0" kern="1200" dirty="0">
                <a:solidFill>
                  <a:schemeClr val="tx1"/>
                </a:solidFill>
                <a:effectLst/>
                <a:latin typeface="+mn-lt"/>
                <a:ea typeface="+mn-ea"/>
                <a:cs typeface="+mn-cs"/>
              </a:rPr>
              <a:t> and have a category based on how their data is exchanged with the engine (input, processing parameter, processing result, output).</a:t>
            </a:r>
          </a:p>
        </p:txBody>
      </p:sp>
      <p:sp>
        <p:nvSpPr>
          <p:cNvPr id="4" name="Slide Number Placeholder 3"/>
          <p:cNvSpPr>
            <a:spLocks noGrp="1"/>
          </p:cNvSpPr>
          <p:nvPr>
            <p:ph type="sldNum" sz="quarter" idx="5"/>
          </p:nvPr>
        </p:nvSpPr>
        <p:spPr/>
        <p:txBody>
          <a:bodyPr/>
          <a:lstStyle/>
          <a:p>
            <a:fld id="{9C567973-8969-4909-962E-7A773C79C2B0}" type="slidenum">
              <a:rPr lang="en-US" smtClean="0"/>
              <a:t>5</a:t>
            </a:fld>
            <a:endParaRPr lang="en-US"/>
          </a:p>
        </p:txBody>
      </p:sp>
    </p:spTree>
    <p:extLst>
      <p:ext uri="{BB962C8B-B14F-4D97-AF65-F5344CB8AC3E}">
        <p14:creationId xmlns:p14="http://schemas.microsoft.com/office/powerpoint/2010/main" val="104549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Tags</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Engine</a:t>
            </a:r>
            <a:r>
              <a:rPr lang="en-US" sz="1200" b="0" i="0" kern="1200" dirty="0">
                <a:solidFill>
                  <a:schemeClr val="tx1"/>
                </a:solidFill>
                <a:effectLst/>
                <a:latin typeface="+mn-lt"/>
                <a:ea typeface="+mn-ea"/>
                <a:cs typeface="+mn-cs"/>
              </a:rPr>
              <a:t>-scoped latest-value variables that can be accessed by any Module within that </a:t>
            </a:r>
            <a:r>
              <a:rPr lang="en-US" sz="1200" b="0" i="1" kern="1200" dirty="0">
                <a:solidFill>
                  <a:schemeClr val="tx1"/>
                </a:solidFill>
                <a:effectLst/>
                <a:latin typeface="+mn-lt"/>
                <a:ea typeface="+mn-ea"/>
                <a:cs typeface="+mn-cs"/>
              </a:rPr>
              <a:t>Engine</a:t>
            </a:r>
            <a:r>
              <a:rPr lang="en-US" sz="1200" b="0" i="0" kern="1200" dirty="0">
                <a:solidFill>
                  <a:schemeClr val="tx1"/>
                </a:solidFill>
                <a:effectLst/>
                <a:latin typeface="+mn-lt"/>
                <a:ea typeface="+mn-ea"/>
                <a:cs typeface="+mn-cs"/>
              </a:rPr>
              <a:t>. A Tag can be defined as a connecting point between Channels from different </a:t>
            </a:r>
            <a:r>
              <a:rPr lang="en-US" sz="1200" b="0" i="1" kern="1200" dirty="0">
                <a:solidFill>
                  <a:schemeClr val="tx1"/>
                </a:solidFill>
                <a:effectLst/>
                <a:latin typeface="+mn-lt"/>
                <a:ea typeface="+mn-ea"/>
                <a:cs typeface="+mn-cs"/>
              </a:rPr>
              <a:t>Modules</a:t>
            </a:r>
            <a:r>
              <a:rPr lang="en-US" sz="1200" b="0" i="0" kern="1200" dirty="0">
                <a:solidFill>
                  <a:schemeClr val="tx1"/>
                </a:solidFill>
                <a:effectLst/>
                <a:latin typeface="+mn-lt"/>
                <a:ea typeface="+mn-ea"/>
                <a:cs typeface="+mn-cs"/>
              </a:rPr>
              <a:t>. Each Tag must have a specified datatype and be given a name that is unique for its scope.</a:t>
            </a:r>
          </a:p>
          <a:p>
            <a:r>
              <a:rPr lang="en-US" sz="1200" b="1" i="0" kern="1200" dirty="0">
                <a:solidFill>
                  <a:schemeClr val="tx1"/>
                </a:solidFill>
                <a:effectLst/>
                <a:latin typeface="+mn-lt"/>
                <a:ea typeface="+mn-ea"/>
                <a:cs typeface="+mn-cs"/>
              </a:rPr>
              <a:t>Mappings</a:t>
            </a:r>
            <a:r>
              <a:rPr lang="en-US" sz="1200" b="0" i="0" kern="1200" dirty="0">
                <a:solidFill>
                  <a:schemeClr val="tx1"/>
                </a:solidFill>
                <a:effectLst/>
                <a:latin typeface="+mn-lt"/>
                <a:ea typeface="+mn-ea"/>
                <a:cs typeface="+mn-cs"/>
              </a:rPr>
              <a:t>: Mappings are the connections between </a:t>
            </a:r>
            <a:r>
              <a:rPr lang="en-US" sz="1200" b="0" i="1" kern="1200" dirty="0">
                <a:solidFill>
                  <a:schemeClr val="tx1"/>
                </a:solidFill>
                <a:effectLst/>
                <a:latin typeface="+mn-lt"/>
                <a:ea typeface="+mn-ea"/>
                <a:cs typeface="+mn-cs"/>
              </a:rPr>
              <a:t>Tags</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Channels</a:t>
            </a:r>
            <a:r>
              <a:rPr lang="en-US" sz="1200" b="0" i="0" kern="1200" dirty="0">
                <a:solidFill>
                  <a:schemeClr val="tx1"/>
                </a:solidFill>
                <a:effectLst/>
                <a:latin typeface="+mn-lt"/>
                <a:ea typeface="+mn-ea"/>
                <a:cs typeface="+mn-cs"/>
              </a:rPr>
              <a:t>. If you want a specific </a:t>
            </a:r>
            <a:r>
              <a:rPr lang="en-US" sz="1200" b="0" i="1" kern="1200" dirty="0">
                <a:solidFill>
                  <a:schemeClr val="tx1"/>
                </a:solidFill>
                <a:effectLst/>
                <a:latin typeface="+mn-lt"/>
                <a:ea typeface="+mn-ea"/>
                <a:cs typeface="+mn-cs"/>
              </a:rPr>
              <a:t>Channel</a:t>
            </a:r>
            <a:r>
              <a:rPr lang="en-US" sz="1200" b="0" i="0" kern="1200" dirty="0">
                <a:solidFill>
                  <a:schemeClr val="tx1"/>
                </a:solidFill>
                <a:effectLst/>
                <a:latin typeface="+mn-lt"/>
                <a:ea typeface="+mn-ea"/>
                <a:cs typeface="+mn-cs"/>
              </a:rPr>
              <a:t> to write or read a value on a specific </a:t>
            </a:r>
            <a:r>
              <a:rPr lang="en-US" sz="1200" b="0" i="1" kern="1200" dirty="0">
                <a:solidFill>
                  <a:schemeClr val="tx1"/>
                </a:solidFill>
                <a:effectLst/>
                <a:latin typeface="+mn-lt"/>
                <a:ea typeface="+mn-ea"/>
                <a:cs typeface="+mn-cs"/>
              </a:rPr>
              <a:t>Tag</a:t>
            </a:r>
            <a:r>
              <a:rPr lang="en-US" sz="1200" b="0" i="0" kern="1200" dirty="0">
                <a:solidFill>
                  <a:schemeClr val="tx1"/>
                </a:solidFill>
                <a:effectLst/>
                <a:latin typeface="+mn-lt"/>
                <a:ea typeface="+mn-ea"/>
                <a:cs typeface="+mn-cs"/>
              </a:rPr>
              <a:t> you will have to map them.</a:t>
            </a:r>
          </a:p>
        </p:txBody>
      </p:sp>
      <p:sp>
        <p:nvSpPr>
          <p:cNvPr id="4" name="Slide Number Placeholder 3"/>
          <p:cNvSpPr>
            <a:spLocks noGrp="1"/>
          </p:cNvSpPr>
          <p:nvPr>
            <p:ph type="sldNum" sz="quarter" idx="5"/>
          </p:nvPr>
        </p:nvSpPr>
        <p:spPr/>
        <p:txBody>
          <a:bodyPr/>
          <a:lstStyle/>
          <a:p>
            <a:fld id="{9C567973-8969-4909-962E-7A773C79C2B0}" type="slidenum">
              <a:rPr lang="en-US" smtClean="0"/>
              <a:t>6</a:t>
            </a:fld>
            <a:endParaRPr lang="en-US"/>
          </a:p>
        </p:txBody>
      </p:sp>
    </p:spTree>
    <p:extLst>
      <p:ext uri="{BB962C8B-B14F-4D97-AF65-F5344CB8AC3E}">
        <p14:creationId xmlns:p14="http://schemas.microsoft.com/office/powerpoint/2010/main" val="2771359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8E71CD-9786-4621-AA97-B53C62C3E534}" type="slidenum">
              <a:rPr lang="en-US" smtClean="0"/>
              <a:t>7</a:t>
            </a:fld>
            <a:endParaRPr lang="en-US"/>
          </a:p>
        </p:txBody>
      </p:sp>
    </p:spTree>
    <p:extLst>
      <p:ext uri="{BB962C8B-B14F-4D97-AF65-F5344CB8AC3E}">
        <p14:creationId xmlns:p14="http://schemas.microsoft.com/office/powerpoint/2010/main" val="93653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from intro</a:t>
            </a:r>
          </a:p>
          <a:p>
            <a:endParaRPr lang="en-US" dirty="0"/>
          </a:p>
          <a:p>
            <a:r>
              <a:rPr lang="en-US" dirty="0"/>
              <a:t>Useful for navigating Tools Network packages and GitHub Repos</a:t>
            </a:r>
          </a:p>
          <a:p>
            <a:r>
              <a:rPr lang="en-US" dirty="0"/>
              <a:t>The largest</a:t>
            </a:r>
            <a:r>
              <a:rPr lang="en-US" baseline="0" dirty="0"/>
              <a:t> open source LabVIEW development project</a:t>
            </a:r>
            <a:endParaRPr lang="en-US" dirty="0"/>
          </a:p>
        </p:txBody>
      </p:sp>
      <p:sp>
        <p:nvSpPr>
          <p:cNvPr id="4" name="Slide Number Placeholder 3"/>
          <p:cNvSpPr>
            <a:spLocks noGrp="1"/>
          </p:cNvSpPr>
          <p:nvPr>
            <p:ph type="sldNum" sz="quarter" idx="10"/>
          </p:nvPr>
        </p:nvSpPr>
        <p:spPr/>
        <p:txBody>
          <a:bodyPr/>
          <a:lstStyle/>
          <a:p>
            <a:fld id="{29B424A6-7593-2C46-9CCA-8596FB18DBBE}" type="slidenum">
              <a:rPr lang="en-US" smtClean="0"/>
              <a:t>8</a:t>
            </a:fld>
            <a:endParaRPr lang="en-US"/>
          </a:p>
        </p:txBody>
      </p:sp>
    </p:spTree>
    <p:extLst>
      <p:ext uri="{BB962C8B-B14F-4D97-AF65-F5344CB8AC3E}">
        <p14:creationId xmlns:p14="http://schemas.microsoft.com/office/powerpoint/2010/main" val="188738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from intro</a:t>
            </a:r>
          </a:p>
          <a:p>
            <a:endParaRPr lang="en-US" dirty="0"/>
          </a:p>
          <a:p>
            <a:r>
              <a:rPr lang="en-US" dirty="0"/>
              <a:t>From </a:t>
            </a:r>
            <a:r>
              <a:rPr lang="en-US" dirty="0" err="1"/>
              <a:t>DevGuide</a:t>
            </a:r>
            <a:endParaRPr lang="en-US" dirty="0"/>
          </a:p>
          <a:p>
            <a:endParaRPr lang="en-US" dirty="0"/>
          </a:p>
          <a:p>
            <a:r>
              <a:rPr lang="en-US" dirty="0"/>
              <a:t>**Engine**: State machine that executes *Modules* as defined in the *Configuration Editor* and provides a namespace for *Tags*. The Engine also passes data between its *Modules* according to its *Mappings*.</a:t>
            </a:r>
          </a:p>
          <a:p>
            <a:endParaRPr lang="en-US" dirty="0"/>
          </a:p>
          <a:p>
            <a:r>
              <a:rPr lang="en-US" dirty="0"/>
              <a:t>**Module**: A collection of code of varying functionality that executes within an *Engine* and that can interact with the *Tags* of that *Engine*. Some standard *Modules* are installed with DCAF, but users can also create their own.</a:t>
            </a:r>
          </a:p>
          <a:p>
            <a:endParaRPr lang="en-US" dirty="0"/>
          </a:p>
          <a:p>
            <a:r>
              <a:rPr lang="en-US" dirty="0"/>
              <a:t>**Configuration Editor**: A LabVIEW program used to visually define the functionality of each *Engine* and *Module* in DCAF.</a:t>
            </a:r>
          </a:p>
        </p:txBody>
      </p:sp>
      <p:sp>
        <p:nvSpPr>
          <p:cNvPr id="4" name="Slide Number Placeholder 3"/>
          <p:cNvSpPr>
            <a:spLocks noGrp="1"/>
          </p:cNvSpPr>
          <p:nvPr>
            <p:ph type="sldNum" sz="quarter" idx="10"/>
          </p:nvPr>
        </p:nvSpPr>
        <p:spPr/>
        <p:txBody>
          <a:bodyPr/>
          <a:lstStyle/>
          <a:p>
            <a:fld id="{E78E71CD-9786-4621-AA97-B53C62C3E534}" type="slidenum">
              <a:rPr lang="en-US" smtClean="0"/>
              <a:t>9</a:t>
            </a:fld>
            <a:endParaRPr lang="en-US"/>
          </a:p>
        </p:txBody>
      </p:sp>
    </p:spTree>
    <p:extLst>
      <p:ext uri="{BB962C8B-B14F-4D97-AF65-F5344CB8AC3E}">
        <p14:creationId xmlns:p14="http://schemas.microsoft.com/office/powerpoint/2010/main" val="3252834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External_NI Cov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273196" y="2985870"/>
            <a:ext cx="3657600" cy="886263"/>
          </a:xfrm>
          <a:prstGeom prst="rect">
            <a:avLst/>
          </a:prstGeom>
        </p:spPr>
      </p:pic>
    </p:spTree>
    <p:extLst>
      <p:ext uri="{BB962C8B-B14F-4D97-AF65-F5344CB8AC3E}">
        <p14:creationId xmlns:p14="http://schemas.microsoft.com/office/powerpoint/2010/main" val="1084429766"/>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85920235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L white logo">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4881033" y="976107"/>
            <a:ext cx="6705600" cy="5206977"/>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4572000" cy="6858000"/>
          </a:xfrm>
          <a:solidFill>
            <a:schemeClr val="tx2"/>
          </a:solidFill>
          <a:ln>
            <a:noFill/>
          </a:ln>
        </p:spPr>
        <p:txBody>
          <a:bodyPr vert="horz" lIns="0" tIns="45717" rIns="0" bIns="45717" rtlCol="0" anchor="ctr">
            <a:noAutofit/>
          </a:bodyPr>
          <a:lstStyle>
            <a:lvl1pPr marL="243834" indent="-243834" algn="ctr">
              <a:buNone/>
              <a:defRPr lang="en-US" sz="1867"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3195047392"/>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605367" y="975360"/>
            <a:ext cx="6705600" cy="4884331"/>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7626219" y="365760"/>
            <a:ext cx="3972224" cy="5493931"/>
          </a:xfrm>
          <a:solidFill>
            <a:schemeClr val="bg1">
              <a:lumMod val="95000"/>
            </a:schemeClr>
          </a:solidFill>
          <a:ln>
            <a:noFill/>
          </a:ln>
        </p:spPr>
        <p:txBody>
          <a:bodyPr anchor="ctr"/>
          <a:lstStyle>
            <a:lvl1pPr marL="0" indent="0" algn="ctr">
              <a:buNone/>
              <a:defRPr sz="1867"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95026709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xternal_NI Product Focused with Image L">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4881032" y="390144"/>
            <a:ext cx="6705600" cy="573024"/>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4881033" y="1014208"/>
            <a:ext cx="6705600" cy="5206977"/>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593557" y="403084"/>
            <a:ext cx="3978443" cy="5780000"/>
          </a:xfrm>
          <a:solidFill>
            <a:schemeClr val="bg1">
              <a:lumMod val="95000"/>
            </a:schemeClr>
          </a:solidFill>
          <a:ln>
            <a:noFill/>
          </a:ln>
        </p:spPr>
        <p:txBody>
          <a:bodyPr vert="horz" lIns="0" tIns="45717" rIns="0" bIns="45717" rtlCol="0" anchor="ctr">
            <a:noAutofit/>
          </a:bodyPr>
          <a:lstStyle>
            <a:lvl1pPr marL="380990" indent="-380990" algn="ctr">
              <a:buFont typeface="Arial" charset="0"/>
              <a:buNone/>
              <a:defRPr lang="en-US" sz="1867"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553888371"/>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xternal_Image Top">
    <p:spTree>
      <p:nvGrpSpPr>
        <p:cNvPr id="1" name=""/>
        <p:cNvGrpSpPr/>
        <p:nvPr/>
      </p:nvGrpSpPr>
      <p:grpSpPr>
        <a:xfrm>
          <a:off x="0" y="0"/>
          <a:ext cx="0" cy="0"/>
          <a:chOff x="0" y="0"/>
          <a:chExt cx="0" cy="0"/>
        </a:xfrm>
      </p:grpSpPr>
      <p:sp>
        <p:nvSpPr>
          <p:cNvPr id="8" name="Rectangle 7"/>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91781"/>
            <a:ext cx="10981265" cy="576091"/>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605366" y="3617299"/>
            <a:ext cx="10981268" cy="2072872"/>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97536"/>
            <a:ext cx="12192000" cy="276013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insert image here. Use minimum width 1500 </a:t>
            </a:r>
            <a:r>
              <a:rPr lang="en-US" dirty="0" err="1"/>
              <a:t>px</a:t>
            </a:r>
            <a:endParaRPr lang="en-US" dirty="0"/>
          </a:p>
        </p:txBody>
      </p:sp>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779563776"/>
      </p:ext>
    </p:extLst>
  </p:cSld>
  <p:clrMapOvr>
    <a:masterClrMapping/>
  </p:clrMapOvr>
  <p:extLst mod="1">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12192000" cy="2770651"/>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a:lvl1pPr>
          </a:lstStyle>
          <a:p>
            <a:pPr marL="0" lvl="0" indent="0" algn="ctr"/>
            <a:r>
              <a:rPr lang="en-US" dirty="0"/>
              <a:t>Drag or insert image</a:t>
            </a:r>
          </a:p>
        </p:txBody>
      </p:sp>
      <p:sp>
        <p:nvSpPr>
          <p:cNvPr id="6" name="Rectangle 5"/>
          <p:cNvSpPr/>
          <p:nvPr/>
        </p:nvSpPr>
        <p:spPr>
          <a:xfrm>
            <a:off x="0" y="2770652"/>
            <a:ext cx="12192000" cy="4087349"/>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8" y="2980657"/>
            <a:ext cx="10981265" cy="576091"/>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6" y="3614643"/>
            <a:ext cx="10981268" cy="2568443"/>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Tree>
    <p:extLst>
      <p:ext uri="{BB962C8B-B14F-4D97-AF65-F5344CB8AC3E}">
        <p14:creationId xmlns:p14="http://schemas.microsoft.com/office/powerpoint/2010/main" val="2733700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xternal_Quote Slide">
    <p:spTree>
      <p:nvGrpSpPr>
        <p:cNvPr id="1" name=""/>
        <p:cNvGrpSpPr/>
        <p:nvPr/>
      </p:nvGrpSpPr>
      <p:grpSpPr>
        <a:xfrm>
          <a:off x="0" y="0"/>
          <a:ext cx="0" cy="0"/>
          <a:chOff x="0" y="0"/>
          <a:chExt cx="0" cy="0"/>
        </a:xfrm>
      </p:grpSpPr>
      <p:sp>
        <p:nvSpPr>
          <p:cNvPr id="6" name="Rectangle 5"/>
          <p:cNvSpPr/>
          <p:nvPr/>
        </p:nvSpPr>
        <p:spPr>
          <a:xfrm>
            <a:off x="0" y="4027056"/>
            <a:ext cx="12192000" cy="2830944"/>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7" name="Picture Placeholder 6"/>
          <p:cNvSpPr>
            <a:spLocks noGrp="1"/>
          </p:cNvSpPr>
          <p:nvPr>
            <p:ph type="pic" sz="quarter" idx="10" hasCustomPrompt="1"/>
          </p:nvPr>
        </p:nvSpPr>
        <p:spPr>
          <a:xfrm>
            <a:off x="0" y="2"/>
            <a:ext cx="12192000" cy="4027053"/>
          </a:xfrm>
          <a:solidFill>
            <a:schemeClr val="bg1">
              <a:lumMod val="95000"/>
            </a:schemeClr>
          </a:solidFill>
          <a:ln>
            <a:noFill/>
          </a:ln>
        </p:spPr>
        <p:txBody>
          <a:bodyPr vert="horz" lIns="0" tIns="45717" rIns="0" bIns="45717" rtlCol="0" anchor="ctr">
            <a:noAutofit/>
          </a:bodyPr>
          <a:lstStyle>
            <a:lvl1pPr marL="243834" indent="-243834" algn="ctr">
              <a:buFontTx/>
              <a:buNone/>
              <a:defRPr lang="en-US" sz="1867"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605366" y="4328160"/>
            <a:ext cx="10981268" cy="1699491"/>
          </a:xfrm>
          <a:prstGeom prst="rect">
            <a:avLst/>
          </a:prstGeom>
        </p:spPr>
        <p:txBody>
          <a:bodyPr vert="horz" lIns="0" tIns="45720" rIns="0" bIns="45720" rtlCol="0">
            <a:noAutofit/>
          </a:bodyPr>
          <a:lstStyle>
            <a:lvl1pPr marL="0" indent="0" algn="ctr">
              <a:lnSpc>
                <a:spcPct val="100000"/>
              </a:lnSpc>
              <a:buFont typeface="Arial" charset="0"/>
              <a:buNone/>
              <a:defRPr sz="1867">
                <a:solidFill>
                  <a:schemeClr val="bg1"/>
                </a:solidFill>
              </a:defRPr>
            </a:lvl1pPr>
            <a:lvl2pPr marL="609585" indent="0">
              <a:buFont typeface="Arial" charset="0"/>
              <a:buNone/>
              <a:defRPr>
                <a:solidFill>
                  <a:schemeClr val="bg1">
                    <a:lumMod val="95000"/>
                  </a:schemeClr>
                </a:solidFill>
              </a:defRPr>
            </a:lvl2pPr>
            <a:lvl3pPr marL="1219170" indent="0">
              <a:buFont typeface="Arial" charset="0"/>
              <a:buNone/>
              <a:defRPr>
                <a:solidFill>
                  <a:schemeClr val="bg1">
                    <a:lumMod val="95000"/>
                  </a:schemeClr>
                </a:solidFill>
              </a:defRPr>
            </a:lvl3pPr>
            <a:lvl4pPr marL="1828754" indent="0">
              <a:buFont typeface="Arial" charset="0"/>
              <a:buNone/>
              <a:defRPr>
                <a:solidFill>
                  <a:schemeClr val="bg1">
                    <a:lumMod val="95000"/>
                  </a:schemeClr>
                </a:solidFill>
              </a:defRPr>
            </a:lvl4pPr>
            <a:lvl5pPr marL="2438339"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4316400" y="4788439"/>
            <a:ext cx="3708400" cy="334564"/>
          </a:xfrm>
        </p:spPr>
        <p:txBody>
          <a:bodyPr anchor="ctr"/>
          <a:lstStyle>
            <a:lvl1pPr marL="0" marR="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16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609585"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–First and Last Name, Title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11"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1362607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xternal_Divider Slide">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marR="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1219170" rtl="0" eaLnBrk="1" fontAlgn="auto" latinLnBrk="0" hangingPunct="1">
              <a:lnSpc>
                <a:spcPct val="90000"/>
              </a:lnSpc>
              <a:spcBef>
                <a:spcPts val="1333"/>
              </a:spcBef>
              <a:spcAft>
                <a:spcPts val="0"/>
              </a:spcAft>
              <a:buClr>
                <a:schemeClr val="bg2">
                  <a:lumMod val="50000"/>
                </a:schemeClr>
              </a:buClr>
              <a:buSzPct val="90000"/>
              <a:buFontTx/>
              <a:buNone/>
              <a:tabLst>
                <a:tab pos="243834" algn="l"/>
              </a:tabLst>
              <a:defRPr/>
            </a:pPr>
            <a:r>
              <a:rPr lang="en-US" dirty="0"/>
              <a:t>Topic Divider</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8224080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xternal_Resource Link">
    <p:spTree>
      <p:nvGrpSpPr>
        <p:cNvPr id="1" name=""/>
        <p:cNvGrpSpPr/>
        <p:nvPr/>
      </p:nvGrpSpPr>
      <p:grpSpPr>
        <a:xfrm>
          <a:off x="0" y="0"/>
          <a:ext cx="0" cy="0"/>
          <a:chOff x="0" y="0"/>
          <a:chExt cx="0" cy="0"/>
        </a:xfrm>
      </p:grpSpPr>
      <p:sp>
        <p:nvSpPr>
          <p:cNvPr id="6" name="Rectangle 5"/>
          <p:cNvSpPr/>
          <p:nvPr/>
        </p:nvSpPr>
        <p:spPr>
          <a:xfrm>
            <a:off x="0" y="0"/>
            <a:ext cx="12203992" cy="6858000"/>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Text Placeholder 3"/>
          <p:cNvSpPr>
            <a:spLocks noGrp="1"/>
          </p:cNvSpPr>
          <p:nvPr>
            <p:ph type="body" sz="quarter" idx="10" hasCustomPrompt="1"/>
          </p:nvPr>
        </p:nvSpPr>
        <p:spPr>
          <a:xfrm>
            <a:off x="1" y="2766484"/>
            <a:ext cx="12204700" cy="1109133"/>
          </a:xfrm>
        </p:spPr>
        <p:txBody>
          <a:bodyPr anchor="ctr"/>
          <a:lstStyle>
            <a:lvl1pPr marL="0" indent="0" algn="ctr">
              <a:buFontTx/>
              <a:buNone/>
              <a:defRPr sz="32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166" y="6324601"/>
            <a:ext cx="1418889" cy="343808"/>
          </a:xfrm>
          <a:prstGeom prst="rect">
            <a:avLst/>
          </a:prstGeom>
        </p:spPr>
      </p:pic>
      <p:sp>
        <p:nvSpPr>
          <p:cNvPr id="7"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solidFill>
                  <a:schemeClr val="bg1"/>
                </a:solidFill>
              </a:rPr>
              <a:t>ni.com</a:t>
            </a:r>
            <a:endParaRPr lang="en-US" sz="1333" dirty="0">
              <a:solidFill>
                <a:schemeClr val="bg1"/>
              </a:solidFill>
            </a:endParaRPr>
          </a:p>
        </p:txBody>
      </p:sp>
    </p:spTree>
    <p:extLst>
      <p:ext uri="{BB962C8B-B14F-4D97-AF65-F5344CB8AC3E}">
        <p14:creationId xmlns:p14="http://schemas.microsoft.com/office/powerpoint/2010/main" val="3689118498"/>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2AF116-C4F1-40C7-B0A7-E9F919C6FA99}"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EEE53-453A-4892-9A82-5BC724B35983}" type="slidenum">
              <a:rPr lang="en-US" smtClean="0"/>
              <a:t>‹#›</a:t>
            </a:fld>
            <a:endParaRPr lang="en-US"/>
          </a:p>
        </p:txBody>
      </p:sp>
    </p:spTree>
    <p:extLst>
      <p:ext uri="{BB962C8B-B14F-4D97-AF65-F5344CB8AC3E}">
        <p14:creationId xmlns:p14="http://schemas.microsoft.com/office/powerpoint/2010/main" val="419273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0"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579085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5368" y="1121833"/>
            <a:ext cx="10981265" cy="2387600"/>
          </a:xfrm>
        </p:spPr>
        <p:txBody>
          <a:bodyPr anchor="b"/>
          <a:lstStyle>
            <a:lvl1pPr algn="ctr">
              <a:defRPr sz="3733"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605367" y="3509434"/>
            <a:ext cx="10981267" cy="757767"/>
          </a:xfrm>
        </p:spPr>
        <p:txBody>
          <a:bodyPr/>
          <a:lstStyle>
            <a:lvl1pPr marL="0" marR="0" indent="0" algn="ctr" defTabSz="1219170" rtl="0" eaLnBrk="1" fontAlgn="auto" latinLnBrk="0" hangingPunct="1">
              <a:lnSpc>
                <a:spcPts val="2133"/>
              </a:lnSpc>
              <a:spcBef>
                <a:spcPts val="1333"/>
              </a:spcBef>
              <a:spcAft>
                <a:spcPts val="0"/>
              </a:spcAft>
              <a:buClrTx/>
              <a:buSzTx/>
              <a:buFont typeface="Arial"/>
              <a:buNone/>
              <a:tabLst/>
              <a:defRPr sz="2400" baseline="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Subhead</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2133">
                <a:solidFill>
                  <a:schemeClr val="bg2">
                    <a:lumMod val="50000"/>
                  </a:schemeClr>
                </a:solidFill>
              </a:defRPr>
            </a:lvl1pPr>
          </a:lstStyle>
          <a:p>
            <a:pPr>
              <a:spcAft>
                <a:spcPts val="600"/>
              </a:spcAft>
            </a:pPr>
            <a:r>
              <a:rPr lang="en-US" dirty="0">
                <a:solidFill>
                  <a:schemeClr val="bg1">
                    <a:lumMod val="65000"/>
                  </a:schemeClr>
                </a:solidFill>
              </a:rPr>
              <a:t>Title</a:t>
            </a:r>
          </a:p>
        </p:txBody>
      </p:sp>
    </p:spTree>
    <p:extLst>
      <p:ext uri="{BB962C8B-B14F-4D97-AF65-F5344CB8AC3E}">
        <p14:creationId xmlns:p14="http://schemas.microsoft.com/office/powerpoint/2010/main" val="2487357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FCA2-5215-4878-BC03-EA81603FAD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0299E-A58D-4ACC-BE10-02EAA14468A9}"/>
              </a:ext>
            </a:extLst>
          </p:cNvPr>
          <p:cNvSpPr>
            <a:spLocks noGrp="1"/>
          </p:cNvSpPr>
          <p:nvPr>
            <p:ph type="dt" sz="half" idx="10"/>
          </p:nvPr>
        </p:nvSpPr>
        <p:spPr/>
        <p:txBody>
          <a:bodyPr/>
          <a:lstStyle/>
          <a:p>
            <a:fld id="{1EAA415B-8007-489A-BDE4-6C1DCF92BB48}" type="datetimeFigureOut">
              <a:rPr lang="en-US" smtClean="0"/>
              <a:t>11/27/2018</a:t>
            </a:fld>
            <a:endParaRPr lang="en-US"/>
          </a:p>
        </p:txBody>
      </p:sp>
      <p:sp>
        <p:nvSpPr>
          <p:cNvPr id="4" name="Footer Placeholder 3">
            <a:extLst>
              <a:ext uri="{FF2B5EF4-FFF2-40B4-BE49-F238E27FC236}">
                <a16:creationId xmlns:a16="http://schemas.microsoft.com/office/drawing/2014/main" id="{41F37A95-7BAE-4A3F-AEE1-DADC23482C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B42D9-61F5-4E9F-818F-6F4609D5EEB7}"/>
              </a:ext>
            </a:extLst>
          </p:cNvPr>
          <p:cNvSpPr>
            <a:spLocks noGrp="1"/>
          </p:cNvSpPr>
          <p:nvPr>
            <p:ph type="sldNum" sz="quarter" idx="12"/>
          </p:nvPr>
        </p:nvSpPr>
        <p:spPr/>
        <p:txBody>
          <a:bodyPr/>
          <a:lstStyle/>
          <a:p>
            <a:fld id="{46D78D95-C578-4D62-9221-97899BC00FA6}" type="slidenum">
              <a:rPr lang="en-US" smtClean="0"/>
              <a:t>‹#›</a:t>
            </a:fld>
            <a:endParaRPr lang="en-US"/>
          </a:p>
        </p:txBody>
      </p:sp>
    </p:spTree>
    <p:extLst>
      <p:ext uri="{BB962C8B-B14F-4D97-AF65-F5344CB8AC3E}">
        <p14:creationId xmlns:p14="http://schemas.microsoft.com/office/powerpoint/2010/main" val="1195215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Tree>
    <p:extLst>
      <p:ext uri="{BB962C8B-B14F-4D97-AF65-F5344CB8AC3E}">
        <p14:creationId xmlns:p14="http://schemas.microsoft.com/office/powerpoint/2010/main" val="3805471875"/>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2"/>
            <a:ext cx="12203992" cy="4375505"/>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 name="Title 1"/>
          <p:cNvSpPr>
            <a:spLocks noGrp="1"/>
          </p:cNvSpPr>
          <p:nvPr>
            <p:ph type="ctrTitle" hasCustomPrompt="1"/>
          </p:nvPr>
        </p:nvSpPr>
        <p:spPr>
          <a:xfrm>
            <a:off x="605368" y="1121833"/>
            <a:ext cx="10981265" cy="2815167"/>
          </a:xfrm>
        </p:spPr>
        <p:txBody>
          <a:bodyPr anchor="b"/>
          <a:lstStyle>
            <a:lvl1pPr algn="ctr">
              <a:defRPr sz="3733"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605367" y="4631266"/>
            <a:ext cx="10981267" cy="414868"/>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411" algn="l"/>
                <a:tab pos="4944410" algn="l"/>
              </a:tabLst>
              <a:defRPr sz="2133">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867" dirty="0">
              <a:solidFill>
                <a:schemeClr val="bg1">
                  <a:lumMod val="65000"/>
                </a:schemeClr>
              </a:solidFill>
            </a:endParaRPr>
          </a:p>
        </p:txBody>
      </p:sp>
      <p:sp>
        <p:nvSpPr>
          <p:cNvPr id="21" name="Text Placeholder 20"/>
          <p:cNvSpPr>
            <a:spLocks noGrp="1"/>
          </p:cNvSpPr>
          <p:nvPr>
            <p:ph type="body" sz="quarter" idx="13" hasCustomPrompt="1"/>
          </p:nvPr>
        </p:nvSpPr>
        <p:spPr>
          <a:xfrm>
            <a:off x="605367" y="5046134"/>
            <a:ext cx="10981267" cy="463551"/>
          </a:xfrm>
        </p:spPr>
        <p:txBody>
          <a:bodyPr/>
          <a:lstStyle>
            <a:lvl1pPr marL="0" marR="0" indent="0" algn="ctr" defTabSz="1219170" rtl="0" eaLnBrk="1" fontAlgn="auto" latinLnBrk="0" hangingPunct="1">
              <a:lnSpc>
                <a:spcPct val="100000"/>
              </a:lnSpc>
              <a:spcBef>
                <a:spcPts val="533"/>
              </a:spcBef>
              <a:spcAft>
                <a:spcPts val="800"/>
              </a:spcAft>
              <a:buClr>
                <a:schemeClr val="bg2">
                  <a:lumMod val="50000"/>
                </a:schemeClr>
              </a:buClr>
              <a:buSzPct val="70000"/>
              <a:buFont typeface="Wingdings" charset="2"/>
              <a:buNone/>
              <a:tabLst>
                <a:tab pos="243834" algn="l"/>
              </a:tabLst>
              <a:defRPr sz="1867">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8" name="Footer Placeholder 3"/>
          <p:cNvSpPr txBox="1">
            <a:spLocks/>
          </p:cNvSpPr>
          <p:nvPr/>
        </p:nvSpPr>
        <p:spPr>
          <a:xfrm>
            <a:off x="9593112" y="6392672"/>
            <a:ext cx="2002985" cy="267608"/>
          </a:xfrm>
          <a:prstGeom prst="rect">
            <a:avLst/>
          </a:prstGeom>
        </p:spPr>
        <p:txBody>
          <a:bodyPr vert="horz" lIns="0" tIns="60960" rIns="0" bIns="6096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333" dirty="0" err="1"/>
              <a:t>ni.com</a:t>
            </a:r>
            <a:endParaRPr lang="en-US" sz="1333" dirty="0"/>
          </a:p>
        </p:txBody>
      </p:sp>
    </p:spTree>
    <p:extLst>
      <p:ext uri="{BB962C8B-B14F-4D97-AF65-F5344CB8AC3E}">
        <p14:creationId xmlns:p14="http://schemas.microsoft.com/office/powerpoint/2010/main" val="298876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241609393"/>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2901"/>
            <a:ext cx="10972800" cy="1103713"/>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463547"/>
            <a:ext cx="10972800" cy="443347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747031855"/>
      </p:ext>
    </p:extLst>
  </p:cSld>
  <p:clrMapOvr>
    <a:masterClrMapping/>
  </p:clrMapOvr>
  <p:extLst mod="1">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605367" y="1366520"/>
            <a:ext cx="10972800" cy="427920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21" name="Text Placeholder 6"/>
          <p:cNvSpPr>
            <a:spLocks noGrp="1"/>
          </p:cNvSpPr>
          <p:nvPr>
            <p:ph type="body" sz="quarter" idx="10" hasCustomPrompt="1"/>
          </p:nvPr>
        </p:nvSpPr>
        <p:spPr>
          <a:xfrm>
            <a:off x="605368" y="975360"/>
            <a:ext cx="10972800" cy="365760"/>
          </a:xfrm>
        </p:spPr>
        <p:txBody>
          <a:bodyPr anchor="ctr"/>
          <a:lstStyle>
            <a:lvl1pPr marL="0" marR="0" indent="0" algn="l" defTabSz="1219170" rtl="0" eaLnBrk="1" fontAlgn="auto" latinLnBrk="0" hangingPunct="1">
              <a:lnSpc>
                <a:spcPct val="90000"/>
              </a:lnSpc>
              <a:spcBef>
                <a:spcPts val="1333"/>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303769314"/>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49335"/>
            <a:ext cx="10972800" cy="1097280"/>
          </a:xfrm>
          <a:prstGeom prst="rect">
            <a:avLst/>
          </a:prstGeom>
        </p:spPr>
        <p:txBody>
          <a:bodyPr vert="horz" lIns="0" tIns="45720" rIns="0" bIns="45720" rtlCol="0" anchor="ctr">
            <a:noAutofit/>
          </a:bodyPr>
          <a:lstStyle>
            <a:lvl1pPr algn="l" defTabSz="1219170" rtl="0" eaLnBrk="1" latinLnBrk="0" hangingPunct="1">
              <a:lnSpc>
                <a:spcPct val="100000"/>
              </a:lnSpc>
              <a:spcBef>
                <a:spcPct val="0"/>
              </a:spcBef>
              <a:buNone/>
              <a:defRPr lang="en-US" sz="32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605367" y="1833542"/>
            <a:ext cx="10972800" cy="3998228"/>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6" name="Text Placeholder 6"/>
          <p:cNvSpPr>
            <a:spLocks noGrp="1"/>
          </p:cNvSpPr>
          <p:nvPr>
            <p:ph type="body" sz="quarter" idx="10" hasCustomPrompt="1"/>
          </p:nvPr>
        </p:nvSpPr>
        <p:spPr>
          <a:xfrm>
            <a:off x="605368" y="1446615"/>
            <a:ext cx="10972800" cy="365760"/>
          </a:xfrm>
        </p:spPr>
        <p:txBody>
          <a:bodyPr anchor="ctr"/>
          <a:lstStyle>
            <a:lvl1pPr marL="0" marR="0" indent="0" algn="l" defTabSz="1219170" rtl="0" eaLnBrk="1" fontAlgn="auto" latinLnBrk="0" hangingPunct="1">
              <a:lnSpc>
                <a:spcPct val="90000"/>
              </a:lnSpc>
              <a:spcBef>
                <a:spcPts val="800"/>
              </a:spcBef>
              <a:spcAft>
                <a:spcPts val="0"/>
              </a:spcAft>
              <a:buClrTx/>
              <a:buSzTx/>
              <a:buFont typeface="Arial"/>
              <a:buNone/>
              <a:tabLst/>
              <a:defRPr sz="2400">
                <a:solidFill>
                  <a:schemeClr val="bg2">
                    <a:lumMod val="50000"/>
                  </a:schemeClr>
                </a:solidFill>
              </a:defRPr>
            </a:lvl1pPr>
          </a:lstStyle>
          <a:p>
            <a:pPr marL="0" marR="0" lvl="0" indent="0" algn="l" defTabSz="1219170" rtl="0" eaLnBrk="1" fontAlgn="auto" latinLnBrk="0" hangingPunct="1">
              <a:lnSpc>
                <a:spcPct val="90000"/>
              </a:lnSpc>
              <a:spcBef>
                <a:spcPts val="1333"/>
              </a:spcBef>
              <a:spcAft>
                <a:spcPts val="0"/>
              </a:spcAft>
              <a:buClrTx/>
              <a:buSzTx/>
              <a:buFont typeface="Arial"/>
              <a:buNone/>
              <a:tabLst/>
              <a:defRPr/>
            </a:pPr>
            <a:r>
              <a:rPr lang="en-US" dirty="0"/>
              <a:t>Subhead Text</a:t>
            </a:r>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3684224840"/>
      </p:ext>
    </p:extLst>
  </p:cSld>
  <p:clrMapOvr>
    <a:masterClrMapping/>
  </p:clrMapOvr>
  <p:extLst mod="1">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605367" y="975361"/>
            <a:ext cx="5389033" cy="5201073"/>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6197600" y="975361"/>
            <a:ext cx="5389033" cy="5201073"/>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82908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xternal_Text with Full Image R">
    <p:spTree>
      <p:nvGrpSpPr>
        <p:cNvPr id="1" name=""/>
        <p:cNvGrpSpPr/>
        <p:nvPr/>
      </p:nvGrpSpPr>
      <p:grpSpPr>
        <a:xfrm>
          <a:off x="0" y="0"/>
          <a:ext cx="0" cy="0"/>
          <a:chOff x="0" y="0"/>
          <a:chExt cx="0" cy="0"/>
        </a:xfrm>
      </p:grpSpPr>
      <p:sp>
        <p:nvSpPr>
          <p:cNvPr id="6" name="Rectangle 5"/>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sp>
        <p:nvSpPr>
          <p:cNvPr id="4" name="Title Placeholder 1"/>
          <p:cNvSpPr>
            <a:spLocks noGrp="1"/>
          </p:cNvSpPr>
          <p:nvPr>
            <p:ph type="title" hasCustomPrompt="1"/>
          </p:nvPr>
        </p:nvSpPr>
        <p:spPr>
          <a:xfrm>
            <a:off x="605367" y="365760"/>
            <a:ext cx="6705600" cy="6096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605367" y="1013460"/>
            <a:ext cx="6705600" cy="4884331"/>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7626219" y="-11475"/>
            <a:ext cx="4572000" cy="6869475"/>
          </a:xfrm>
          <a:solidFill>
            <a:schemeClr val="bg1">
              <a:lumMod val="95000"/>
            </a:schemeClr>
          </a:solidFill>
          <a:ln>
            <a:noFill/>
          </a:ln>
        </p:spPr>
        <p:txBody>
          <a:bodyPr vert="horz" lIns="0" tIns="45717" rIns="0" bIns="45717" rtlCol="0" anchor="ctr">
            <a:noAutofit/>
          </a:bodyPr>
          <a:lstStyle>
            <a:lvl1pPr marL="243834" indent="-243834" algn="ctr">
              <a:buNone/>
              <a:defRPr lang="en-US" sz="1867"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9" name="Picture 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1571014199"/>
      </p:ext>
    </p:extLst>
  </p:cSld>
  <p:clrMapOvr>
    <a:masterClrMapping/>
  </p:clrMapOvr>
  <p:extLst mod="1">
    <p:ext uri="{DCECCB84-F9BA-43D5-87BE-67443E8EF086}">
      <p15:sldGuideLst xmlns:p15="http://schemas.microsoft.com/office/powerpoint/2012/main">
        <p15:guide id="2" pos="29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5367" y="365760"/>
            <a:ext cx="10972800" cy="6096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5367" y="975360"/>
            <a:ext cx="10972800" cy="4896272"/>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8" name="Picture 7"/>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
        <p:nvSpPr>
          <p:cNvPr id="14" name="Rectangle 13"/>
          <p:cNvSpPr/>
          <p:nvPr/>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latin typeface="+mn-lt"/>
            </a:endParaRPr>
          </a:p>
        </p:txBody>
      </p:sp>
    </p:spTree>
    <p:extLst>
      <p:ext uri="{BB962C8B-B14F-4D97-AF65-F5344CB8AC3E}">
        <p14:creationId xmlns:p14="http://schemas.microsoft.com/office/powerpoint/2010/main" val="183345303"/>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9" r:id="rId20"/>
    <p:sldLayoutId id="2147483920" r:id="rId21"/>
    <p:sldLayoutId id="2147483921" r:id="rId22"/>
  </p:sldLayoutIdLst>
  <p:txStyles>
    <p:titleStyle>
      <a:lvl1pPr algn="l" defTabSz="1219170" rtl="0" eaLnBrk="1" latinLnBrk="0" hangingPunct="1">
        <a:lnSpc>
          <a:spcPct val="90000"/>
        </a:lnSpc>
        <a:spcBef>
          <a:spcPct val="0"/>
        </a:spcBef>
        <a:buNone/>
        <a:defRPr sz="3200" b="0" i="0" kern="1000" spc="0" baseline="0">
          <a:solidFill>
            <a:schemeClr val="bg2">
              <a:lumMod val="25000"/>
            </a:schemeClr>
          </a:solidFill>
          <a:latin typeface="+mn-lt"/>
          <a:ea typeface="Arial" charset="0"/>
          <a:cs typeface="Arial" charset="0"/>
        </a:defRPr>
      </a:lvl1pPr>
    </p:titleStyle>
    <p:body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image" Target="../media/image18.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notesSlide" Target="../notesSlides/notesSlide18.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slideLayout" Target="../slideLayouts/slideLayout19.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9.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LabVIEW-DCAF/Documentation/blob/master/Trunk/Getting%20Started%20Material/devguide/ch1_Component%20Overview.md" TargetMode="External"/><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Distributed Control and Automation Framework (DCAF)</a:t>
            </a:r>
          </a:p>
        </p:txBody>
      </p:sp>
      <p:sp>
        <p:nvSpPr>
          <p:cNvPr id="3" name="Subtitle 2"/>
          <p:cNvSpPr>
            <a:spLocks noGrp="1"/>
          </p:cNvSpPr>
          <p:nvPr>
            <p:ph type="subTitle" idx="1"/>
          </p:nvPr>
        </p:nvSpPr>
        <p:spPr/>
        <p:txBody>
          <a:bodyPr/>
          <a:lstStyle/>
          <a:p>
            <a:r>
              <a:rPr lang="en-US" dirty="0"/>
              <a:t>Components</a:t>
            </a:r>
          </a:p>
        </p:txBody>
      </p:sp>
      <p:sp>
        <p:nvSpPr>
          <p:cNvPr id="4" name="Text Placeholder 3"/>
          <p:cNvSpPr>
            <a:spLocks noGrp="1"/>
          </p:cNvSpPr>
          <p:nvPr>
            <p:ph type="body" sz="quarter" idx="12"/>
          </p:nvPr>
        </p:nvSpPr>
        <p:spPr/>
        <p:txBody>
          <a:bodyPr>
            <a:normAutofit lnSpcReduction="10000"/>
          </a:bodyPr>
          <a:lstStyle/>
          <a:p>
            <a:r>
              <a:rPr lang="en-US" dirty="0"/>
              <a:t>Instructor Name</a:t>
            </a:r>
          </a:p>
        </p:txBody>
      </p:sp>
      <p:sp>
        <p:nvSpPr>
          <p:cNvPr id="5" name="Text Placeholder 4"/>
          <p:cNvSpPr>
            <a:spLocks noGrp="1"/>
          </p:cNvSpPr>
          <p:nvPr>
            <p:ph type="body" sz="quarter" idx="13"/>
          </p:nvPr>
        </p:nvSpPr>
        <p:spPr/>
        <p:txBody>
          <a:bodyPr/>
          <a:lstStyle/>
          <a:p>
            <a:r>
              <a:rPr lang="en-US" dirty="0"/>
              <a:t>Instructor's role</a:t>
            </a:r>
          </a:p>
        </p:txBody>
      </p:sp>
    </p:spTree>
    <p:extLst>
      <p:ext uri="{BB962C8B-B14F-4D97-AF65-F5344CB8AC3E}">
        <p14:creationId xmlns:p14="http://schemas.microsoft.com/office/powerpoint/2010/main" val="369569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Tag Bus</a:t>
            </a:r>
          </a:p>
        </p:txBody>
      </p:sp>
    </p:spTree>
    <p:extLst>
      <p:ext uri="{BB962C8B-B14F-4D97-AF65-F5344CB8AC3E}">
        <p14:creationId xmlns:p14="http://schemas.microsoft.com/office/powerpoint/2010/main" val="3734952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953A-9529-4083-AD33-181EDE5092A3}"/>
              </a:ext>
            </a:extLst>
          </p:cNvPr>
          <p:cNvSpPr>
            <a:spLocks noGrp="1"/>
          </p:cNvSpPr>
          <p:nvPr>
            <p:ph type="title"/>
          </p:nvPr>
        </p:nvSpPr>
        <p:spPr/>
        <p:txBody>
          <a:bodyPr/>
          <a:lstStyle/>
          <a:p>
            <a:r>
              <a:rPr lang="en-US" dirty="0"/>
              <a:t>The Challenge of Sharing Data Efficiently</a:t>
            </a:r>
          </a:p>
        </p:txBody>
      </p:sp>
      <p:sp>
        <p:nvSpPr>
          <p:cNvPr id="3" name="Content Placeholder 2">
            <a:extLst>
              <a:ext uri="{FF2B5EF4-FFF2-40B4-BE49-F238E27FC236}">
                <a16:creationId xmlns:a16="http://schemas.microsoft.com/office/drawing/2014/main" id="{94EFB279-02F6-460E-A1AA-AB7F8600F93F}"/>
              </a:ext>
            </a:extLst>
          </p:cNvPr>
          <p:cNvSpPr>
            <a:spLocks noGrp="1"/>
          </p:cNvSpPr>
          <p:nvPr>
            <p:ph sz="half" idx="1"/>
          </p:nvPr>
        </p:nvSpPr>
        <p:spPr>
          <a:xfrm>
            <a:off x="605367" y="975361"/>
            <a:ext cx="10309067" cy="2621279"/>
          </a:xfrm>
        </p:spPr>
        <p:txBody>
          <a:bodyPr/>
          <a:lstStyle/>
          <a:p>
            <a:pPr marL="0" indent="0">
              <a:buNone/>
            </a:pPr>
            <a:r>
              <a:rPr lang="en-US" b="1" dirty="0"/>
              <a:t>DCAF:</a:t>
            </a:r>
          </a:p>
          <a:p>
            <a:pPr marL="0" indent="0">
              <a:buNone/>
            </a:pPr>
            <a:r>
              <a:rPr lang="en-US" dirty="0">
                <a:solidFill>
                  <a:schemeClr val="tx1"/>
                </a:solidFill>
              </a:rPr>
              <a:t>An open-source LabVIEW framework for creating configurable, latest value, data engines that can </a:t>
            </a:r>
            <a:r>
              <a:rPr lang="en-US" b="1" dirty="0">
                <a:solidFill>
                  <a:srgbClr val="FF0000"/>
                </a:solidFill>
              </a:rPr>
              <a:t>acquire data from multiple input sources</a:t>
            </a:r>
            <a:r>
              <a:rPr lang="en-US" dirty="0">
                <a:solidFill>
                  <a:schemeClr val="tx1"/>
                </a:solidFill>
              </a:rPr>
              <a:t>, process that data, and then </a:t>
            </a:r>
            <a:r>
              <a:rPr lang="en-US" b="1" dirty="0">
                <a:solidFill>
                  <a:srgbClr val="FF0000"/>
                </a:solidFill>
              </a:rPr>
              <a:t>route it back to outputs or to data services</a:t>
            </a:r>
            <a:r>
              <a:rPr lang="en-US" dirty="0">
                <a:solidFill>
                  <a:schemeClr val="tx1"/>
                </a:solidFill>
              </a:rPr>
              <a:t>.</a:t>
            </a:r>
          </a:p>
          <a:p>
            <a:pPr marL="0" indent="0">
              <a:buNone/>
            </a:pPr>
            <a:endParaRPr lang="en-US" b="1" dirty="0">
              <a:solidFill>
                <a:schemeClr val="tx1"/>
              </a:solidFill>
            </a:endParaRPr>
          </a:p>
          <a:p>
            <a:pPr marL="0" indent="0">
              <a:buNone/>
            </a:pPr>
            <a:r>
              <a:rPr lang="en-US" b="1" dirty="0">
                <a:solidFill>
                  <a:schemeClr val="tx1"/>
                </a:solidFill>
              </a:rPr>
              <a:t>How do we share this data?</a:t>
            </a:r>
          </a:p>
        </p:txBody>
      </p:sp>
      <p:pic>
        <p:nvPicPr>
          <p:cNvPr id="4" name="Picture 3">
            <a:extLst>
              <a:ext uri="{FF2B5EF4-FFF2-40B4-BE49-F238E27FC236}">
                <a16:creationId xmlns:a16="http://schemas.microsoft.com/office/drawing/2014/main" id="{91B095F5-9BFE-407B-98CE-2D2DB936682F}"/>
              </a:ext>
            </a:extLst>
          </p:cNvPr>
          <p:cNvPicPr>
            <a:picLocks noChangeAspect="1"/>
          </p:cNvPicPr>
          <p:nvPr/>
        </p:nvPicPr>
        <p:blipFill>
          <a:blip r:embed="rId2"/>
          <a:stretch>
            <a:fillRect/>
          </a:stretch>
        </p:blipFill>
        <p:spPr>
          <a:xfrm>
            <a:off x="2226733" y="3429000"/>
            <a:ext cx="9172787" cy="3238845"/>
          </a:xfrm>
          <a:prstGeom prst="rect">
            <a:avLst/>
          </a:prstGeom>
        </p:spPr>
      </p:pic>
    </p:spTree>
    <p:extLst>
      <p:ext uri="{BB962C8B-B14F-4D97-AF65-F5344CB8AC3E}">
        <p14:creationId xmlns:p14="http://schemas.microsoft.com/office/powerpoint/2010/main" val="232095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54BF-0DCD-40E5-B09B-00D44198667E}"/>
              </a:ext>
            </a:extLst>
          </p:cNvPr>
          <p:cNvSpPr>
            <a:spLocks noGrp="1"/>
          </p:cNvSpPr>
          <p:nvPr>
            <p:ph type="title"/>
          </p:nvPr>
        </p:nvSpPr>
        <p:spPr/>
        <p:txBody>
          <a:bodyPr/>
          <a:lstStyle/>
          <a:p>
            <a:r>
              <a:rPr lang="en-US" dirty="0"/>
              <a:t>Transferring Tags</a:t>
            </a:r>
          </a:p>
        </p:txBody>
      </p:sp>
      <p:sp>
        <p:nvSpPr>
          <p:cNvPr id="3" name="Content Placeholder 2">
            <a:extLst>
              <a:ext uri="{FF2B5EF4-FFF2-40B4-BE49-F238E27FC236}">
                <a16:creationId xmlns:a16="http://schemas.microsoft.com/office/drawing/2014/main" id="{B2C693C2-AA83-4377-8567-4E58C6CB65DE}"/>
              </a:ext>
            </a:extLst>
          </p:cNvPr>
          <p:cNvSpPr>
            <a:spLocks noGrp="1"/>
          </p:cNvSpPr>
          <p:nvPr>
            <p:ph sz="half" idx="1"/>
          </p:nvPr>
        </p:nvSpPr>
        <p:spPr>
          <a:xfrm>
            <a:off x="5838044" y="1111548"/>
            <a:ext cx="5389033" cy="5201073"/>
          </a:xfrm>
        </p:spPr>
        <p:txBody>
          <a:bodyPr/>
          <a:lstStyle/>
          <a:p>
            <a:r>
              <a:rPr lang="en-US" b="1" dirty="0"/>
              <a:t>Current Options</a:t>
            </a:r>
          </a:p>
          <a:p>
            <a:r>
              <a:rPr lang="en-US" dirty="0"/>
              <a:t>Local Variable</a:t>
            </a:r>
          </a:p>
          <a:p>
            <a:r>
              <a:rPr lang="en-US" dirty="0"/>
              <a:t>Global Variable</a:t>
            </a:r>
          </a:p>
          <a:p>
            <a:r>
              <a:rPr lang="en-US" dirty="0"/>
              <a:t>Single Process Shared Variable</a:t>
            </a:r>
          </a:p>
          <a:p>
            <a:r>
              <a:rPr lang="en-US" dirty="0"/>
              <a:t>Functional Global Variable</a:t>
            </a:r>
          </a:p>
          <a:p>
            <a:r>
              <a:rPr lang="en-US" dirty="0"/>
              <a:t>Current Value Table (CVT)</a:t>
            </a:r>
          </a:p>
          <a:p>
            <a:endParaRPr lang="en-US" dirty="0"/>
          </a:p>
        </p:txBody>
      </p:sp>
      <p:sp>
        <p:nvSpPr>
          <p:cNvPr id="5" name="Content Placeholder 4">
            <a:extLst>
              <a:ext uri="{FF2B5EF4-FFF2-40B4-BE49-F238E27FC236}">
                <a16:creationId xmlns:a16="http://schemas.microsoft.com/office/drawing/2014/main" id="{583BC4A6-AEEA-483C-8872-3590A3E543EE}"/>
              </a:ext>
            </a:extLst>
          </p:cNvPr>
          <p:cNvSpPr>
            <a:spLocks noGrp="1"/>
          </p:cNvSpPr>
          <p:nvPr>
            <p:ph sz="half" idx="2"/>
          </p:nvPr>
        </p:nvSpPr>
        <p:spPr>
          <a:xfrm>
            <a:off x="642673" y="1111547"/>
            <a:ext cx="4756066" cy="5201073"/>
          </a:xfrm>
        </p:spPr>
        <p:txBody>
          <a:bodyPr/>
          <a:lstStyle/>
          <a:p>
            <a:r>
              <a:rPr lang="en-US" b="1" dirty="0"/>
              <a:t>Requirements</a:t>
            </a:r>
          </a:p>
          <a:p>
            <a:r>
              <a:rPr lang="en-US" dirty="0"/>
              <a:t>Flexibility</a:t>
            </a:r>
          </a:p>
          <a:p>
            <a:r>
              <a:rPr lang="en-US" dirty="0"/>
              <a:t>Scope</a:t>
            </a:r>
          </a:p>
          <a:p>
            <a:r>
              <a:rPr lang="en-US" dirty="0"/>
              <a:t>Performance</a:t>
            </a:r>
          </a:p>
          <a:p>
            <a:endParaRPr lang="en-US" dirty="0"/>
          </a:p>
        </p:txBody>
      </p:sp>
      <p:sp>
        <p:nvSpPr>
          <p:cNvPr id="6" name="Content Placeholder 4">
            <a:extLst>
              <a:ext uri="{FF2B5EF4-FFF2-40B4-BE49-F238E27FC236}">
                <a16:creationId xmlns:a16="http://schemas.microsoft.com/office/drawing/2014/main" id="{4AFD3C19-782B-4305-8DD3-85C7A8119C6D}"/>
              </a:ext>
            </a:extLst>
          </p:cNvPr>
          <p:cNvSpPr txBox="1">
            <a:spLocks/>
          </p:cNvSpPr>
          <p:nvPr/>
        </p:nvSpPr>
        <p:spPr>
          <a:xfrm>
            <a:off x="6277350" y="975360"/>
            <a:ext cx="5389033" cy="5201073"/>
          </a:xfrm>
          <a:prstGeom prst="rect">
            <a:avLst/>
          </a:prstGeom>
        </p:spPr>
        <p:txBody>
          <a:bodyPr vert="horz" lIns="0" tIns="45717" rIns="0" bIns="45717" rtlCol="0">
            <a:noAutofit/>
          </a:bodyPr>
          <a:lstStyle>
            <a:lvl1pPr marL="0" marR="0" indent="0"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None/>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079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630382" y="2831515"/>
            <a:ext cx="10561618" cy="4026485"/>
          </a:xfrm>
          <a:prstGeom prst="rect">
            <a:avLst/>
          </a:prstGeom>
        </p:spPr>
      </p:pic>
      <p:sp>
        <p:nvSpPr>
          <p:cNvPr id="2" name="Title 1"/>
          <p:cNvSpPr>
            <a:spLocks noGrp="1"/>
          </p:cNvSpPr>
          <p:nvPr>
            <p:ph type="title"/>
          </p:nvPr>
        </p:nvSpPr>
        <p:spPr/>
        <p:txBody>
          <a:bodyPr/>
          <a:lstStyle/>
          <a:p>
            <a:r>
              <a:rPr lang="en-US" dirty="0"/>
              <a:t>Tag Bus</a:t>
            </a:r>
          </a:p>
        </p:txBody>
      </p:sp>
      <p:sp>
        <p:nvSpPr>
          <p:cNvPr id="4" name="Content Placeholder 3"/>
          <p:cNvSpPr>
            <a:spLocks noGrp="1"/>
          </p:cNvSpPr>
          <p:nvPr>
            <p:ph sz="half" idx="1"/>
          </p:nvPr>
        </p:nvSpPr>
        <p:spPr/>
        <p:txBody>
          <a:bodyPr/>
          <a:lstStyle/>
          <a:p>
            <a:r>
              <a:rPr lang="en-US" dirty="0"/>
              <a:t>CVT on the wire</a:t>
            </a:r>
          </a:p>
          <a:p>
            <a:r>
              <a:rPr lang="en-US" dirty="0"/>
              <a:t>Controlled Scope</a:t>
            </a:r>
          </a:p>
          <a:p>
            <a:r>
              <a:rPr lang="en-US" dirty="0"/>
              <a:t>Data Protection</a:t>
            </a:r>
          </a:p>
          <a:p>
            <a:r>
              <a:rPr lang="en-US" dirty="0"/>
              <a:t>Fast</a:t>
            </a:r>
          </a:p>
          <a:p>
            <a:r>
              <a:rPr lang="en-US" dirty="0"/>
              <a:t>Reduced memory copies</a:t>
            </a:r>
          </a:p>
          <a:p>
            <a:r>
              <a:rPr lang="en-US" dirty="0"/>
              <a:t>Filtering</a:t>
            </a:r>
          </a:p>
          <a:p>
            <a:endParaRPr lang="en-US" dirty="0"/>
          </a:p>
          <a:p>
            <a:endParaRPr lang="en-US" dirty="0"/>
          </a:p>
          <a:p>
            <a:endParaRPr lang="en-US" dirty="0"/>
          </a:p>
          <a:p>
            <a:endParaRPr lang="en-US" dirty="0"/>
          </a:p>
        </p:txBody>
      </p:sp>
      <p:pic>
        <p:nvPicPr>
          <p:cNvPr id="9" name="Picture 8"/>
          <p:cNvPicPr>
            <a:picLocks noChangeAspect="1"/>
          </p:cNvPicPr>
          <p:nvPr/>
        </p:nvPicPr>
        <p:blipFill>
          <a:blip r:embed="rId3"/>
          <a:stretch>
            <a:fillRect/>
          </a:stretch>
        </p:blipFill>
        <p:spPr>
          <a:xfrm>
            <a:off x="4521585" y="841665"/>
            <a:ext cx="7315200" cy="866775"/>
          </a:xfrm>
          <a:prstGeom prst="rect">
            <a:avLst/>
          </a:prstGeom>
        </p:spPr>
      </p:pic>
    </p:spTree>
    <p:extLst>
      <p:ext uri="{BB962C8B-B14F-4D97-AF65-F5344CB8AC3E}">
        <p14:creationId xmlns:p14="http://schemas.microsoft.com/office/powerpoint/2010/main" val="259039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ADDA-5D85-403F-9ECC-0CC26EC52C64}"/>
              </a:ext>
            </a:extLst>
          </p:cNvPr>
          <p:cNvSpPr>
            <a:spLocks noGrp="1"/>
          </p:cNvSpPr>
          <p:nvPr>
            <p:ph type="title"/>
          </p:nvPr>
        </p:nvSpPr>
        <p:spPr/>
        <p:txBody>
          <a:bodyPr/>
          <a:lstStyle/>
          <a:p>
            <a:r>
              <a:rPr lang="en-US" dirty="0"/>
              <a:t>Tag Bus - Data Dictionary</a:t>
            </a:r>
          </a:p>
        </p:txBody>
      </p:sp>
      <p:pic>
        <p:nvPicPr>
          <p:cNvPr id="4" name="Content Placeholder 3">
            <a:extLst>
              <a:ext uri="{FF2B5EF4-FFF2-40B4-BE49-F238E27FC236}">
                <a16:creationId xmlns:a16="http://schemas.microsoft.com/office/drawing/2014/main" id="{D3CF67CA-0607-48A5-9CD6-F7AF36ACABE5}"/>
              </a:ext>
            </a:extLst>
          </p:cNvPr>
          <p:cNvPicPr>
            <a:picLocks noGrp="1" noChangeAspect="1"/>
          </p:cNvPicPr>
          <p:nvPr>
            <p:ph idx="4294967295"/>
          </p:nvPr>
        </p:nvPicPr>
        <p:blipFill>
          <a:blip r:embed="rId2"/>
          <a:stretch>
            <a:fillRect/>
          </a:stretch>
        </p:blipFill>
        <p:spPr>
          <a:xfrm>
            <a:off x="0" y="1970088"/>
            <a:ext cx="11844338" cy="4135437"/>
          </a:xfrm>
          <a:prstGeom prst="rect">
            <a:avLst/>
          </a:prstGeom>
        </p:spPr>
      </p:pic>
    </p:spTree>
    <p:extLst>
      <p:ext uri="{BB962C8B-B14F-4D97-AF65-F5344CB8AC3E}">
        <p14:creationId xmlns:p14="http://schemas.microsoft.com/office/powerpoint/2010/main" val="3852085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002-E536-4215-9933-666E9951C698}"/>
              </a:ext>
            </a:extLst>
          </p:cNvPr>
          <p:cNvSpPr>
            <a:spLocks noGrp="1"/>
          </p:cNvSpPr>
          <p:nvPr>
            <p:ph type="title"/>
          </p:nvPr>
        </p:nvSpPr>
        <p:spPr/>
        <p:txBody>
          <a:bodyPr/>
          <a:lstStyle/>
          <a:p>
            <a:r>
              <a:rPr lang="en-US" dirty="0"/>
              <a:t>Tag Bus - Duplication</a:t>
            </a:r>
          </a:p>
        </p:txBody>
      </p:sp>
      <p:pic>
        <p:nvPicPr>
          <p:cNvPr id="4" name="Picture 3">
            <a:extLst>
              <a:ext uri="{FF2B5EF4-FFF2-40B4-BE49-F238E27FC236}">
                <a16:creationId xmlns:a16="http://schemas.microsoft.com/office/drawing/2014/main" id="{35C385F4-5534-4FA3-BE22-E875438F33E5}"/>
              </a:ext>
            </a:extLst>
          </p:cNvPr>
          <p:cNvPicPr>
            <a:picLocks noChangeAspect="1"/>
          </p:cNvPicPr>
          <p:nvPr/>
        </p:nvPicPr>
        <p:blipFill>
          <a:blip r:embed="rId3"/>
          <a:stretch>
            <a:fillRect/>
          </a:stretch>
        </p:blipFill>
        <p:spPr>
          <a:xfrm>
            <a:off x="112974" y="1690688"/>
            <a:ext cx="11966051" cy="4513170"/>
          </a:xfrm>
          <a:prstGeom prst="rect">
            <a:avLst/>
          </a:prstGeom>
        </p:spPr>
      </p:pic>
    </p:spTree>
    <p:extLst>
      <p:ext uri="{BB962C8B-B14F-4D97-AF65-F5344CB8AC3E}">
        <p14:creationId xmlns:p14="http://schemas.microsoft.com/office/powerpoint/2010/main" val="254343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98BE7A-3AC8-48B2-B605-568CD5B1A18B}"/>
              </a:ext>
            </a:extLst>
          </p:cNvPr>
          <p:cNvSpPr>
            <a:spLocks noGrp="1"/>
          </p:cNvSpPr>
          <p:nvPr>
            <p:ph type="body" sz="quarter" idx="10"/>
          </p:nvPr>
        </p:nvSpPr>
        <p:spPr/>
        <p:txBody>
          <a:bodyPr/>
          <a:lstStyle/>
          <a:p>
            <a:r>
              <a:rPr lang="en-US" dirty="0"/>
              <a:t>Engine</a:t>
            </a:r>
          </a:p>
        </p:txBody>
      </p:sp>
    </p:spTree>
    <p:extLst>
      <p:ext uri="{BB962C8B-B14F-4D97-AF65-F5344CB8AC3E}">
        <p14:creationId xmlns:p14="http://schemas.microsoft.com/office/powerpoint/2010/main" val="355635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5"/>
          <p:cNvSpPr/>
          <p:nvPr/>
        </p:nvSpPr>
        <p:spPr>
          <a:xfrm>
            <a:off x="7483080" y="3363242"/>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7" name="Rounded Rectangle 5"/>
          <p:cNvSpPr/>
          <p:nvPr/>
        </p:nvSpPr>
        <p:spPr>
          <a:xfrm>
            <a:off x="7415343" y="3287537"/>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24" name="Rounded Rectangle 4"/>
          <p:cNvSpPr/>
          <p:nvPr/>
        </p:nvSpPr>
        <p:spPr>
          <a:xfrm>
            <a:off x="5348083" y="3387146"/>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3" name="Rounded Rectangle 4"/>
          <p:cNvSpPr/>
          <p:nvPr/>
        </p:nvSpPr>
        <p:spPr>
          <a:xfrm>
            <a:off x="5280352" y="3295511"/>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20" name="Rounded Rectangle 3"/>
          <p:cNvSpPr/>
          <p:nvPr/>
        </p:nvSpPr>
        <p:spPr>
          <a:xfrm>
            <a:off x="3417008" y="3387155"/>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19" name="Rounded Rectangle 3"/>
          <p:cNvSpPr/>
          <p:nvPr/>
        </p:nvSpPr>
        <p:spPr>
          <a:xfrm>
            <a:off x="3341299" y="3303479"/>
            <a:ext cx="1662545"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2" name="Title 1"/>
          <p:cNvSpPr>
            <a:spLocks noGrp="1"/>
          </p:cNvSpPr>
          <p:nvPr>
            <p:ph type="title"/>
          </p:nvPr>
        </p:nvSpPr>
        <p:spPr/>
        <p:txBody>
          <a:bodyPr/>
          <a:lstStyle/>
          <a:p>
            <a:r>
              <a:rPr lang="en-US" dirty="0"/>
              <a:t>DCAF Engine</a:t>
            </a:r>
          </a:p>
        </p:txBody>
      </p:sp>
      <p:sp>
        <p:nvSpPr>
          <p:cNvPr id="4" name="Rounded Rectangle 3"/>
          <p:cNvSpPr/>
          <p:nvPr/>
        </p:nvSpPr>
        <p:spPr>
          <a:xfrm>
            <a:off x="3110750" y="3211835"/>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220579" y="3211834"/>
            <a:ext cx="1828800" cy="771787"/>
          </a:xfrm>
          <a:prstGeom prst="roundRect">
            <a:avLst/>
          </a:prstGeom>
          <a:solidFill>
            <a:schemeClr val="accent6">
              <a:lumMod val="7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355576" y="3211834"/>
            <a:ext cx="1828800" cy="771787"/>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3052027" y="1737469"/>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Up Arrow 11"/>
          <p:cNvSpPr/>
          <p:nvPr/>
        </p:nvSpPr>
        <p:spPr>
          <a:xfrm>
            <a:off x="3838029"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Up Arrow 12"/>
          <p:cNvSpPr/>
          <p:nvPr/>
        </p:nvSpPr>
        <p:spPr>
          <a:xfrm rot="10800000">
            <a:off x="8117085" y="25237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470968" y="2530949"/>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358312" y="2509256"/>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Cloud 13"/>
          <p:cNvSpPr/>
          <p:nvPr/>
        </p:nvSpPr>
        <p:spPr>
          <a:xfrm>
            <a:off x="5152477" y="4516729"/>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6" name="Cloud 15"/>
          <p:cNvSpPr/>
          <p:nvPr/>
        </p:nvSpPr>
        <p:spPr>
          <a:xfrm>
            <a:off x="3277137"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7" name="Cloud 16"/>
          <p:cNvSpPr/>
          <p:nvPr/>
        </p:nvSpPr>
        <p:spPr>
          <a:xfrm>
            <a:off x="7556193" y="4516729"/>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21" name="Up Arrow 20"/>
          <p:cNvSpPr/>
          <p:nvPr/>
        </p:nvSpPr>
        <p:spPr>
          <a:xfrm>
            <a:off x="3835565"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Up Arrow 21"/>
          <p:cNvSpPr/>
          <p:nvPr/>
        </p:nvSpPr>
        <p:spPr>
          <a:xfrm rot="10800000">
            <a:off x="8114621" y="3983621"/>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Up Arrow 24"/>
          <p:cNvSpPr/>
          <p:nvPr/>
        </p:nvSpPr>
        <p:spPr>
          <a:xfrm rot="10800000">
            <a:off x="5481950" y="399085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Up Arrow 25"/>
          <p:cNvSpPr/>
          <p:nvPr/>
        </p:nvSpPr>
        <p:spPr>
          <a:xfrm>
            <a:off x="6369294" y="3969158"/>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5">
            <a:extLst>
              <a:ext uri="{FF2B5EF4-FFF2-40B4-BE49-F238E27FC236}">
                <a16:creationId xmlns:a16="http://schemas.microsoft.com/office/drawing/2014/main" id="{F3B9142D-C33E-49CC-ACEB-02F81ED9362F}"/>
              </a:ext>
            </a:extLst>
          </p:cNvPr>
          <p:cNvSpPr/>
          <p:nvPr/>
        </p:nvSpPr>
        <p:spPr>
          <a:xfrm>
            <a:off x="528227" y="3211834"/>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Init</a:t>
            </a:r>
          </a:p>
        </p:txBody>
      </p:sp>
      <p:sp>
        <p:nvSpPr>
          <p:cNvPr id="46" name="Rounded Rectangle 5">
            <a:extLst>
              <a:ext uri="{FF2B5EF4-FFF2-40B4-BE49-F238E27FC236}">
                <a16:creationId xmlns:a16="http://schemas.microsoft.com/office/drawing/2014/main" id="{5852B2FA-CE64-425D-BFE7-8A63A6217DA5}"/>
              </a:ext>
            </a:extLst>
          </p:cNvPr>
          <p:cNvSpPr/>
          <p:nvPr/>
        </p:nvSpPr>
        <p:spPr>
          <a:xfrm>
            <a:off x="10053787" y="3190141"/>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Close</a:t>
            </a:r>
          </a:p>
        </p:txBody>
      </p:sp>
      <p:sp>
        <p:nvSpPr>
          <p:cNvPr id="31" name="Rounded Rectangle 6">
            <a:extLst>
              <a:ext uri="{FF2B5EF4-FFF2-40B4-BE49-F238E27FC236}">
                <a16:creationId xmlns:a16="http://schemas.microsoft.com/office/drawing/2014/main" id="{5CEBD7B0-76E7-4328-9430-7F84E49A5A0E}"/>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2" name="Rounded Rectangle 7">
            <a:extLst>
              <a:ext uri="{FF2B5EF4-FFF2-40B4-BE49-F238E27FC236}">
                <a16:creationId xmlns:a16="http://schemas.microsoft.com/office/drawing/2014/main" id="{912E8E8A-4D75-4F56-A5CC-1CA480CB3C5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33" name="Rounded Rectangle 3">
            <a:extLst>
              <a:ext uri="{FF2B5EF4-FFF2-40B4-BE49-F238E27FC236}">
                <a16:creationId xmlns:a16="http://schemas.microsoft.com/office/drawing/2014/main" id="{65CC9622-0968-45EC-9620-428A9EED0196}"/>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34" name="Rounded Rectangle 5">
            <a:extLst>
              <a:ext uri="{FF2B5EF4-FFF2-40B4-BE49-F238E27FC236}">
                <a16:creationId xmlns:a16="http://schemas.microsoft.com/office/drawing/2014/main" id="{3F8EFF92-EA23-44A4-B64F-492FA552C87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35" name="Rounded Rectangle 4">
            <a:extLst>
              <a:ext uri="{FF2B5EF4-FFF2-40B4-BE49-F238E27FC236}">
                <a16:creationId xmlns:a16="http://schemas.microsoft.com/office/drawing/2014/main" id="{81B557BB-D6E5-4137-9754-73D0830C6FCB}"/>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312419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 - Simplified</a:t>
            </a:r>
          </a:p>
        </p:txBody>
      </p:sp>
      <p:pic>
        <p:nvPicPr>
          <p:cNvPr id="4" name="Content Placeholder 3"/>
          <p:cNvPicPr>
            <a:picLocks noGrp="1" noChangeAspect="1"/>
          </p:cNvPicPr>
          <p:nvPr>
            <p:ph idx="1"/>
          </p:nvPr>
        </p:nvPicPr>
        <p:blipFill>
          <a:blip r:embed="rId3"/>
          <a:stretch>
            <a:fillRect/>
          </a:stretch>
        </p:blipFill>
        <p:spPr>
          <a:xfrm>
            <a:off x="212302" y="1540933"/>
            <a:ext cx="11365865" cy="3978945"/>
          </a:xfrm>
          <a:prstGeom prst="rect">
            <a:avLst/>
          </a:prstGeom>
        </p:spPr>
      </p:pic>
      <p:sp>
        <p:nvSpPr>
          <p:cNvPr id="15" name="Rounded Rectangle 6">
            <a:extLst>
              <a:ext uri="{FF2B5EF4-FFF2-40B4-BE49-F238E27FC236}">
                <a16:creationId xmlns:a16="http://schemas.microsoft.com/office/drawing/2014/main" id="{143DFC2F-B24C-4776-98CD-8E4FADCD1F4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7">
            <a:extLst>
              <a:ext uri="{FF2B5EF4-FFF2-40B4-BE49-F238E27FC236}">
                <a16:creationId xmlns:a16="http://schemas.microsoft.com/office/drawing/2014/main" id="{80EA1EE5-ABB8-429F-9801-77D6D2791FD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7" name="Rounded Rectangle 3">
            <a:extLst>
              <a:ext uri="{FF2B5EF4-FFF2-40B4-BE49-F238E27FC236}">
                <a16:creationId xmlns:a16="http://schemas.microsoft.com/office/drawing/2014/main" id="{344A215A-1150-48F1-BE7F-8FCD413AA97B}"/>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8" name="Rounded Rectangle 5">
            <a:extLst>
              <a:ext uri="{FF2B5EF4-FFF2-40B4-BE49-F238E27FC236}">
                <a16:creationId xmlns:a16="http://schemas.microsoft.com/office/drawing/2014/main" id="{152567E5-42E4-4C7C-B6B0-21AFB2CB0CC9}"/>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9" name="Rounded Rectangle 4">
            <a:extLst>
              <a:ext uri="{FF2B5EF4-FFF2-40B4-BE49-F238E27FC236}">
                <a16:creationId xmlns:a16="http://schemas.microsoft.com/office/drawing/2014/main" id="{886F6A12-D884-498D-8AFE-10AE299B658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22207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3FCD-8C80-4BE3-9DDF-B5EB21447D6C}"/>
              </a:ext>
            </a:extLst>
          </p:cNvPr>
          <p:cNvSpPr>
            <a:spLocks noGrp="1"/>
          </p:cNvSpPr>
          <p:nvPr>
            <p:ph type="title"/>
          </p:nvPr>
        </p:nvSpPr>
        <p:spPr/>
        <p:txBody>
          <a:bodyPr/>
          <a:lstStyle/>
          <a:p>
            <a:r>
              <a:rPr lang="en-US" dirty="0"/>
              <a:t>DCAF Engine - Simplified</a:t>
            </a:r>
          </a:p>
        </p:txBody>
      </p:sp>
      <p:pic>
        <p:nvPicPr>
          <p:cNvPr id="4" name="Content Placeholder 3">
            <a:extLst>
              <a:ext uri="{FF2B5EF4-FFF2-40B4-BE49-F238E27FC236}">
                <a16:creationId xmlns:a16="http://schemas.microsoft.com/office/drawing/2014/main" id="{0570ADEF-63E4-42BE-85CD-64E231591D28}"/>
              </a:ext>
            </a:extLst>
          </p:cNvPr>
          <p:cNvPicPr>
            <a:picLocks noGrp="1" noChangeAspect="1"/>
          </p:cNvPicPr>
          <p:nvPr>
            <p:ph idx="1"/>
          </p:nvPr>
        </p:nvPicPr>
        <p:blipFill>
          <a:blip r:embed="rId3"/>
          <a:stretch>
            <a:fillRect/>
          </a:stretch>
        </p:blipFill>
        <p:spPr>
          <a:xfrm>
            <a:off x="605366" y="1852246"/>
            <a:ext cx="10039187" cy="2572318"/>
          </a:xfrm>
          <a:prstGeom prst="rect">
            <a:avLst/>
          </a:prstGeom>
        </p:spPr>
      </p:pic>
      <p:sp>
        <p:nvSpPr>
          <p:cNvPr id="10" name="Rounded Rectangle 6">
            <a:extLst>
              <a:ext uri="{FF2B5EF4-FFF2-40B4-BE49-F238E27FC236}">
                <a16:creationId xmlns:a16="http://schemas.microsoft.com/office/drawing/2014/main" id="{C0AADA52-9CA9-4DD1-A5AE-4DDC72EDF4A5}"/>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857D1F2B-D764-4908-B0B5-1C790F44BB97}"/>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0230AC07-A935-4361-96FF-7B75B7F675DB}"/>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BD8485E2-03EF-4B98-909D-10884B77E11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63A37312-50ED-4B55-96F3-25DF4CB7BA7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59463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p>
        </p:txBody>
      </p:sp>
      <p:sp>
        <p:nvSpPr>
          <p:cNvPr id="7" name="Content Placeholder 6"/>
          <p:cNvSpPr>
            <a:spLocks noGrp="1"/>
          </p:cNvSpPr>
          <p:nvPr>
            <p:ph idx="1"/>
          </p:nvPr>
        </p:nvSpPr>
        <p:spPr/>
        <p:txBody>
          <a:bodyPr>
            <a:normAutofit/>
          </a:bodyPr>
          <a:lstStyle/>
          <a:p>
            <a:r>
              <a:rPr lang="en-US" sz="2000" dirty="0"/>
              <a:t>Nomenclature</a:t>
            </a:r>
          </a:p>
          <a:p>
            <a:r>
              <a:rPr lang="en-US" sz="2000" dirty="0"/>
              <a:t>Overall Architecture Review</a:t>
            </a:r>
          </a:p>
          <a:p>
            <a:r>
              <a:rPr lang="en-US" sz="2000" dirty="0"/>
              <a:t>The Tag Bus</a:t>
            </a:r>
          </a:p>
          <a:p>
            <a:r>
              <a:rPr lang="en-US" sz="2000" dirty="0"/>
              <a:t>Engine Architecture</a:t>
            </a:r>
          </a:p>
          <a:p>
            <a:r>
              <a:rPr lang="en-US" sz="2000" dirty="0"/>
              <a:t>Module Architectures</a:t>
            </a:r>
          </a:p>
          <a:p>
            <a:r>
              <a:rPr lang="en-US" sz="2000" dirty="0"/>
              <a:t>The Configuration Editor Framework</a:t>
            </a:r>
          </a:p>
          <a:p>
            <a:r>
              <a:rPr lang="en-US" sz="2000" dirty="0"/>
              <a:t>Quiz</a:t>
            </a:r>
          </a:p>
          <a:p>
            <a:endParaRPr lang="en-US" sz="2000" dirty="0"/>
          </a:p>
          <a:p>
            <a:endParaRPr lang="en-US" dirty="0"/>
          </a:p>
          <a:p>
            <a:endParaRPr lang="en-US" dirty="0"/>
          </a:p>
        </p:txBody>
      </p:sp>
    </p:spTree>
    <p:extLst>
      <p:ext uri="{BB962C8B-B14F-4D97-AF65-F5344CB8AC3E}">
        <p14:creationId xmlns:p14="http://schemas.microsoft.com/office/powerpoint/2010/main" val="35388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3"/>
          <a:stretch>
            <a:fillRect/>
          </a:stretch>
        </p:blipFill>
        <p:spPr>
          <a:xfrm>
            <a:off x="847483" y="1026039"/>
            <a:ext cx="10418929" cy="4365678"/>
          </a:xfrm>
          <a:prstGeom prst="rect">
            <a:avLst/>
          </a:prstGeom>
        </p:spPr>
      </p:pic>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80922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a:t>Engine Execution Model</a:t>
            </a:r>
          </a:p>
        </p:txBody>
      </p:sp>
      <p:sp>
        <p:nvSpPr>
          <p:cNvPr id="7" name="Rounded Rectangle 6"/>
          <p:cNvSpPr/>
          <p:nvPr>
            <p:custDataLst>
              <p:tags r:id="rId2"/>
            </p:custDataLst>
          </p:nvPr>
        </p:nvSpPr>
        <p:spPr>
          <a:xfrm>
            <a:off x="479973" y="1356477"/>
            <a:ext cx="11248071" cy="440818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b="1" dirty="0">
                <a:solidFill>
                  <a:prstClr val="white"/>
                </a:solidFill>
              </a:rPr>
              <a:t>DCAF Execution Engine</a:t>
            </a:r>
          </a:p>
        </p:txBody>
      </p:sp>
      <p:sp>
        <p:nvSpPr>
          <p:cNvPr id="9" name="Rectangle 8"/>
          <p:cNvSpPr/>
          <p:nvPr>
            <p:custDataLst>
              <p:tags r:id="rId3"/>
            </p:custDataLst>
          </p:nvPr>
        </p:nvSpPr>
        <p:spPr>
          <a:xfrm>
            <a:off x="561996" y="1881260"/>
            <a:ext cx="11064712" cy="3778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5" name="Rounded Rectangle 114"/>
          <p:cNvSpPr/>
          <p:nvPr>
            <p:custDataLst>
              <p:tags r:id="rId4"/>
            </p:custDataLst>
          </p:nvPr>
        </p:nvSpPr>
        <p:spPr>
          <a:xfrm>
            <a:off x="3823994" y="2196130"/>
            <a:ext cx="7701381" cy="325365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b="1" dirty="0">
              <a:solidFill>
                <a:prstClr val="black"/>
              </a:solidFill>
            </a:endParaRPr>
          </a:p>
        </p:txBody>
      </p:sp>
      <p:sp>
        <p:nvSpPr>
          <p:cNvPr id="11" name="Rounded Rectangle 10"/>
          <p:cNvSpPr/>
          <p:nvPr>
            <p:custDataLst>
              <p:tags r:id="rId5"/>
            </p:custDataLst>
          </p:nvPr>
        </p:nvSpPr>
        <p:spPr>
          <a:xfrm>
            <a:off x="4723347" y="3140740"/>
            <a:ext cx="1418676"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Inputs</a:t>
            </a:r>
          </a:p>
        </p:txBody>
      </p:sp>
      <p:sp>
        <p:nvSpPr>
          <p:cNvPr id="12" name="Rounded Rectangle 11"/>
          <p:cNvSpPr/>
          <p:nvPr>
            <p:custDataLst>
              <p:tags r:id="rId6"/>
            </p:custDataLst>
          </p:nvPr>
        </p:nvSpPr>
        <p:spPr>
          <a:xfrm>
            <a:off x="4824681"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13" name="Rounded Rectangle 12"/>
          <p:cNvSpPr/>
          <p:nvPr>
            <p:custDataLst>
              <p:tags r:id="rId7"/>
            </p:custDataLst>
          </p:nvPr>
        </p:nvSpPr>
        <p:spPr>
          <a:xfrm>
            <a:off x="4824681"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Plugin2</a:t>
            </a:r>
          </a:p>
        </p:txBody>
      </p:sp>
      <p:sp>
        <p:nvSpPr>
          <p:cNvPr id="15" name="Rounded Rectangle 14"/>
          <p:cNvSpPr/>
          <p:nvPr>
            <p:custDataLst>
              <p:tags r:id="rId8"/>
            </p:custDataLst>
          </p:nvPr>
        </p:nvSpPr>
        <p:spPr>
          <a:xfrm>
            <a:off x="6237021" y="3140740"/>
            <a:ext cx="1925345"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Process</a:t>
            </a:r>
          </a:p>
        </p:txBody>
      </p:sp>
      <p:sp>
        <p:nvSpPr>
          <p:cNvPr id="16" name="Rounded Rectangle 15"/>
          <p:cNvSpPr/>
          <p:nvPr>
            <p:custDataLst>
              <p:tags r:id="rId9"/>
            </p:custDataLst>
          </p:nvPr>
        </p:nvSpPr>
        <p:spPr>
          <a:xfrm>
            <a:off x="6338353" y="3665523"/>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Plugin3</a:t>
            </a:r>
          </a:p>
        </p:txBody>
      </p:sp>
      <p:sp>
        <p:nvSpPr>
          <p:cNvPr id="17" name="Rounded Rectangle 16"/>
          <p:cNvSpPr/>
          <p:nvPr>
            <p:custDataLst>
              <p:tags r:id="rId10"/>
            </p:custDataLst>
          </p:nvPr>
        </p:nvSpPr>
        <p:spPr>
          <a:xfrm>
            <a:off x="6845024" y="4400221"/>
            <a:ext cx="1216008"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Plugin4</a:t>
            </a:r>
          </a:p>
        </p:txBody>
      </p:sp>
      <p:sp>
        <p:nvSpPr>
          <p:cNvPr id="19" name="Rounded Rectangle 18"/>
          <p:cNvSpPr/>
          <p:nvPr>
            <p:custDataLst>
              <p:tags r:id="rId11"/>
            </p:custDataLst>
          </p:nvPr>
        </p:nvSpPr>
        <p:spPr>
          <a:xfrm>
            <a:off x="827794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Outputs</a:t>
            </a:r>
          </a:p>
        </p:txBody>
      </p:sp>
      <p:sp>
        <p:nvSpPr>
          <p:cNvPr id="20" name="Rounded Rectangle 19"/>
          <p:cNvSpPr/>
          <p:nvPr>
            <p:custDataLst>
              <p:tags r:id="rId12"/>
            </p:custDataLst>
          </p:nvPr>
        </p:nvSpPr>
        <p:spPr>
          <a:xfrm>
            <a:off x="8379276" y="3665523"/>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Plugin1</a:t>
            </a:r>
          </a:p>
        </p:txBody>
      </p:sp>
      <p:sp>
        <p:nvSpPr>
          <p:cNvPr id="21" name="Rounded Rectangle 20"/>
          <p:cNvSpPr/>
          <p:nvPr>
            <p:custDataLst>
              <p:tags r:id="rId13"/>
            </p:custDataLst>
          </p:nvPr>
        </p:nvSpPr>
        <p:spPr>
          <a:xfrm>
            <a:off x="8379276" y="4400221"/>
            <a:ext cx="1317341" cy="629740"/>
          </a:xfrm>
          <a:prstGeom prst="roundRect">
            <a:avLst>
              <a:gd name="adj" fmla="val 0"/>
            </a:avLst>
          </a:prstGeom>
          <a:solidFill>
            <a:srgbClr val="F5D7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b="1" dirty="0">
                <a:solidFill>
                  <a:prstClr val="black"/>
                </a:solidFill>
              </a:rPr>
              <a:t>Plugin5</a:t>
            </a:r>
          </a:p>
        </p:txBody>
      </p:sp>
      <p:sp>
        <p:nvSpPr>
          <p:cNvPr id="23" name="Rounded Rectangle 22"/>
          <p:cNvSpPr/>
          <p:nvPr>
            <p:custDataLst>
              <p:tags r:id="rId14"/>
            </p:custDataLst>
          </p:nvPr>
        </p:nvSpPr>
        <p:spPr>
          <a:xfrm>
            <a:off x="9904032" y="3140740"/>
            <a:ext cx="1520009" cy="2099133"/>
          </a:xfrm>
          <a:prstGeom prst="roundRect">
            <a:avLst>
              <a:gd name="adj" fmla="val 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2400" dirty="0">
                <a:solidFill>
                  <a:prstClr val="black"/>
                </a:solidFill>
              </a:rPr>
              <a:t>Upkeep</a:t>
            </a:r>
          </a:p>
        </p:txBody>
      </p:sp>
      <p:sp>
        <p:nvSpPr>
          <p:cNvPr id="26" name="Rounded Rectangle 25"/>
          <p:cNvSpPr/>
          <p:nvPr>
            <p:custDataLst>
              <p:tags r:id="rId15"/>
            </p:custDataLst>
          </p:nvPr>
        </p:nvSpPr>
        <p:spPr>
          <a:xfrm>
            <a:off x="10005366" y="3665523"/>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Fault Recovery</a:t>
            </a:r>
          </a:p>
        </p:txBody>
      </p:sp>
      <p:sp>
        <p:nvSpPr>
          <p:cNvPr id="27" name="TextBox 26"/>
          <p:cNvSpPr txBox="1"/>
          <p:nvPr>
            <p:custDataLst>
              <p:tags r:id="rId16"/>
            </p:custDataLst>
          </p:nvPr>
        </p:nvSpPr>
        <p:spPr>
          <a:xfrm>
            <a:off x="6945969" y="2196129"/>
            <a:ext cx="1301959" cy="379656"/>
          </a:xfrm>
          <a:prstGeom prst="rect">
            <a:avLst/>
          </a:prstGeom>
          <a:noFill/>
        </p:spPr>
        <p:txBody>
          <a:bodyPr wrap="none" rtlCol="0">
            <a:spAutoFit/>
          </a:bodyPr>
          <a:lstStyle/>
          <a:p>
            <a:r>
              <a:rPr lang="en-US" sz="1867" b="1" dirty="0">
                <a:solidFill>
                  <a:prstClr val="black"/>
                </a:solidFill>
              </a:rPr>
              <a:t>Run State</a:t>
            </a:r>
          </a:p>
        </p:txBody>
      </p:sp>
      <p:sp>
        <p:nvSpPr>
          <p:cNvPr id="49" name="Rounded Rectangle 48"/>
          <p:cNvSpPr/>
          <p:nvPr>
            <p:custDataLst>
              <p:tags r:id="rId17"/>
            </p:custDataLst>
          </p:nvPr>
        </p:nvSpPr>
        <p:spPr>
          <a:xfrm>
            <a:off x="10005366" y="4400221"/>
            <a:ext cx="1317341" cy="629740"/>
          </a:xfrm>
          <a:prstGeom prst="roundRect">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dirty="0">
                <a:solidFill>
                  <a:prstClr val="white"/>
                </a:solidFill>
              </a:rPr>
              <a:t>House-Keeping</a:t>
            </a:r>
          </a:p>
        </p:txBody>
      </p:sp>
      <p:sp>
        <p:nvSpPr>
          <p:cNvPr id="101" name="Isosceles Triangle 100"/>
          <p:cNvSpPr/>
          <p:nvPr>
            <p:custDataLst>
              <p:tags r:id="rId18"/>
            </p:custDataLst>
          </p:nvPr>
        </p:nvSpPr>
        <p:spPr>
          <a:xfrm rot="5400000">
            <a:off x="5935733"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2" name="Isosceles Triangle 101"/>
          <p:cNvSpPr/>
          <p:nvPr>
            <p:custDataLst>
              <p:tags r:id="rId19"/>
            </p:custDataLst>
          </p:nvPr>
        </p:nvSpPr>
        <p:spPr>
          <a:xfrm rot="5400000">
            <a:off x="5935733"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5" name="Isosceles Triangle 104"/>
          <p:cNvSpPr/>
          <p:nvPr>
            <p:custDataLst>
              <p:tags r:id="rId20"/>
            </p:custDataLst>
          </p:nvPr>
        </p:nvSpPr>
        <p:spPr>
          <a:xfrm rot="5400000">
            <a:off x="6841402"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6" name="Isosceles Triangle 105"/>
          <p:cNvSpPr/>
          <p:nvPr>
            <p:custDataLst>
              <p:tags r:id="rId21"/>
            </p:custDataLst>
          </p:nvPr>
        </p:nvSpPr>
        <p:spPr>
          <a:xfrm rot="5400000">
            <a:off x="7956076"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1" name="Rounded Rectangle 110"/>
          <p:cNvSpPr/>
          <p:nvPr>
            <p:custDataLst>
              <p:tags r:id="rId22"/>
            </p:custDataLst>
          </p:nvPr>
        </p:nvSpPr>
        <p:spPr>
          <a:xfrm>
            <a:off x="68264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Shutdown</a:t>
            </a:r>
          </a:p>
        </p:txBody>
      </p:sp>
      <p:sp>
        <p:nvSpPr>
          <p:cNvPr id="112" name="Rounded Rectangle 111"/>
          <p:cNvSpPr/>
          <p:nvPr>
            <p:custDataLst>
              <p:tags r:id="rId23"/>
            </p:custDataLst>
          </p:nvPr>
        </p:nvSpPr>
        <p:spPr>
          <a:xfrm>
            <a:off x="2202650" y="2615957"/>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Idle</a:t>
            </a:r>
          </a:p>
        </p:txBody>
      </p:sp>
      <p:sp>
        <p:nvSpPr>
          <p:cNvPr id="113" name="Rounded Rectangle 112"/>
          <p:cNvSpPr/>
          <p:nvPr>
            <p:custDataLst>
              <p:tags r:id="rId24"/>
            </p:custDataLst>
          </p:nvPr>
        </p:nvSpPr>
        <p:spPr>
          <a:xfrm>
            <a:off x="2202650" y="3665524"/>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Configuring</a:t>
            </a:r>
          </a:p>
        </p:txBody>
      </p:sp>
      <p:sp>
        <p:nvSpPr>
          <p:cNvPr id="114" name="Rounded Rectangle 113"/>
          <p:cNvSpPr/>
          <p:nvPr>
            <p:custDataLst>
              <p:tags r:id="rId25"/>
            </p:custDataLst>
          </p:nvPr>
        </p:nvSpPr>
        <p:spPr>
          <a:xfrm>
            <a:off x="2202650" y="4715090"/>
            <a:ext cx="1317341" cy="734697"/>
          </a:xfrm>
          <a:prstGeom prst="roundRect">
            <a:avLst>
              <a:gd name="adj" fmla="val 0"/>
            </a:avLst>
          </a:prstGeom>
          <a:solidFill>
            <a:schemeClr val="accent1">
              <a:lumMod val="20000"/>
              <a:lumOff val="80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b="1" dirty="0">
                <a:solidFill>
                  <a:prstClr val="black"/>
                </a:solidFill>
              </a:rPr>
              <a:t>Safe State</a:t>
            </a:r>
          </a:p>
        </p:txBody>
      </p:sp>
      <p:sp>
        <p:nvSpPr>
          <p:cNvPr id="116" name="Oval 115"/>
          <p:cNvSpPr/>
          <p:nvPr>
            <p:custDataLst>
              <p:tags r:id="rId26"/>
            </p:custDataLst>
          </p:nvPr>
        </p:nvSpPr>
        <p:spPr>
          <a:xfrm>
            <a:off x="2709321" y="1986217"/>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18" name="Oval 117"/>
          <p:cNvSpPr/>
          <p:nvPr>
            <p:custDataLst>
              <p:tags r:id="rId27"/>
            </p:custDataLst>
          </p:nvPr>
        </p:nvSpPr>
        <p:spPr>
          <a:xfrm>
            <a:off x="1189310" y="3665523"/>
            <a:ext cx="304001" cy="31487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20" name="Straight Arrow Connector 119"/>
          <p:cNvCxnSpPr>
            <a:stCxn id="116" idx="4"/>
            <a:endCxn id="112" idx="0"/>
          </p:cNvCxnSpPr>
          <p:nvPr>
            <p:custDataLst>
              <p:tags r:id="rId28"/>
            </p:custDataLst>
          </p:nvPr>
        </p:nvCxnSpPr>
        <p:spPr>
          <a:xfrm>
            <a:off x="2861320" y="2301086"/>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112" idx="2"/>
            <a:endCxn id="113" idx="0"/>
          </p:cNvCxnSpPr>
          <p:nvPr>
            <p:custDataLst>
              <p:tags r:id="rId29"/>
            </p:custDataLst>
          </p:nvPr>
        </p:nvCxnSpPr>
        <p:spPr>
          <a:xfrm>
            <a:off x="2861320"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13" idx="2"/>
            <a:endCxn id="114" idx="0"/>
          </p:cNvCxnSpPr>
          <p:nvPr>
            <p:custDataLst>
              <p:tags r:id="rId30"/>
            </p:custDataLst>
          </p:nvPr>
        </p:nvCxnSpPr>
        <p:spPr>
          <a:xfrm>
            <a:off x="2861320" y="4400221"/>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a:stCxn id="112" idx="1"/>
            <a:endCxn id="111" idx="3"/>
          </p:cNvCxnSpPr>
          <p:nvPr>
            <p:custDataLst>
              <p:tags r:id="rId31"/>
            </p:custDataLst>
          </p:nvPr>
        </p:nvCxnSpPr>
        <p:spPr>
          <a:xfrm flipH="1">
            <a:off x="1999982" y="2983304"/>
            <a:ext cx="202668" cy="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111" idx="2"/>
            <a:endCxn id="118" idx="0"/>
          </p:cNvCxnSpPr>
          <p:nvPr>
            <p:custDataLst>
              <p:tags r:id="rId32"/>
            </p:custDataLst>
          </p:nvPr>
        </p:nvCxnSpPr>
        <p:spPr>
          <a:xfrm>
            <a:off x="1341311" y="3350654"/>
            <a:ext cx="0" cy="314871"/>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a:stCxn id="115" idx="1"/>
            <a:endCxn id="114" idx="3"/>
          </p:cNvCxnSpPr>
          <p:nvPr>
            <p:custDataLst>
              <p:tags r:id="rId33"/>
            </p:custDataLst>
          </p:nvPr>
        </p:nvCxnSpPr>
        <p:spPr>
          <a:xfrm flipH="1">
            <a:off x="3519992" y="3822957"/>
            <a:ext cx="304001" cy="1259480"/>
          </a:xfrm>
          <a:prstGeom prst="straightConnector1">
            <a:avLst/>
          </a:prstGeom>
          <a:ln>
            <a:solidFill>
              <a:schemeClr val="tx1"/>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102" idx="0"/>
          </p:cNvCxnSpPr>
          <p:nvPr/>
        </p:nvCxnSpPr>
        <p:spPr>
          <a:xfrm>
            <a:off x="6142023" y="2720914"/>
            <a:ext cx="0" cy="199417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6338353" y="2876249"/>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8162365" y="2825870"/>
            <a:ext cx="0" cy="188922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8379276" y="2914033"/>
            <a:ext cx="0" cy="1872427"/>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05" idx="3"/>
          </p:cNvCxnSpPr>
          <p:nvPr/>
        </p:nvCxnSpPr>
        <p:spPr>
          <a:xfrm flipH="1">
            <a:off x="6338354" y="4715089"/>
            <a:ext cx="506669" cy="0"/>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endCxn id="104" idx="3"/>
          </p:cNvCxnSpPr>
          <p:nvPr/>
        </p:nvCxnSpPr>
        <p:spPr>
          <a:xfrm flipH="1">
            <a:off x="7453029" y="3980393"/>
            <a:ext cx="709337" cy="0"/>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04" name="Isosceles Triangle 103"/>
          <p:cNvSpPr/>
          <p:nvPr>
            <p:custDataLst>
              <p:tags r:id="rId34"/>
            </p:custDataLst>
          </p:nvPr>
        </p:nvSpPr>
        <p:spPr>
          <a:xfrm rot="5400000">
            <a:off x="7449406"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3" name="Isosceles Triangle 102"/>
          <p:cNvSpPr/>
          <p:nvPr>
            <p:custDataLst>
              <p:tags r:id="rId35"/>
            </p:custDataLst>
          </p:nvPr>
        </p:nvSpPr>
        <p:spPr>
          <a:xfrm rot="5400000">
            <a:off x="6334732"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7" name="Isosceles Triangle 106"/>
          <p:cNvSpPr/>
          <p:nvPr>
            <p:custDataLst>
              <p:tags r:id="rId36"/>
            </p:custDataLst>
          </p:nvPr>
        </p:nvSpPr>
        <p:spPr>
          <a:xfrm rot="5400000">
            <a:off x="8375654" y="3879059"/>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108" name="Isosceles Triangle 107"/>
          <p:cNvSpPr/>
          <p:nvPr>
            <p:custDataLst>
              <p:tags r:id="rId37"/>
            </p:custDataLst>
          </p:nvPr>
        </p:nvSpPr>
        <p:spPr>
          <a:xfrm rot="5400000">
            <a:off x="8375654" y="4613757"/>
            <a:ext cx="209913" cy="202668"/>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sp>
        <p:nvSpPr>
          <p:cNvPr id="78" name="Rectangle 77"/>
          <p:cNvSpPr/>
          <p:nvPr>
            <p:custDataLst>
              <p:tags r:id="rId38"/>
            </p:custDataLst>
          </p:nvPr>
        </p:nvSpPr>
        <p:spPr>
          <a:xfrm>
            <a:off x="5830098" y="2615956"/>
            <a:ext cx="2938685" cy="419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prstClr val="white"/>
                </a:solidFill>
              </a:rPr>
              <a:t>Tag Bus</a:t>
            </a:r>
          </a:p>
        </p:txBody>
      </p:sp>
      <p:sp>
        <p:nvSpPr>
          <p:cNvPr id="85" name="Rectangle 84"/>
          <p:cNvSpPr/>
          <p:nvPr>
            <p:custDataLst>
              <p:tags r:id="rId39"/>
            </p:custDataLst>
          </p:nvPr>
        </p:nvSpPr>
        <p:spPr>
          <a:xfrm>
            <a:off x="8101569" y="2825870"/>
            <a:ext cx="60799" cy="18892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pic>
        <p:nvPicPr>
          <p:cNvPr id="8" name="Picture 7"/>
          <p:cNvPicPr>
            <a:picLocks noChangeAspect="1"/>
          </p:cNvPicPr>
          <p:nvPr/>
        </p:nvPicPr>
        <p:blipFill>
          <a:blip r:embed="rId42"/>
          <a:stretch>
            <a:fillRect/>
          </a:stretch>
        </p:blipFill>
        <p:spPr>
          <a:xfrm>
            <a:off x="3954940" y="3820858"/>
            <a:ext cx="645069" cy="645069"/>
          </a:xfrm>
          <a:prstGeom prst="rect">
            <a:avLst/>
          </a:prstGeom>
        </p:spPr>
      </p:pic>
      <p:sp>
        <p:nvSpPr>
          <p:cNvPr id="10" name="TextBox 9"/>
          <p:cNvSpPr txBox="1"/>
          <p:nvPr/>
        </p:nvSpPr>
        <p:spPr>
          <a:xfrm>
            <a:off x="3993175" y="3403367"/>
            <a:ext cx="536494" cy="420564"/>
          </a:xfrm>
          <a:prstGeom prst="rect">
            <a:avLst/>
          </a:prstGeom>
          <a:noFill/>
        </p:spPr>
        <p:txBody>
          <a:bodyPr wrap="none" lIns="0" rIns="0" rtlCol="0">
            <a:spAutoFit/>
          </a:bodyPr>
          <a:lstStyle/>
          <a:p>
            <a:r>
              <a:rPr lang="en-US" sz="2133" dirty="0"/>
              <a:t>Wait</a:t>
            </a:r>
          </a:p>
        </p:txBody>
      </p:sp>
    </p:spTree>
    <p:extLst>
      <p:ext uri="{BB962C8B-B14F-4D97-AF65-F5344CB8AC3E}">
        <p14:creationId xmlns:p14="http://schemas.microsoft.com/office/powerpoint/2010/main" val="13167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 - Execution</a:t>
            </a:r>
          </a:p>
        </p:txBody>
      </p:sp>
      <p:pic>
        <p:nvPicPr>
          <p:cNvPr id="3" name="Picture 2"/>
          <p:cNvPicPr>
            <a:picLocks noChangeAspect="1"/>
          </p:cNvPicPr>
          <p:nvPr/>
        </p:nvPicPr>
        <p:blipFill>
          <a:blip r:embed="rId3"/>
          <a:stretch>
            <a:fillRect/>
          </a:stretch>
        </p:blipFill>
        <p:spPr>
          <a:xfrm>
            <a:off x="830902" y="864955"/>
            <a:ext cx="10684565" cy="4505865"/>
          </a:xfrm>
          <a:prstGeom prst="rect">
            <a:avLst/>
          </a:prstGeom>
        </p:spPr>
      </p:pic>
      <p:sp>
        <p:nvSpPr>
          <p:cNvPr id="14" name="Rounded Rectangle 6">
            <a:extLst>
              <a:ext uri="{FF2B5EF4-FFF2-40B4-BE49-F238E27FC236}">
                <a16:creationId xmlns:a16="http://schemas.microsoft.com/office/drawing/2014/main" id="{AAAC9414-E122-4197-974C-6F25A7E46A93}"/>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5" name="Rounded Rectangle 7">
            <a:extLst>
              <a:ext uri="{FF2B5EF4-FFF2-40B4-BE49-F238E27FC236}">
                <a16:creationId xmlns:a16="http://schemas.microsoft.com/office/drawing/2014/main" id="{305B3313-8179-49B4-A5CB-D97DD6A3803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6" name="Rounded Rectangle 3">
            <a:extLst>
              <a:ext uri="{FF2B5EF4-FFF2-40B4-BE49-F238E27FC236}">
                <a16:creationId xmlns:a16="http://schemas.microsoft.com/office/drawing/2014/main" id="{44A375D3-87D5-44E1-AF92-A266D290CE68}"/>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7" name="Rounded Rectangle 5">
            <a:extLst>
              <a:ext uri="{FF2B5EF4-FFF2-40B4-BE49-F238E27FC236}">
                <a16:creationId xmlns:a16="http://schemas.microsoft.com/office/drawing/2014/main" id="{6132329A-9306-43E8-96FB-B8394400CD6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8" name="Rounded Rectangle 4">
            <a:extLst>
              <a:ext uri="{FF2B5EF4-FFF2-40B4-BE49-F238E27FC236}">
                <a16:creationId xmlns:a16="http://schemas.microsoft.com/office/drawing/2014/main" id="{7CDCE2CF-43A9-4F5F-9E23-90D5C902F5C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053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Execution Engine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5" name="Picture 54">
            <a:extLst>
              <a:ext uri="{FF2B5EF4-FFF2-40B4-BE49-F238E27FC236}">
                <a16:creationId xmlns:a16="http://schemas.microsoft.com/office/drawing/2014/main" id="{82BF823A-59D3-48A0-BA8B-3A2327C8DD74}"/>
              </a:ext>
            </a:extLst>
          </p:cNvPr>
          <p:cNvPicPr>
            <a:picLocks noChangeAspect="1"/>
          </p:cNvPicPr>
          <p:nvPr/>
        </p:nvPicPr>
        <p:blipFill>
          <a:blip r:embed="rId2"/>
          <a:stretch>
            <a:fillRect/>
          </a:stretch>
        </p:blipFill>
        <p:spPr>
          <a:xfrm>
            <a:off x="259402" y="3350907"/>
            <a:ext cx="11978674" cy="2606893"/>
          </a:xfrm>
          <a:prstGeom prst="rect">
            <a:avLst/>
          </a:prstGeom>
        </p:spPr>
      </p:pic>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3"/>
          <a:stretch>
            <a:fillRect/>
          </a:stretch>
        </p:blipFill>
        <p:spPr>
          <a:xfrm>
            <a:off x="8235753" y="311959"/>
            <a:ext cx="4114800" cy="2724150"/>
          </a:xfrm>
          <a:prstGeom prst="rect">
            <a:avLst/>
          </a:prstGeom>
        </p:spPr>
      </p:pic>
    </p:spTree>
    <p:extLst>
      <p:ext uri="{BB962C8B-B14F-4D97-AF65-F5344CB8AC3E}">
        <p14:creationId xmlns:p14="http://schemas.microsoft.com/office/powerpoint/2010/main" val="323479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C4EA-06A6-47F5-8D8B-33044B026324}"/>
              </a:ext>
            </a:extLst>
          </p:cNvPr>
          <p:cNvSpPr>
            <a:spLocks noGrp="1"/>
          </p:cNvSpPr>
          <p:nvPr>
            <p:ph type="title"/>
          </p:nvPr>
        </p:nvSpPr>
        <p:spPr/>
        <p:txBody>
          <a:bodyPr/>
          <a:lstStyle/>
          <a:p>
            <a:r>
              <a:rPr lang="en-US" dirty="0"/>
              <a:t>DCAF Engine - Execution Interface</a:t>
            </a:r>
          </a:p>
        </p:txBody>
      </p:sp>
      <p:sp>
        <p:nvSpPr>
          <p:cNvPr id="3" name="Content Placeholder 2">
            <a:extLst>
              <a:ext uri="{FF2B5EF4-FFF2-40B4-BE49-F238E27FC236}">
                <a16:creationId xmlns:a16="http://schemas.microsoft.com/office/drawing/2014/main" id="{2E096A39-D1B2-499E-B5EB-ADEA7B95861A}"/>
              </a:ext>
            </a:extLst>
          </p:cNvPr>
          <p:cNvSpPr>
            <a:spLocks noGrp="1"/>
          </p:cNvSpPr>
          <p:nvPr>
            <p:ph idx="1"/>
          </p:nvPr>
        </p:nvSpPr>
        <p:spPr>
          <a:xfrm>
            <a:off x="637778" y="1067748"/>
            <a:ext cx="10789382" cy="1783364"/>
          </a:xfrm>
        </p:spPr>
        <p:txBody>
          <a:bodyPr/>
          <a:lstStyle/>
          <a:p>
            <a:r>
              <a:rPr lang="en-US" dirty="0"/>
              <a:t>Can execute multiple engines at the same time</a:t>
            </a:r>
          </a:p>
          <a:p>
            <a:r>
              <a:rPr lang="en-US" dirty="0"/>
              <a:t>Each Engine is a different thread</a:t>
            </a:r>
          </a:p>
          <a:p>
            <a:r>
              <a:rPr lang="en-US" dirty="0"/>
              <a:t>Engine controls modules execution and data transfer</a:t>
            </a:r>
          </a:p>
          <a:p>
            <a:r>
              <a:rPr lang="en-US" dirty="0"/>
              <a:t>Provides API to control and get access to the engines</a:t>
            </a:r>
          </a:p>
          <a:p>
            <a:endParaRPr lang="en-US" dirty="0"/>
          </a:p>
        </p:txBody>
      </p:sp>
      <p:pic>
        <p:nvPicPr>
          <p:cNvPr id="56" name="Picture 55">
            <a:extLst>
              <a:ext uri="{FF2B5EF4-FFF2-40B4-BE49-F238E27FC236}">
                <a16:creationId xmlns:a16="http://schemas.microsoft.com/office/drawing/2014/main" id="{E37F51C1-7A11-48E9-8658-4D80E9CDB5F4}"/>
              </a:ext>
            </a:extLst>
          </p:cNvPr>
          <p:cNvPicPr>
            <a:picLocks noChangeAspect="1"/>
          </p:cNvPicPr>
          <p:nvPr/>
        </p:nvPicPr>
        <p:blipFill>
          <a:blip r:embed="rId2"/>
          <a:stretch>
            <a:fillRect/>
          </a:stretch>
        </p:blipFill>
        <p:spPr>
          <a:xfrm>
            <a:off x="4034367" y="3161105"/>
            <a:ext cx="4114800" cy="2724150"/>
          </a:xfrm>
          <a:prstGeom prst="rect">
            <a:avLst/>
          </a:prstGeom>
        </p:spPr>
      </p:pic>
      <p:sp>
        <p:nvSpPr>
          <p:cNvPr id="10" name="Rounded Rectangle 6">
            <a:extLst>
              <a:ext uri="{FF2B5EF4-FFF2-40B4-BE49-F238E27FC236}">
                <a16:creationId xmlns:a16="http://schemas.microsoft.com/office/drawing/2014/main" id="{E84A77CD-5B1D-431D-A4ED-C13E28EA3D10}"/>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C4A0A6D6-0CD1-4783-94CD-66571AAF9F7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32577421-3DF6-47CA-99D6-E45F52D0DC3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202557E6-E1FD-40A7-BD38-366981CD143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D84F9DD4-3BBC-4051-8E93-845E201D5DD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08797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7D01-6884-4C8A-994B-CE95A747EB2E}"/>
              </a:ext>
            </a:extLst>
          </p:cNvPr>
          <p:cNvSpPr>
            <a:spLocks noGrp="1"/>
          </p:cNvSpPr>
          <p:nvPr>
            <p:ph type="title"/>
          </p:nvPr>
        </p:nvSpPr>
        <p:spPr/>
        <p:txBody>
          <a:bodyPr/>
          <a:lstStyle/>
          <a:p>
            <a:r>
              <a:rPr lang="en-US" dirty="0"/>
              <a:t>Timing the Engine</a:t>
            </a:r>
          </a:p>
        </p:txBody>
      </p:sp>
      <p:sp>
        <p:nvSpPr>
          <p:cNvPr id="3" name="Content Placeholder 2">
            <a:extLst>
              <a:ext uri="{FF2B5EF4-FFF2-40B4-BE49-F238E27FC236}">
                <a16:creationId xmlns:a16="http://schemas.microsoft.com/office/drawing/2014/main" id="{A8BDF76A-F142-4273-92B2-48C449F88935}"/>
              </a:ext>
            </a:extLst>
          </p:cNvPr>
          <p:cNvSpPr>
            <a:spLocks noGrp="1"/>
          </p:cNvSpPr>
          <p:nvPr>
            <p:ph idx="1"/>
          </p:nvPr>
        </p:nvSpPr>
        <p:spPr>
          <a:xfrm>
            <a:off x="605367" y="975360"/>
            <a:ext cx="10972800" cy="1882140"/>
          </a:xfrm>
        </p:spPr>
        <p:txBody>
          <a:bodyPr/>
          <a:lstStyle/>
          <a:p>
            <a:r>
              <a:rPr lang="en-US" dirty="0"/>
              <a:t>Chosen within the configuration editor.</a:t>
            </a:r>
          </a:p>
          <a:p>
            <a:r>
              <a:rPr lang="en-US" dirty="0"/>
              <a:t>Uses the Loop timing Source API</a:t>
            </a:r>
          </a:p>
          <a:p>
            <a:r>
              <a:rPr lang="en-US" dirty="0"/>
              <a:t>Custom timing sources can be added by overriding timing source API method</a:t>
            </a:r>
          </a:p>
        </p:txBody>
      </p:sp>
      <p:pic>
        <p:nvPicPr>
          <p:cNvPr id="4" name="Picture 3">
            <a:extLst>
              <a:ext uri="{FF2B5EF4-FFF2-40B4-BE49-F238E27FC236}">
                <a16:creationId xmlns:a16="http://schemas.microsoft.com/office/drawing/2014/main" id="{26912544-AFF7-42A3-BD19-F2DCEE2A160B}"/>
              </a:ext>
            </a:extLst>
          </p:cNvPr>
          <p:cNvPicPr>
            <a:picLocks noChangeAspect="1"/>
          </p:cNvPicPr>
          <p:nvPr/>
        </p:nvPicPr>
        <p:blipFill>
          <a:blip r:embed="rId2"/>
          <a:stretch>
            <a:fillRect/>
          </a:stretch>
        </p:blipFill>
        <p:spPr>
          <a:xfrm>
            <a:off x="3505199" y="2500312"/>
            <a:ext cx="4319155" cy="2662238"/>
          </a:xfrm>
          <a:prstGeom prst="rect">
            <a:avLst/>
          </a:prstGeom>
        </p:spPr>
      </p:pic>
    </p:spTree>
    <p:extLst>
      <p:ext uri="{BB962C8B-B14F-4D97-AF65-F5344CB8AC3E}">
        <p14:creationId xmlns:p14="http://schemas.microsoft.com/office/powerpoint/2010/main" val="409948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pic>
        <p:nvPicPr>
          <p:cNvPr id="8" name="Content Placeholder 7">
            <a:extLst>
              <a:ext uri="{FF2B5EF4-FFF2-40B4-BE49-F238E27FC236}">
                <a16:creationId xmlns:a16="http://schemas.microsoft.com/office/drawing/2014/main" id="{E3C24D00-9DDC-4E06-BF0B-F9955E2925EF}"/>
              </a:ext>
            </a:extLst>
          </p:cNvPr>
          <p:cNvPicPr>
            <a:picLocks noGrp="1" noChangeAspect="1"/>
          </p:cNvPicPr>
          <p:nvPr>
            <p:ph idx="1"/>
          </p:nvPr>
        </p:nvPicPr>
        <p:blipFill>
          <a:blip r:embed="rId3"/>
          <a:stretch>
            <a:fillRect/>
          </a:stretch>
        </p:blipFill>
        <p:spPr>
          <a:xfrm>
            <a:off x="847483" y="1026039"/>
            <a:ext cx="10418929" cy="4365678"/>
          </a:xfrm>
          <a:prstGeom prst="rect">
            <a:avLst/>
          </a:prstGeom>
        </p:spPr>
      </p:pic>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4161417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4">
            <a:extLst>
              <a:ext uri="{FF2B5EF4-FFF2-40B4-BE49-F238E27FC236}">
                <a16:creationId xmlns:a16="http://schemas.microsoft.com/office/drawing/2014/main" id="{2A20007A-2ED5-4171-9F2D-046D219E5DF6}"/>
              </a:ext>
            </a:extLst>
          </p:cNvPr>
          <p:cNvSpPr/>
          <p:nvPr/>
        </p:nvSpPr>
        <p:spPr>
          <a:xfrm>
            <a:off x="910167" y="3308941"/>
            <a:ext cx="10015132" cy="1702803"/>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17" name="Rounded Rectangle 3">
            <a:extLst>
              <a:ext uri="{FF2B5EF4-FFF2-40B4-BE49-F238E27FC236}">
                <a16:creationId xmlns:a16="http://schemas.microsoft.com/office/drawing/2014/main" id="{4B4AC64A-7F1E-4BDA-9369-F2BB8061F427}"/>
              </a:ext>
            </a:extLst>
          </p:cNvPr>
          <p:cNvSpPr/>
          <p:nvPr/>
        </p:nvSpPr>
        <p:spPr>
          <a:xfrm>
            <a:off x="910167" y="1272526"/>
            <a:ext cx="10015132" cy="170280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 name="Title 1">
            <a:extLst>
              <a:ext uri="{FF2B5EF4-FFF2-40B4-BE49-F238E27FC236}">
                <a16:creationId xmlns:a16="http://schemas.microsoft.com/office/drawing/2014/main" id="{6FA70674-494F-4B65-AB8C-080D39AF70FF}"/>
              </a:ext>
            </a:extLst>
          </p:cNvPr>
          <p:cNvSpPr>
            <a:spLocks noGrp="1"/>
          </p:cNvSpPr>
          <p:nvPr>
            <p:ph type="title"/>
          </p:nvPr>
        </p:nvSpPr>
        <p:spPr>
          <a:xfrm>
            <a:off x="605367" y="365760"/>
            <a:ext cx="10972800" cy="609600"/>
          </a:xfrm>
        </p:spPr>
        <p:txBody>
          <a:bodyPr/>
          <a:lstStyle/>
          <a:p>
            <a:r>
              <a:rPr lang="en-US" dirty="0"/>
              <a:t>Asynchronous Module</a:t>
            </a:r>
          </a:p>
        </p:txBody>
      </p:sp>
      <p:sp>
        <p:nvSpPr>
          <p:cNvPr id="7" name="Rectangle: Rounded Corners 6">
            <a:extLst>
              <a:ext uri="{FF2B5EF4-FFF2-40B4-BE49-F238E27FC236}">
                <a16:creationId xmlns:a16="http://schemas.microsoft.com/office/drawing/2014/main" id="{DE546658-809B-4314-BA5E-C6A9B2D45796}"/>
              </a:ext>
            </a:extLst>
          </p:cNvPr>
          <p:cNvSpPr/>
          <p:nvPr/>
        </p:nvSpPr>
        <p:spPr>
          <a:xfrm>
            <a:off x="1163843" y="1796564"/>
            <a:ext cx="3388464"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0 ms on Input Buffer</a:t>
            </a:r>
          </a:p>
          <a:p>
            <a:pPr algn="ctr"/>
            <a:r>
              <a:rPr lang="en-US" dirty="0">
                <a:solidFill>
                  <a:schemeClr val="tx1"/>
                </a:solidFill>
              </a:rPr>
              <a:t>Get DVR</a:t>
            </a:r>
          </a:p>
          <a:p>
            <a:pPr algn="ctr"/>
            <a:r>
              <a:rPr lang="en-US" dirty="0">
                <a:solidFill>
                  <a:schemeClr val="tx1"/>
                </a:solidFill>
              </a:rPr>
              <a:t>Polling</a:t>
            </a:r>
          </a:p>
        </p:txBody>
      </p:sp>
      <p:sp>
        <p:nvSpPr>
          <p:cNvPr id="8" name="Rectangle: Rounded Corners 7">
            <a:extLst>
              <a:ext uri="{FF2B5EF4-FFF2-40B4-BE49-F238E27FC236}">
                <a16:creationId xmlns:a16="http://schemas.microsoft.com/office/drawing/2014/main" id="{D62EBC76-33C6-43A7-86B7-266E138F2D40}"/>
              </a:ext>
            </a:extLst>
          </p:cNvPr>
          <p:cNvSpPr/>
          <p:nvPr/>
        </p:nvSpPr>
        <p:spPr>
          <a:xfrm>
            <a:off x="5107030" y="1796563"/>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Transfer Data</a:t>
            </a:r>
          </a:p>
        </p:txBody>
      </p:sp>
      <p:sp>
        <p:nvSpPr>
          <p:cNvPr id="9" name="Rectangle: Rounded Corners 8">
            <a:extLst>
              <a:ext uri="{FF2B5EF4-FFF2-40B4-BE49-F238E27FC236}">
                <a16:creationId xmlns:a16="http://schemas.microsoft.com/office/drawing/2014/main" id="{75B869E2-94B0-4CD9-B7F6-ED25B8F3A5D4}"/>
              </a:ext>
            </a:extLst>
          </p:cNvPr>
          <p:cNvSpPr/>
          <p:nvPr/>
        </p:nvSpPr>
        <p:spPr>
          <a:xfrm>
            <a:off x="8178477" y="1796562"/>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Command FIFO</a:t>
            </a:r>
          </a:p>
          <a:p>
            <a:pPr algn="ctr"/>
            <a:r>
              <a:rPr lang="en-US" dirty="0">
                <a:solidFill>
                  <a:schemeClr val="tx1"/>
                </a:solidFill>
              </a:rPr>
              <a:t>Polling </a:t>
            </a:r>
          </a:p>
        </p:txBody>
      </p:sp>
      <p:sp>
        <p:nvSpPr>
          <p:cNvPr id="12" name="Rectangle: Rounded Corners 11">
            <a:extLst>
              <a:ext uri="{FF2B5EF4-FFF2-40B4-BE49-F238E27FC236}">
                <a16:creationId xmlns:a16="http://schemas.microsoft.com/office/drawing/2014/main" id="{0DFC4115-A66D-4044-9B0D-A5A365788B40}"/>
              </a:ext>
            </a:extLst>
          </p:cNvPr>
          <p:cNvSpPr/>
          <p:nvPr/>
        </p:nvSpPr>
        <p:spPr>
          <a:xfrm>
            <a:off x="1163843" y="3917810"/>
            <a:ext cx="3388464"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Wait -1 on Command FIFO</a:t>
            </a:r>
          </a:p>
          <a:p>
            <a:pPr algn="ctr"/>
            <a:r>
              <a:rPr lang="en-US" dirty="0">
                <a:solidFill>
                  <a:schemeClr val="tx1"/>
                </a:solidFill>
              </a:rPr>
              <a:t>Get DVR</a:t>
            </a:r>
          </a:p>
          <a:p>
            <a:pPr algn="ctr"/>
            <a:r>
              <a:rPr lang="en-US" dirty="0">
                <a:solidFill>
                  <a:schemeClr val="tx1"/>
                </a:solidFill>
              </a:rPr>
              <a:t>Blocking</a:t>
            </a:r>
          </a:p>
        </p:txBody>
      </p:sp>
      <p:sp>
        <p:nvSpPr>
          <p:cNvPr id="13" name="Rectangle: Rounded Corners 12">
            <a:extLst>
              <a:ext uri="{FF2B5EF4-FFF2-40B4-BE49-F238E27FC236}">
                <a16:creationId xmlns:a16="http://schemas.microsoft.com/office/drawing/2014/main" id="{28A067EF-268A-4997-84DC-CEA5CA7676C3}"/>
              </a:ext>
            </a:extLst>
          </p:cNvPr>
          <p:cNvSpPr/>
          <p:nvPr/>
        </p:nvSpPr>
        <p:spPr>
          <a:xfrm>
            <a:off x="5107030" y="3917809"/>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Lock DVR</a:t>
            </a:r>
          </a:p>
          <a:p>
            <a:pPr algn="ctr"/>
            <a:r>
              <a:rPr lang="en-US" dirty="0">
                <a:solidFill>
                  <a:schemeClr val="tx1"/>
                </a:solidFill>
              </a:rPr>
              <a:t>Run Module Input</a:t>
            </a:r>
          </a:p>
        </p:txBody>
      </p:sp>
      <p:sp>
        <p:nvSpPr>
          <p:cNvPr id="14" name="Rectangle: Rounded Corners 13">
            <a:extLst>
              <a:ext uri="{FF2B5EF4-FFF2-40B4-BE49-F238E27FC236}">
                <a16:creationId xmlns:a16="http://schemas.microsoft.com/office/drawing/2014/main" id="{409DC3EB-1542-4C44-AA6A-C985C948CBFA}"/>
              </a:ext>
            </a:extLst>
          </p:cNvPr>
          <p:cNvSpPr/>
          <p:nvPr/>
        </p:nvSpPr>
        <p:spPr>
          <a:xfrm>
            <a:off x="8178477" y="3917808"/>
            <a:ext cx="2532475" cy="860587"/>
          </a:xfrm>
          <a:prstGeom prst="roundRect">
            <a:avLst/>
          </a:prstGeom>
          <a:solidFill>
            <a:schemeClr val="bg1"/>
          </a:solid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Write DVR to</a:t>
            </a:r>
          </a:p>
          <a:p>
            <a:pPr algn="ctr"/>
            <a:r>
              <a:rPr lang="en-US" dirty="0">
                <a:solidFill>
                  <a:schemeClr val="tx1"/>
                </a:solidFill>
              </a:rPr>
              <a:t> Input Buffer</a:t>
            </a:r>
          </a:p>
          <a:p>
            <a:pPr algn="ctr"/>
            <a:r>
              <a:rPr lang="en-US" dirty="0">
                <a:solidFill>
                  <a:schemeClr val="tx1"/>
                </a:solidFill>
              </a:rPr>
              <a:t>Blocking</a:t>
            </a:r>
          </a:p>
        </p:txBody>
      </p:sp>
      <p:sp>
        <p:nvSpPr>
          <p:cNvPr id="15" name="TextBox 14">
            <a:extLst>
              <a:ext uri="{FF2B5EF4-FFF2-40B4-BE49-F238E27FC236}">
                <a16:creationId xmlns:a16="http://schemas.microsoft.com/office/drawing/2014/main" id="{E85AAE91-D932-4DA3-9D41-30E083DDE967}"/>
              </a:ext>
            </a:extLst>
          </p:cNvPr>
          <p:cNvSpPr txBox="1"/>
          <p:nvPr/>
        </p:nvSpPr>
        <p:spPr>
          <a:xfrm>
            <a:off x="1472877" y="1305492"/>
            <a:ext cx="1684796" cy="523220"/>
          </a:xfrm>
          <a:prstGeom prst="rect">
            <a:avLst/>
          </a:prstGeom>
          <a:noFill/>
        </p:spPr>
        <p:txBody>
          <a:bodyPr wrap="square" lIns="0" rIns="0" rtlCol="0">
            <a:spAutoFit/>
          </a:bodyPr>
          <a:lstStyle/>
          <a:p>
            <a:r>
              <a:rPr lang="en-US" sz="2800" b="1" dirty="0">
                <a:solidFill>
                  <a:schemeClr val="bg1"/>
                </a:solidFill>
              </a:rPr>
              <a:t>Engine</a:t>
            </a:r>
          </a:p>
        </p:txBody>
      </p:sp>
      <p:sp>
        <p:nvSpPr>
          <p:cNvPr id="16" name="TextBox 15">
            <a:extLst>
              <a:ext uri="{FF2B5EF4-FFF2-40B4-BE49-F238E27FC236}">
                <a16:creationId xmlns:a16="http://schemas.microsoft.com/office/drawing/2014/main" id="{67A7B4B6-F42E-48C0-8C36-1315A4F0CCDC}"/>
              </a:ext>
            </a:extLst>
          </p:cNvPr>
          <p:cNvSpPr txBox="1"/>
          <p:nvPr/>
        </p:nvSpPr>
        <p:spPr>
          <a:xfrm>
            <a:off x="1472877" y="3308941"/>
            <a:ext cx="3334106" cy="523220"/>
          </a:xfrm>
          <a:prstGeom prst="rect">
            <a:avLst/>
          </a:prstGeom>
          <a:noFill/>
        </p:spPr>
        <p:txBody>
          <a:bodyPr wrap="square" lIns="0" rIns="0" rtlCol="0">
            <a:spAutoFit/>
          </a:bodyPr>
          <a:lstStyle/>
          <a:p>
            <a:r>
              <a:rPr lang="en-US" sz="2800" b="1" dirty="0">
                <a:solidFill>
                  <a:schemeClr val="bg1"/>
                </a:solidFill>
              </a:rPr>
              <a:t>Async Worker</a:t>
            </a:r>
          </a:p>
        </p:txBody>
      </p:sp>
      <p:sp>
        <p:nvSpPr>
          <p:cNvPr id="24" name="Rounded Rectangle 6">
            <a:extLst>
              <a:ext uri="{FF2B5EF4-FFF2-40B4-BE49-F238E27FC236}">
                <a16:creationId xmlns:a16="http://schemas.microsoft.com/office/drawing/2014/main" id="{4294C4F4-E3CB-4BF2-9E6E-C2DED57A238A}"/>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5" name="Rounded Rectangle 7">
            <a:extLst>
              <a:ext uri="{FF2B5EF4-FFF2-40B4-BE49-F238E27FC236}">
                <a16:creationId xmlns:a16="http://schemas.microsoft.com/office/drawing/2014/main" id="{2EC2333B-65E1-4ECC-AA63-66F3850DE7CE}"/>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6" name="Rounded Rectangle 3">
            <a:extLst>
              <a:ext uri="{FF2B5EF4-FFF2-40B4-BE49-F238E27FC236}">
                <a16:creationId xmlns:a16="http://schemas.microsoft.com/office/drawing/2014/main" id="{155C0BFE-9C7F-45A5-84EB-1B783C5D17E9}"/>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7" name="Rounded Rectangle 5">
            <a:extLst>
              <a:ext uri="{FF2B5EF4-FFF2-40B4-BE49-F238E27FC236}">
                <a16:creationId xmlns:a16="http://schemas.microsoft.com/office/drawing/2014/main" id="{AF79DF78-43AD-453D-BC17-7DBBE322A5DD}"/>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8" name="Rounded Rectangle 4">
            <a:extLst>
              <a:ext uri="{FF2B5EF4-FFF2-40B4-BE49-F238E27FC236}">
                <a16:creationId xmlns:a16="http://schemas.microsoft.com/office/drawing/2014/main" id="{C3C66F7F-F01C-4D7B-841F-E752981E0FFE}"/>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3452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AB03-ECC0-4D6D-B88F-C0A113EB59F0}"/>
              </a:ext>
            </a:extLst>
          </p:cNvPr>
          <p:cNvSpPr>
            <a:spLocks noGrp="1"/>
          </p:cNvSpPr>
          <p:nvPr>
            <p:ph type="title"/>
          </p:nvPr>
        </p:nvSpPr>
        <p:spPr/>
        <p:txBody>
          <a:bodyPr/>
          <a:lstStyle/>
          <a:p>
            <a:r>
              <a:rPr lang="en-US" dirty="0"/>
              <a:t>Asynchronous Modules</a:t>
            </a:r>
          </a:p>
        </p:txBody>
      </p:sp>
      <p:sp>
        <p:nvSpPr>
          <p:cNvPr id="3" name="Content Placeholder 2">
            <a:extLst>
              <a:ext uri="{FF2B5EF4-FFF2-40B4-BE49-F238E27FC236}">
                <a16:creationId xmlns:a16="http://schemas.microsoft.com/office/drawing/2014/main" id="{A2E44007-1CD1-4FD4-B785-98126E88F47D}"/>
              </a:ext>
            </a:extLst>
          </p:cNvPr>
          <p:cNvSpPr>
            <a:spLocks noGrp="1"/>
          </p:cNvSpPr>
          <p:nvPr>
            <p:ph idx="1"/>
          </p:nvPr>
        </p:nvSpPr>
        <p:spPr>
          <a:xfrm>
            <a:off x="637778" y="3856383"/>
            <a:ext cx="5550237" cy="2922104"/>
          </a:xfrm>
        </p:spPr>
        <p:txBody>
          <a:bodyPr/>
          <a:lstStyle/>
          <a:p>
            <a:r>
              <a:rPr lang="en-US" dirty="0"/>
              <a:t>Creates DVRs</a:t>
            </a:r>
          </a:p>
          <a:p>
            <a:r>
              <a:rPr lang="en-US" dirty="0"/>
              <a:t>Creates RT FIFOs</a:t>
            </a:r>
          </a:p>
          <a:p>
            <a:pPr lvl="1"/>
            <a:r>
              <a:rPr lang="en-US" dirty="0"/>
              <a:t>Command FIFO</a:t>
            </a:r>
          </a:p>
          <a:p>
            <a:pPr lvl="1"/>
            <a:r>
              <a:rPr lang="en-US" dirty="0"/>
              <a:t>Input, Output and Process Buffer</a:t>
            </a:r>
          </a:p>
          <a:p>
            <a:r>
              <a:rPr lang="en-US" dirty="0"/>
              <a:t>Launches Asynchronous Worker</a:t>
            </a:r>
          </a:p>
        </p:txBody>
      </p:sp>
      <p:pic>
        <p:nvPicPr>
          <p:cNvPr id="5" name="Picture 4">
            <a:extLst>
              <a:ext uri="{FF2B5EF4-FFF2-40B4-BE49-F238E27FC236}">
                <a16:creationId xmlns:a16="http://schemas.microsoft.com/office/drawing/2014/main" id="{E945592E-9FAC-4D4A-B945-2AFA0AE49D1E}"/>
              </a:ext>
            </a:extLst>
          </p:cNvPr>
          <p:cNvPicPr>
            <a:picLocks noChangeAspect="1"/>
          </p:cNvPicPr>
          <p:nvPr/>
        </p:nvPicPr>
        <p:blipFill>
          <a:blip r:embed="rId3"/>
          <a:stretch>
            <a:fillRect/>
          </a:stretch>
        </p:blipFill>
        <p:spPr>
          <a:xfrm>
            <a:off x="10089639" y="4128951"/>
            <a:ext cx="1049547" cy="1049547"/>
          </a:xfrm>
          <a:prstGeom prst="rect">
            <a:avLst/>
          </a:prstGeom>
        </p:spPr>
      </p:pic>
      <p:pic>
        <p:nvPicPr>
          <p:cNvPr id="8" name="Picture 7">
            <a:extLst>
              <a:ext uri="{FF2B5EF4-FFF2-40B4-BE49-F238E27FC236}">
                <a16:creationId xmlns:a16="http://schemas.microsoft.com/office/drawing/2014/main" id="{FB5F4075-4109-4A50-9CAD-95A2D4897B9C}"/>
              </a:ext>
            </a:extLst>
          </p:cNvPr>
          <p:cNvPicPr>
            <a:picLocks noChangeAspect="1"/>
          </p:cNvPicPr>
          <p:nvPr/>
        </p:nvPicPr>
        <p:blipFill>
          <a:blip r:embed="rId4"/>
          <a:stretch>
            <a:fillRect/>
          </a:stretch>
        </p:blipFill>
        <p:spPr>
          <a:xfrm>
            <a:off x="272272" y="1362178"/>
            <a:ext cx="11582400" cy="2494205"/>
          </a:xfrm>
          <a:prstGeom prst="rect">
            <a:avLst/>
          </a:prstGeom>
        </p:spPr>
      </p:pic>
      <p:sp>
        <p:nvSpPr>
          <p:cNvPr id="12" name="Rounded Rectangle 6">
            <a:extLst>
              <a:ext uri="{FF2B5EF4-FFF2-40B4-BE49-F238E27FC236}">
                <a16:creationId xmlns:a16="http://schemas.microsoft.com/office/drawing/2014/main" id="{8550136F-6FE7-4C12-9B50-4CFD5F9D449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E4AD55CE-5FBA-43C5-AFEB-8F82BC85C100}"/>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637780D1-C4DC-4D79-8EE8-FA7B11E6EE6A}"/>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CEF85812-B562-4668-9890-5D1F257F4DCF}"/>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547568B8-CBEE-4D0B-80F8-372D1B19044D}"/>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371036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D4F6-B078-440E-A62C-88BAF7EB30E4}"/>
              </a:ext>
            </a:extLst>
          </p:cNvPr>
          <p:cNvSpPr>
            <a:spLocks noGrp="1"/>
          </p:cNvSpPr>
          <p:nvPr>
            <p:ph type="title"/>
          </p:nvPr>
        </p:nvSpPr>
        <p:spPr/>
        <p:txBody>
          <a:bodyPr/>
          <a:lstStyle/>
          <a:p>
            <a:r>
              <a:rPr lang="en-US" dirty="0"/>
              <a:t>Asynchronous Module</a:t>
            </a:r>
          </a:p>
        </p:txBody>
      </p:sp>
      <p:pic>
        <p:nvPicPr>
          <p:cNvPr id="12" name="Content Placeholder 11">
            <a:extLst>
              <a:ext uri="{FF2B5EF4-FFF2-40B4-BE49-F238E27FC236}">
                <a16:creationId xmlns:a16="http://schemas.microsoft.com/office/drawing/2014/main" id="{09277822-CD7A-4B4E-BBE3-F36CEC261002}"/>
              </a:ext>
            </a:extLst>
          </p:cNvPr>
          <p:cNvPicPr>
            <a:picLocks noGrp="1" noChangeAspect="1"/>
          </p:cNvPicPr>
          <p:nvPr>
            <p:ph idx="1"/>
          </p:nvPr>
        </p:nvPicPr>
        <p:blipFill>
          <a:blip r:embed="rId3"/>
          <a:stretch>
            <a:fillRect/>
          </a:stretch>
        </p:blipFill>
        <p:spPr>
          <a:xfrm>
            <a:off x="604838" y="1492878"/>
            <a:ext cx="10972800" cy="3861132"/>
          </a:xfrm>
          <a:prstGeom prst="rect">
            <a:avLst/>
          </a:prstGeom>
        </p:spPr>
      </p:pic>
      <p:sp>
        <p:nvSpPr>
          <p:cNvPr id="9" name="Rounded Rectangle 6">
            <a:extLst>
              <a:ext uri="{FF2B5EF4-FFF2-40B4-BE49-F238E27FC236}">
                <a16:creationId xmlns:a16="http://schemas.microsoft.com/office/drawing/2014/main" id="{44437719-5EB1-48A6-A574-9B2D08C163F4}"/>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AAE9E4B5-D91E-48EE-B739-224E310AA2A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463042F9-A794-4B6A-BD11-9391C263AAB3}"/>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6F6365BA-0C8C-4636-B574-40DEA0B1D1C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CF722CB5-DCDA-4D92-89A1-59BB583F21EC}"/>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278545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Nomenclature</a:t>
            </a:r>
          </a:p>
        </p:txBody>
      </p:sp>
    </p:spTree>
    <p:extLst>
      <p:ext uri="{BB962C8B-B14F-4D97-AF65-F5344CB8AC3E}">
        <p14:creationId xmlns:p14="http://schemas.microsoft.com/office/powerpoint/2010/main" val="364017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8F4D-E039-4D41-AD2F-DEAA12B9CC73}"/>
              </a:ext>
            </a:extLst>
          </p:cNvPr>
          <p:cNvSpPr>
            <a:spLocks noGrp="1"/>
          </p:cNvSpPr>
          <p:nvPr>
            <p:ph type="title"/>
          </p:nvPr>
        </p:nvSpPr>
        <p:spPr/>
        <p:txBody>
          <a:bodyPr/>
          <a:lstStyle/>
          <a:p>
            <a:r>
              <a:rPr lang="en-US" dirty="0"/>
              <a:t>DCAF Engine - Asynchronous Modules</a:t>
            </a:r>
          </a:p>
        </p:txBody>
      </p:sp>
      <p:sp>
        <p:nvSpPr>
          <p:cNvPr id="10" name="Rounded Rectangle 6">
            <a:extLst>
              <a:ext uri="{FF2B5EF4-FFF2-40B4-BE49-F238E27FC236}">
                <a16:creationId xmlns:a16="http://schemas.microsoft.com/office/drawing/2014/main" id="{E580EE00-4099-41D4-AF6E-D440447ABC2B}"/>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90DD6778-C08B-49DA-8CED-AFE21BAA1975}"/>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C34FFEEA-2802-489D-AFCD-BBAD2D762FD1}"/>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5BDB1431-0CDF-4AD0-B307-D5A0034AFEA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4A0CC70A-0079-490E-98CB-FA34259E8565}"/>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pic>
        <p:nvPicPr>
          <p:cNvPr id="6" name="Picture 5">
            <a:extLst>
              <a:ext uri="{FF2B5EF4-FFF2-40B4-BE49-F238E27FC236}">
                <a16:creationId xmlns:a16="http://schemas.microsoft.com/office/drawing/2014/main" id="{E7D89DF8-49BA-4C74-9B77-F851C6DFA6C0}"/>
              </a:ext>
            </a:extLst>
          </p:cNvPr>
          <p:cNvPicPr>
            <a:picLocks noChangeAspect="1"/>
          </p:cNvPicPr>
          <p:nvPr/>
        </p:nvPicPr>
        <p:blipFill>
          <a:blip r:embed="rId3"/>
          <a:stretch>
            <a:fillRect/>
          </a:stretch>
        </p:blipFill>
        <p:spPr>
          <a:xfrm>
            <a:off x="2315813" y="1069412"/>
            <a:ext cx="6732109" cy="4381214"/>
          </a:xfrm>
          <a:prstGeom prst="rect">
            <a:avLst/>
          </a:prstGeom>
        </p:spPr>
      </p:pic>
    </p:spTree>
    <p:extLst>
      <p:ext uri="{BB962C8B-B14F-4D97-AF65-F5344CB8AC3E}">
        <p14:creationId xmlns:p14="http://schemas.microsoft.com/office/powerpoint/2010/main" val="369588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Engine</a:t>
            </a:r>
          </a:p>
        </p:txBody>
      </p:sp>
      <p:sp>
        <p:nvSpPr>
          <p:cNvPr id="15" name="Content Placeholder 14">
            <a:extLst>
              <a:ext uri="{FF2B5EF4-FFF2-40B4-BE49-F238E27FC236}">
                <a16:creationId xmlns:a16="http://schemas.microsoft.com/office/drawing/2014/main" id="{EA7677DB-88D2-4B9B-8CF2-9CD2EB59AF72}"/>
              </a:ext>
            </a:extLst>
          </p:cNvPr>
          <p:cNvSpPr>
            <a:spLocks noGrp="1"/>
          </p:cNvSpPr>
          <p:nvPr>
            <p:ph sz="half" idx="1"/>
          </p:nvPr>
        </p:nvSpPr>
        <p:spPr>
          <a:xfrm>
            <a:off x="7585398" y="1044782"/>
            <a:ext cx="4251087" cy="3976902"/>
          </a:xfrm>
        </p:spPr>
        <p:txBody>
          <a:bodyPr/>
          <a:lstStyle/>
          <a:p>
            <a:r>
              <a:rPr lang="en-US" dirty="0"/>
              <a:t>Blue: Provided out of the box</a:t>
            </a:r>
          </a:p>
          <a:p>
            <a:r>
              <a:rPr lang="en-US" dirty="0"/>
              <a:t>Yellow: Modules to customize behavior</a:t>
            </a:r>
          </a:p>
          <a:p>
            <a:r>
              <a:rPr lang="en-US" dirty="0"/>
              <a:t>Green: Parallel to the framework</a:t>
            </a:r>
          </a:p>
          <a:p>
            <a:endParaRPr lang="en-US" dirty="0"/>
          </a:p>
        </p:txBody>
      </p:sp>
      <p:pic>
        <p:nvPicPr>
          <p:cNvPr id="9" name="Picture 8">
            <a:extLst>
              <a:ext uri="{FF2B5EF4-FFF2-40B4-BE49-F238E27FC236}">
                <a16:creationId xmlns:a16="http://schemas.microsoft.com/office/drawing/2014/main" id="{B710667C-C96F-4E93-A13E-74087E8A55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994" y="926279"/>
            <a:ext cx="7229883" cy="5388997"/>
          </a:xfrm>
          <a:prstGeom prst="rect">
            <a:avLst/>
          </a:prstGeom>
        </p:spPr>
      </p:pic>
      <p:sp>
        <p:nvSpPr>
          <p:cNvPr id="18" name="Rounded Rectangle 6">
            <a:extLst>
              <a:ext uri="{FF2B5EF4-FFF2-40B4-BE49-F238E27FC236}">
                <a16:creationId xmlns:a16="http://schemas.microsoft.com/office/drawing/2014/main" id="{998C234D-AC05-4246-9A3D-9CFCF519837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7">
            <a:extLst>
              <a:ext uri="{FF2B5EF4-FFF2-40B4-BE49-F238E27FC236}">
                <a16:creationId xmlns:a16="http://schemas.microsoft.com/office/drawing/2014/main" id="{056B43FF-640F-4BD1-86D5-9F1E6F6C5CB8}"/>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0" name="Rounded Rectangle 3">
            <a:extLst>
              <a:ext uri="{FF2B5EF4-FFF2-40B4-BE49-F238E27FC236}">
                <a16:creationId xmlns:a16="http://schemas.microsoft.com/office/drawing/2014/main" id="{915080D3-7A64-47B7-B7C1-9A4163EBEC14}"/>
              </a:ext>
            </a:extLst>
          </p:cNvPr>
          <p:cNvSpPr/>
          <p:nvPr/>
        </p:nvSpPr>
        <p:spPr>
          <a:xfrm>
            <a:off x="10784375" y="5790808"/>
            <a:ext cx="1074926" cy="222063"/>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1" name="Rounded Rectangle 5">
            <a:extLst>
              <a:ext uri="{FF2B5EF4-FFF2-40B4-BE49-F238E27FC236}">
                <a16:creationId xmlns:a16="http://schemas.microsoft.com/office/drawing/2014/main" id="{9D76D933-D4E1-4F87-A641-5B4DB9ED03F5}"/>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2" name="Rounded Rectangle 4">
            <a:extLst>
              <a:ext uri="{FF2B5EF4-FFF2-40B4-BE49-F238E27FC236}">
                <a16:creationId xmlns:a16="http://schemas.microsoft.com/office/drawing/2014/main" id="{1D614A59-1134-4AC3-A189-B9917214ABC8}"/>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749087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6E31E7-2ECA-4A1A-B5D0-10527AF37607}"/>
              </a:ext>
            </a:extLst>
          </p:cNvPr>
          <p:cNvSpPr>
            <a:spLocks noGrp="1"/>
          </p:cNvSpPr>
          <p:nvPr>
            <p:ph type="body" sz="quarter" idx="10"/>
          </p:nvPr>
        </p:nvSpPr>
        <p:spPr/>
        <p:txBody>
          <a:bodyPr/>
          <a:lstStyle/>
          <a:p>
            <a:r>
              <a:rPr lang="en-US" dirty="0"/>
              <a:t>Modules</a:t>
            </a:r>
          </a:p>
        </p:txBody>
      </p:sp>
    </p:spTree>
    <p:extLst>
      <p:ext uri="{BB962C8B-B14F-4D97-AF65-F5344CB8AC3E}">
        <p14:creationId xmlns:p14="http://schemas.microsoft.com/office/powerpoint/2010/main" val="1576162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b="1" dirty="0"/>
              <a:t>Editor Node</a:t>
            </a:r>
          </a:p>
          <a:p>
            <a:pPr marL="380990" indent="-380990">
              <a:buFont typeface="Arial" panose="020B0604020202020204" pitchFamily="34" charset="0"/>
              <a:buChar char="•"/>
            </a:pPr>
            <a:r>
              <a:rPr lang="en-US" dirty="0"/>
              <a:t>User interface</a:t>
            </a:r>
          </a:p>
          <a:p>
            <a:pPr marL="380990" indent="-380990">
              <a:buFont typeface="Arial" panose="020B0604020202020204" pitchFamily="34" charset="0"/>
              <a:buChar char="•"/>
            </a:pPr>
            <a:r>
              <a:rPr lang="en-US" dirty="0"/>
              <a:t>Runs on PC</a:t>
            </a:r>
          </a:p>
          <a:p>
            <a:pPr marL="380990" indent="-380990">
              <a:buFont typeface="Arial" panose="020B0604020202020204" pitchFamily="34" charset="0"/>
              <a:buChar char="•"/>
            </a:pPr>
            <a:r>
              <a:rPr lang="en-US" dirty="0"/>
              <a:t>Creates or modifies the configuration</a:t>
            </a:r>
          </a:p>
          <a:p>
            <a:pPr marL="380990" indent="-380990">
              <a:buFont typeface="Arial" panose="020B0604020202020204" pitchFamily="34" charset="0"/>
              <a:buChar char="•"/>
            </a:pPr>
            <a:r>
              <a:rPr lang="en-US" dirty="0"/>
              <a:t>Contains the configuration class</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583658" y="1293779"/>
            <a:ext cx="1750979" cy="159533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340075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1" grpId="0">
        <p:bldAsOne/>
      </p:bldGraphic>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p:txBody>
          <a:bodyPr/>
          <a:lstStyle/>
          <a:p>
            <a:r>
              <a:rPr lang="en-US" b="1" dirty="0"/>
              <a:t>Runtime Node</a:t>
            </a:r>
          </a:p>
          <a:p>
            <a:pPr marL="380990" indent="-380990">
              <a:buFont typeface="Arial" panose="020B0604020202020204" pitchFamily="34" charset="0"/>
              <a:buChar char="•"/>
            </a:pPr>
            <a:r>
              <a:rPr lang="en-US" dirty="0"/>
              <a:t>Initializes runtime based on configuration</a:t>
            </a:r>
          </a:p>
          <a:p>
            <a:pPr marL="380990" indent="-380990">
              <a:buFont typeface="Arial" panose="020B0604020202020204" pitchFamily="34" charset="0"/>
              <a:buChar char="•"/>
            </a:pPr>
            <a:r>
              <a:rPr lang="en-US" dirty="0"/>
              <a:t>Provides execution logic</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4155948" y="1303507"/>
            <a:ext cx="1750979" cy="159533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556278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Module Components</a:t>
            </a:r>
          </a:p>
        </p:txBody>
      </p:sp>
      <p:sp>
        <p:nvSpPr>
          <p:cNvPr id="3" name="Content Placeholder 2">
            <a:extLst>
              <a:ext uri="{FF2B5EF4-FFF2-40B4-BE49-F238E27FC236}">
                <a16:creationId xmlns:a16="http://schemas.microsoft.com/office/drawing/2014/main" id="{7634A784-59FC-493E-B49A-2CB75A66321E}"/>
              </a:ext>
            </a:extLst>
          </p:cNvPr>
          <p:cNvSpPr>
            <a:spLocks noGrp="1"/>
          </p:cNvSpPr>
          <p:nvPr>
            <p:ph sz="half" idx="2"/>
          </p:nvPr>
        </p:nvSpPr>
        <p:spPr>
          <a:xfrm>
            <a:off x="6197600" y="975361"/>
            <a:ext cx="5389033" cy="3548001"/>
          </a:xfrm>
        </p:spPr>
        <p:txBody>
          <a:bodyPr/>
          <a:lstStyle/>
          <a:p>
            <a:r>
              <a:rPr lang="en-US" b="1" dirty="0"/>
              <a:t>Configuration</a:t>
            </a:r>
          </a:p>
          <a:p>
            <a:pPr marL="380990" indent="-380990">
              <a:buFont typeface="Arial" panose="020B0604020202020204" pitchFamily="34" charset="0"/>
              <a:buChar char="•"/>
            </a:pPr>
            <a:r>
              <a:rPr lang="en-US" dirty="0"/>
              <a:t>Created on PC, passed to runtime system</a:t>
            </a:r>
          </a:p>
          <a:p>
            <a:pPr marL="380990" indent="-380990">
              <a:buFont typeface="Arial" panose="020B0604020202020204" pitchFamily="34" charset="0"/>
              <a:buChar char="•"/>
            </a:pPr>
            <a:r>
              <a:rPr lang="en-US" dirty="0"/>
              <a:t>Provides data access and serialization/deserialization methods</a:t>
            </a:r>
          </a:p>
          <a:p>
            <a:pPr marL="380990" indent="-380990">
              <a:buFont typeface="Arial" panose="020B0604020202020204" pitchFamily="34" charset="0"/>
              <a:buChar char="•"/>
            </a:pPr>
            <a:r>
              <a:rPr lang="en-US" dirty="0"/>
              <a:t>Data storage only, no editor or runtime logic</a:t>
            </a:r>
          </a:p>
          <a:p>
            <a:endParaRPr lang="en-US" dirty="0"/>
          </a:p>
        </p:txBody>
      </p:sp>
      <p:graphicFrame>
        <p:nvGraphicFramePr>
          <p:cNvPr id="11" name="Content Placeholder 4">
            <a:extLst>
              <a:ext uri="{FF2B5EF4-FFF2-40B4-BE49-F238E27FC236}">
                <a16:creationId xmlns:a16="http://schemas.microsoft.com/office/drawing/2014/main" id="{F43FD539-55E5-456B-81B3-5A296608A610}"/>
              </a:ext>
            </a:extLst>
          </p:cNvPr>
          <p:cNvGraphicFramePr>
            <a:graphicFrameLocks/>
          </p:cNvGraphicFramePr>
          <p:nvPr>
            <p:extLst/>
          </p:nvPr>
        </p:nvGraphicFramePr>
        <p:xfrm>
          <a:off x="604838" y="974725"/>
          <a:ext cx="5389562" cy="5202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ounded Rectangle 6">
            <a:extLst>
              <a:ext uri="{FF2B5EF4-FFF2-40B4-BE49-F238E27FC236}">
                <a16:creationId xmlns:a16="http://schemas.microsoft.com/office/drawing/2014/main" id="{B332A2AB-A7F3-4257-A630-C4D4E767D3A6}"/>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8" name="Rounded Rectangle 7">
            <a:extLst>
              <a:ext uri="{FF2B5EF4-FFF2-40B4-BE49-F238E27FC236}">
                <a16:creationId xmlns:a16="http://schemas.microsoft.com/office/drawing/2014/main" id="{6014A6DB-DD44-4923-8866-265F7AD20BE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9" name="Rounded Rectangle 3">
            <a:extLst>
              <a:ext uri="{FF2B5EF4-FFF2-40B4-BE49-F238E27FC236}">
                <a16:creationId xmlns:a16="http://schemas.microsoft.com/office/drawing/2014/main" id="{71ABFAE6-6B7E-451E-9E33-4A4859F370DC}"/>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0" name="Rounded Rectangle 5">
            <a:extLst>
              <a:ext uri="{FF2B5EF4-FFF2-40B4-BE49-F238E27FC236}">
                <a16:creationId xmlns:a16="http://schemas.microsoft.com/office/drawing/2014/main" id="{CB480367-3F3E-41DF-B591-842A8095EBA0}"/>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1" name="Rounded Rectangle 4">
            <a:extLst>
              <a:ext uri="{FF2B5EF4-FFF2-40B4-BE49-F238E27FC236}">
                <a16:creationId xmlns:a16="http://schemas.microsoft.com/office/drawing/2014/main" id="{0D9301B3-5B44-4135-93E5-AF5BAC067A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5" name="Rectangle 4">
            <a:extLst>
              <a:ext uri="{FF2B5EF4-FFF2-40B4-BE49-F238E27FC236}">
                <a16:creationId xmlns:a16="http://schemas.microsoft.com/office/drawing/2014/main" id="{72AB8E3E-B296-4082-81F0-03537BBB3922}"/>
              </a:ext>
            </a:extLst>
          </p:cNvPr>
          <p:cNvSpPr/>
          <p:nvPr/>
        </p:nvSpPr>
        <p:spPr>
          <a:xfrm>
            <a:off x="2247089" y="2577830"/>
            <a:ext cx="2081720" cy="2110902"/>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
        <p:nvSpPr>
          <p:cNvPr id="12" name="Rectangle 11">
            <a:extLst>
              <a:ext uri="{FF2B5EF4-FFF2-40B4-BE49-F238E27FC236}">
                <a16:creationId xmlns:a16="http://schemas.microsoft.com/office/drawing/2014/main" id="{91DBE0D6-2162-453F-BC34-6F921099907E}"/>
              </a:ext>
            </a:extLst>
          </p:cNvPr>
          <p:cNvSpPr/>
          <p:nvPr/>
        </p:nvSpPr>
        <p:spPr>
          <a:xfrm>
            <a:off x="8979044" y="6153741"/>
            <a:ext cx="2898262" cy="498961"/>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1600" dirty="0" err="1">
              <a:solidFill>
                <a:schemeClr val="bg2">
                  <a:lumMod val="25000"/>
                </a:schemeClr>
              </a:solidFill>
            </a:endParaRPr>
          </a:p>
        </p:txBody>
      </p:sp>
    </p:spTree>
    <p:extLst>
      <p:ext uri="{BB962C8B-B14F-4D97-AF65-F5344CB8AC3E}">
        <p14:creationId xmlns:p14="http://schemas.microsoft.com/office/powerpoint/2010/main" val="10645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CD179-C730-4EDC-A30C-364B17D88F96}"/>
              </a:ext>
            </a:extLst>
          </p:cNvPr>
          <p:cNvSpPr>
            <a:spLocks noGrp="1"/>
          </p:cNvSpPr>
          <p:nvPr>
            <p:ph type="title"/>
          </p:nvPr>
        </p:nvSpPr>
        <p:spPr/>
        <p:txBody>
          <a:bodyPr/>
          <a:lstStyle/>
          <a:p>
            <a:r>
              <a:rPr lang="en-US" dirty="0"/>
              <a:t>Module Runtime</a:t>
            </a:r>
          </a:p>
        </p:txBody>
      </p:sp>
      <p:pic>
        <p:nvPicPr>
          <p:cNvPr id="29" name="Picture 28">
            <a:extLst>
              <a:ext uri="{FF2B5EF4-FFF2-40B4-BE49-F238E27FC236}">
                <a16:creationId xmlns:a16="http://schemas.microsoft.com/office/drawing/2014/main" id="{2B6CBB2A-2E24-44DB-9858-C1ADD063A774}"/>
              </a:ext>
            </a:extLst>
          </p:cNvPr>
          <p:cNvPicPr>
            <a:picLocks noChangeAspect="1"/>
          </p:cNvPicPr>
          <p:nvPr/>
        </p:nvPicPr>
        <p:blipFill>
          <a:blip r:embed="rId3"/>
          <a:stretch>
            <a:fillRect/>
          </a:stretch>
        </p:blipFill>
        <p:spPr>
          <a:xfrm>
            <a:off x="659110" y="1776569"/>
            <a:ext cx="10873780" cy="3602954"/>
          </a:xfrm>
          <a:prstGeom prst="rect">
            <a:avLst/>
          </a:prstGeom>
        </p:spPr>
      </p:pic>
      <p:sp>
        <p:nvSpPr>
          <p:cNvPr id="10" name="Rounded Rectangle 6">
            <a:extLst>
              <a:ext uri="{FF2B5EF4-FFF2-40B4-BE49-F238E27FC236}">
                <a16:creationId xmlns:a16="http://schemas.microsoft.com/office/drawing/2014/main" id="{1A110B39-51C6-4B62-8A7A-AD4E8C7B16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C7631913-6F9A-4427-9E60-0E6ACB35193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8CFC491E-1BE1-48D4-A198-9A50BD920FD3}"/>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88D9A6DE-FD45-4988-B4B4-21ED798F6C37}"/>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640EF912-CAC9-469F-A51A-E3A7CFA7A372}"/>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04711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C608-12F8-46E5-B352-CD1FDB57B09A}"/>
              </a:ext>
            </a:extLst>
          </p:cNvPr>
          <p:cNvSpPr>
            <a:spLocks noGrp="1"/>
          </p:cNvSpPr>
          <p:nvPr>
            <p:ph type="title"/>
          </p:nvPr>
        </p:nvSpPr>
        <p:spPr/>
        <p:txBody>
          <a:bodyPr/>
          <a:lstStyle/>
          <a:p>
            <a:r>
              <a:rPr lang="en-US" dirty="0"/>
              <a:t>Module Runtime Test Harness Example</a:t>
            </a:r>
          </a:p>
        </p:txBody>
      </p:sp>
      <p:pic>
        <p:nvPicPr>
          <p:cNvPr id="4" name="Content Placeholder 6">
            <a:extLst>
              <a:ext uri="{FF2B5EF4-FFF2-40B4-BE49-F238E27FC236}">
                <a16:creationId xmlns:a16="http://schemas.microsoft.com/office/drawing/2014/main" id="{AC999B3F-3466-485C-A45C-0B6C3881A67B}"/>
              </a:ext>
            </a:extLst>
          </p:cNvPr>
          <p:cNvPicPr>
            <a:picLocks noGrp="1" noChangeAspect="1"/>
          </p:cNvPicPr>
          <p:nvPr>
            <p:ph idx="1"/>
          </p:nvPr>
        </p:nvPicPr>
        <p:blipFill>
          <a:blip r:embed="rId3"/>
          <a:stretch>
            <a:fillRect/>
          </a:stretch>
        </p:blipFill>
        <p:spPr>
          <a:xfrm>
            <a:off x="2519363" y="1904206"/>
            <a:ext cx="7143750" cy="3038475"/>
          </a:xfrm>
          <a:prstGeom prst="rect">
            <a:avLst/>
          </a:prstGeom>
        </p:spPr>
      </p:pic>
      <p:sp>
        <p:nvSpPr>
          <p:cNvPr id="10" name="Rounded Rectangle 6">
            <a:extLst>
              <a:ext uri="{FF2B5EF4-FFF2-40B4-BE49-F238E27FC236}">
                <a16:creationId xmlns:a16="http://schemas.microsoft.com/office/drawing/2014/main" id="{ABCE2BE2-2628-49CB-A5D4-E30D40B5C6A9}"/>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7">
            <a:extLst>
              <a:ext uri="{FF2B5EF4-FFF2-40B4-BE49-F238E27FC236}">
                <a16:creationId xmlns:a16="http://schemas.microsoft.com/office/drawing/2014/main" id="{F518037A-F706-47C3-92FA-682880D02961}"/>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2" name="Rounded Rectangle 3">
            <a:extLst>
              <a:ext uri="{FF2B5EF4-FFF2-40B4-BE49-F238E27FC236}">
                <a16:creationId xmlns:a16="http://schemas.microsoft.com/office/drawing/2014/main" id="{4ED41023-F040-4592-BE40-41A52EEB8CDF}"/>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3" name="Rounded Rectangle 5">
            <a:extLst>
              <a:ext uri="{FF2B5EF4-FFF2-40B4-BE49-F238E27FC236}">
                <a16:creationId xmlns:a16="http://schemas.microsoft.com/office/drawing/2014/main" id="{7A5F59B1-C8EB-41F1-BEA0-C2565DC865A2}"/>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4" name="Rounded Rectangle 4">
            <a:extLst>
              <a:ext uri="{FF2B5EF4-FFF2-40B4-BE49-F238E27FC236}">
                <a16:creationId xmlns:a16="http://schemas.microsoft.com/office/drawing/2014/main" id="{A45265EB-821D-4771-8C8E-6743811E2B14}"/>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63098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sp>
        <p:nvSpPr>
          <p:cNvPr id="4" name="Rounded Rectangle 3"/>
          <p:cNvSpPr/>
          <p:nvPr/>
        </p:nvSpPr>
        <p:spPr>
          <a:xfrm>
            <a:off x="2910103" y="2841804"/>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Input</a:t>
            </a:r>
          </a:p>
        </p:txBody>
      </p:sp>
      <p:sp>
        <p:nvSpPr>
          <p:cNvPr id="5" name="Rounded Rectangle 4"/>
          <p:cNvSpPr/>
          <p:nvPr/>
        </p:nvSpPr>
        <p:spPr>
          <a:xfrm>
            <a:off x="5019932" y="2841803"/>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a:t>
            </a:r>
          </a:p>
        </p:txBody>
      </p:sp>
      <p:sp>
        <p:nvSpPr>
          <p:cNvPr id="6" name="Rounded Rectangle 5"/>
          <p:cNvSpPr/>
          <p:nvPr/>
        </p:nvSpPr>
        <p:spPr>
          <a:xfrm>
            <a:off x="7154929" y="2841803"/>
            <a:ext cx="1828800" cy="771787"/>
          </a:xfrm>
          <a:prstGeom prst="roundRect">
            <a:avLst/>
          </a:prstGeom>
          <a:solidFill>
            <a:schemeClr val="accent1">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7" name="Rounded Rectangle 6"/>
          <p:cNvSpPr/>
          <p:nvPr/>
        </p:nvSpPr>
        <p:spPr>
          <a:xfrm>
            <a:off x="2851379" y="1367438"/>
            <a:ext cx="6165907" cy="771787"/>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8" name="Up Arrow 7"/>
          <p:cNvSpPr/>
          <p:nvPr/>
        </p:nvSpPr>
        <p:spPr>
          <a:xfrm>
            <a:off x="3637381"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rot="10800000">
            <a:off x="7916437" y="215368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Up Arrow 9"/>
          <p:cNvSpPr/>
          <p:nvPr/>
        </p:nvSpPr>
        <p:spPr>
          <a:xfrm rot="10800000">
            <a:off x="5270319" y="2160918"/>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Up Arrow 10"/>
          <p:cNvSpPr/>
          <p:nvPr/>
        </p:nvSpPr>
        <p:spPr>
          <a:xfrm>
            <a:off x="6157663" y="2139225"/>
            <a:ext cx="251671" cy="680885"/>
          </a:xfrm>
          <a:prstGeom prst="up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loud 11"/>
          <p:cNvSpPr/>
          <p:nvPr/>
        </p:nvSpPr>
        <p:spPr>
          <a:xfrm>
            <a:off x="4951828" y="4146698"/>
            <a:ext cx="189690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3" name="Cloud 12"/>
          <p:cNvSpPr/>
          <p:nvPr/>
        </p:nvSpPr>
        <p:spPr>
          <a:xfrm>
            <a:off x="3076489"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4" name="Cloud 13"/>
          <p:cNvSpPr/>
          <p:nvPr/>
        </p:nvSpPr>
        <p:spPr>
          <a:xfrm>
            <a:off x="7355545" y="4146698"/>
            <a:ext cx="1373453" cy="839972"/>
          </a:xfrm>
          <a:prstGeom prst="cloud">
            <a:avLst/>
          </a:prstGeom>
          <a:noFill/>
          <a:ln w="12700">
            <a:solidFill>
              <a:srgbClr val="0A60A3"/>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solidFill>
              </a:rPr>
              <a:t>Outside</a:t>
            </a:r>
          </a:p>
        </p:txBody>
      </p:sp>
      <p:sp>
        <p:nvSpPr>
          <p:cNvPr id="15" name="Up Arrow 14"/>
          <p:cNvSpPr/>
          <p:nvPr/>
        </p:nvSpPr>
        <p:spPr>
          <a:xfrm>
            <a:off x="3634917"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Up Arrow 16"/>
          <p:cNvSpPr/>
          <p:nvPr/>
        </p:nvSpPr>
        <p:spPr>
          <a:xfrm rot="10800000">
            <a:off x="5281302" y="3620820"/>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Up Arrow 17"/>
          <p:cNvSpPr/>
          <p:nvPr/>
        </p:nvSpPr>
        <p:spPr>
          <a:xfrm>
            <a:off x="6168646" y="3599127"/>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Up Arrow 16">
            <a:extLst>
              <a:ext uri="{FF2B5EF4-FFF2-40B4-BE49-F238E27FC236}">
                <a16:creationId xmlns:a16="http://schemas.microsoft.com/office/drawing/2014/main" id="{3673B92D-C9A5-4E6E-9E7F-1779517C50B8}"/>
              </a:ext>
            </a:extLst>
          </p:cNvPr>
          <p:cNvSpPr/>
          <p:nvPr/>
        </p:nvSpPr>
        <p:spPr>
          <a:xfrm rot="10800000">
            <a:off x="7979611" y="3546976"/>
            <a:ext cx="251671" cy="680885"/>
          </a:xfrm>
          <a:prstGeom prst="upArrow">
            <a:avLst/>
          </a:prstGeom>
          <a:solidFill>
            <a:schemeClr val="bg2">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6">
            <a:extLst>
              <a:ext uri="{FF2B5EF4-FFF2-40B4-BE49-F238E27FC236}">
                <a16:creationId xmlns:a16="http://schemas.microsoft.com/office/drawing/2014/main" id="{A8643B70-05BD-4974-8472-A14422B05ACA}"/>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6" name="Rounded Rectangle 7">
            <a:extLst>
              <a:ext uri="{FF2B5EF4-FFF2-40B4-BE49-F238E27FC236}">
                <a16:creationId xmlns:a16="http://schemas.microsoft.com/office/drawing/2014/main" id="{4C1CDFAA-B545-490C-9953-4994F964FD2B}"/>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27" name="Rounded Rectangle 3">
            <a:extLst>
              <a:ext uri="{FF2B5EF4-FFF2-40B4-BE49-F238E27FC236}">
                <a16:creationId xmlns:a16="http://schemas.microsoft.com/office/drawing/2014/main" id="{4B704169-5567-42AD-90C8-FF750C8C00CB}"/>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28" name="Rounded Rectangle 5">
            <a:extLst>
              <a:ext uri="{FF2B5EF4-FFF2-40B4-BE49-F238E27FC236}">
                <a16:creationId xmlns:a16="http://schemas.microsoft.com/office/drawing/2014/main" id="{7D7ACB46-DA38-43E6-85C2-A9FC83EDE53E}"/>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29" name="Rounded Rectangle 4">
            <a:extLst>
              <a:ext uri="{FF2B5EF4-FFF2-40B4-BE49-F238E27FC236}">
                <a16:creationId xmlns:a16="http://schemas.microsoft.com/office/drawing/2014/main" id="{D00CB272-2209-46CC-A948-89F87E8E921E}"/>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041483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module doing?</a:t>
            </a:r>
          </a:p>
        </p:txBody>
      </p:sp>
      <p:pic>
        <p:nvPicPr>
          <p:cNvPr id="19" name="Picture 18">
            <a:extLst>
              <a:ext uri="{FF2B5EF4-FFF2-40B4-BE49-F238E27FC236}">
                <a16:creationId xmlns:a16="http://schemas.microsoft.com/office/drawing/2014/main" id="{58FE26E9-02B3-41D8-9744-CBF4FB373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861" y="1271691"/>
            <a:ext cx="8212340" cy="4529449"/>
          </a:xfrm>
          <a:prstGeom prst="rect">
            <a:avLst/>
          </a:prstGeom>
        </p:spPr>
      </p:pic>
      <p:sp>
        <p:nvSpPr>
          <p:cNvPr id="9" name="Rounded Rectangle 6">
            <a:extLst>
              <a:ext uri="{FF2B5EF4-FFF2-40B4-BE49-F238E27FC236}">
                <a16:creationId xmlns:a16="http://schemas.microsoft.com/office/drawing/2014/main" id="{9AA1194D-E4B6-470A-9B68-9B3087407A00}"/>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0C0624F4-67DE-4F82-A3B5-FFADC53A749F}"/>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C5D337E9-313B-435B-B177-9215A83FA590}"/>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FC9EF313-2603-4F11-A54F-B039C49C8D83}"/>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C60D8480-90E3-49E9-8413-EB2184A79F45}"/>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61819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CF9BA-A9B8-4223-81E7-2DD52519281E}"/>
              </a:ext>
            </a:extLst>
          </p:cNvPr>
          <p:cNvSpPr>
            <a:spLocks noGrp="1"/>
          </p:cNvSpPr>
          <p:nvPr>
            <p:ph type="title"/>
          </p:nvPr>
        </p:nvSpPr>
        <p:spPr/>
        <p:txBody>
          <a:bodyPr/>
          <a:lstStyle/>
          <a:p>
            <a:r>
              <a:rPr lang="en-US" dirty="0"/>
              <a:t>Nomenclature</a:t>
            </a:r>
          </a:p>
        </p:txBody>
      </p:sp>
      <p:sp>
        <p:nvSpPr>
          <p:cNvPr id="4" name="Content Placeholder 3">
            <a:extLst>
              <a:ext uri="{FF2B5EF4-FFF2-40B4-BE49-F238E27FC236}">
                <a16:creationId xmlns:a16="http://schemas.microsoft.com/office/drawing/2014/main" id="{02B7CBCF-0C8C-414F-BF10-E0CFB0B1FAD9}"/>
              </a:ext>
            </a:extLst>
          </p:cNvPr>
          <p:cNvSpPr>
            <a:spLocks noGrp="1"/>
          </p:cNvSpPr>
          <p:nvPr>
            <p:ph idx="1"/>
          </p:nvPr>
        </p:nvSpPr>
        <p:spPr>
          <a:xfrm>
            <a:off x="605367" y="975361"/>
            <a:ext cx="8386233" cy="5158739"/>
          </a:xfrm>
        </p:spPr>
        <p:txBody>
          <a:bodyPr/>
          <a:lstStyle/>
          <a:p>
            <a:r>
              <a:rPr lang="en-US" b="1" dirty="0">
                <a:solidFill>
                  <a:schemeClr val="tx1"/>
                </a:solidFill>
              </a:rPr>
              <a:t>Target</a:t>
            </a:r>
            <a:r>
              <a:rPr lang="en-US" dirty="0">
                <a:solidFill>
                  <a:schemeClr val="tx1"/>
                </a:solidFill>
              </a:rPr>
              <a:t>: Computing hardware that executes a software application. The term ’Target’ is used in the LabVIEW project to identify where a LabVIEW VI will execute and within the DCAF </a:t>
            </a:r>
            <a:r>
              <a:rPr lang="en-US" i="1" dirty="0">
                <a:solidFill>
                  <a:schemeClr val="tx1"/>
                </a:solidFill>
              </a:rPr>
              <a:t>Configuration Editor</a:t>
            </a:r>
            <a:r>
              <a:rPr lang="en-US" dirty="0">
                <a:solidFill>
                  <a:schemeClr val="tx1"/>
                </a:solidFill>
              </a:rPr>
              <a:t> to contain one or more </a:t>
            </a:r>
            <a:r>
              <a:rPr lang="en-US" i="1" dirty="0">
                <a:solidFill>
                  <a:schemeClr val="tx1"/>
                </a:solidFill>
              </a:rPr>
              <a:t>Engines</a:t>
            </a:r>
            <a:r>
              <a:rPr lang="en-US" dirty="0">
                <a:solidFill>
                  <a:schemeClr val="tx1"/>
                </a:solidFill>
              </a:rPr>
              <a:t>.</a:t>
            </a:r>
          </a:p>
          <a:p>
            <a:endParaRPr lang="en-US" dirty="0">
              <a:solidFill>
                <a:schemeClr val="tx1"/>
              </a:solidFill>
            </a:endParaRPr>
          </a:p>
          <a:p>
            <a:endParaRPr lang="en-US" dirty="0">
              <a:solidFill>
                <a:schemeClr val="tx1"/>
              </a:solidFill>
            </a:endParaRPr>
          </a:p>
          <a:p>
            <a:r>
              <a:rPr lang="en-US" b="1" dirty="0">
                <a:solidFill>
                  <a:schemeClr val="tx1"/>
                </a:solidFill>
              </a:rPr>
              <a:t>Engine</a:t>
            </a:r>
            <a:r>
              <a:rPr lang="en-US" dirty="0">
                <a:solidFill>
                  <a:schemeClr val="tx1"/>
                </a:solidFill>
              </a:rPr>
              <a:t>: State machine that executes </a:t>
            </a:r>
            <a:r>
              <a:rPr lang="en-US" i="1" dirty="0">
                <a:solidFill>
                  <a:schemeClr val="tx1"/>
                </a:solidFill>
              </a:rPr>
              <a:t>Modules</a:t>
            </a:r>
            <a:r>
              <a:rPr lang="en-US" dirty="0">
                <a:solidFill>
                  <a:schemeClr val="tx1"/>
                </a:solidFill>
              </a:rPr>
              <a:t> as defined in the </a:t>
            </a:r>
            <a:r>
              <a:rPr lang="en-US" i="1" dirty="0">
                <a:solidFill>
                  <a:schemeClr val="tx1"/>
                </a:solidFill>
              </a:rPr>
              <a:t>Configuration Editor</a:t>
            </a:r>
            <a:r>
              <a:rPr lang="en-US" dirty="0">
                <a:solidFill>
                  <a:schemeClr val="tx1"/>
                </a:solidFill>
              </a:rPr>
              <a:t> and provides a namespace for </a:t>
            </a:r>
            <a:r>
              <a:rPr lang="en-US" i="1" dirty="0">
                <a:solidFill>
                  <a:schemeClr val="tx1"/>
                </a:solidFill>
              </a:rPr>
              <a:t>Tags</a:t>
            </a:r>
            <a:r>
              <a:rPr lang="en-US" dirty="0">
                <a:solidFill>
                  <a:schemeClr val="tx1"/>
                </a:solidFill>
              </a:rPr>
              <a:t>. The Engine also passes data between its </a:t>
            </a:r>
            <a:r>
              <a:rPr lang="en-US" i="1" dirty="0">
                <a:solidFill>
                  <a:schemeClr val="tx1"/>
                </a:solidFill>
              </a:rPr>
              <a:t>Modules</a:t>
            </a:r>
            <a:r>
              <a:rPr lang="en-US" dirty="0">
                <a:solidFill>
                  <a:schemeClr val="tx1"/>
                </a:solidFill>
              </a:rPr>
              <a:t> according to its </a:t>
            </a:r>
            <a:r>
              <a:rPr lang="en-US" i="1" dirty="0">
                <a:solidFill>
                  <a:schemeClr val="tx1"/>
                </a:solidFill>
              </a:rPr>
              <a:t>Mappings</a:t>
            </a:r>
            <a:r>
              <a:rPr lang="en-US" dirty="0">
                <a:solidFill>
                  <a:schemeClr val="tx1"/>
                </a:solidFill>
              </a:rPr>
              <a:t>.</a:t>
            </a:r>
          </a:p>
          <a:p>
            <a:endParaRPr lang="en-US" dirty="0"/>
          </a:p>
        </p:txBody>
      </p:sp>
      <p:pic>
        <p:nvPicPr>
          <p:cNvPr id="5" name="Picture 4">
            <a:extLst>
              <a:ext uri="{FF2B5EF4-FFF2-40B4-BE49-F238E27FC236}">
                <a16:creationId xmlns:a16="http://schemas.microsoft.com/office/drawing/2014/main" id="{423AB049-D753-446B-8EC4-42479B55CDB3}"/>
              </a:ext>
            </a:extLst>
          </p:cNvPr>
          <p:cNvPicPr>
            <a:picLocks noChangeAspect="1"/>
          </p:cNvPicPr>
          <p:nvPr/>
        </p:nvPicPr>
        <p:blipFill>
          <a:blip r:embed="rId3"/>
          <a:stretch>
            <a:fillRect/>
          </a:stretch>
        </p:blipFill>
        <p:spPr>
          <a:xfrm>
            <a:off x="9187392" y="784860"/>
            <a:ext cx="2352675" cy="2309899"/>
          </a:xfrm>
          <a:prstGeom prst="rect">
            <a:avLst/>
          </a:prstGeom>
          <a:ln w="3175">
            <a:solidFill>
              <a:schemeClr val="tx1"/>
            </a:solidFill>
          </a:ln>
        </p:spPr>
      </p:pic>
      <p:pic>
        <p:nvPicPr>
          <p:cNvPr id="7" name="Picture 6">
            <a:extLst>
              <a:ext uri="{FF2B5EF4-FFF2-40B4-BE49-F238E27FC236}">
                <a16:creationId xmlns:a16="http://schemas.microsoft.com/office/drawing/2014/main" id="{CEE447BD-3303-429C-86D5-366F1D36E8A8}"/>
              </a:ext>
            </a:extLst>
          </p:cNvPr>
          <p:cNvPicPr>
            <a:picLocks noChangeAspect="1"/>
          </p:cNvPicPr>
          <p:nvPr/>
        </p:nvPicPr>
        <p:blipFill>
          <a:blip r:embed="rId4"/>
          <a:stretch>
            <a:fillRect/>
          </a:stretch>
        </p:blipFill>
        <p:spPr>
          <a:xfrm>
            <a:off x="8972550" y="4329112"/>
            <a:ext cx="2893042" cy="1309688"/>
          </a:xfrm>
          <a:prstGeom prst="rect">
            <a:avLst/>
          </a:prstGeom>
          <a:ln w="3175">
            <a:solidFill>
              <a:schemeClr val="tx1"/>
            </a:solidFill>
          </a:ln>
        </p:spPr>
      </p:pic>
    </p:spTree>
    <p:extLst>
      <p:ext uri="{BB962C8B-B14F-4D97-AF65-F5344CB8AC3E}">
        <p14:creationId xmlns:p14="http://schemas.microsoft.com/office/powerpoint/2010/main" val="366874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 Class</a:t>
            </a:r>
          </a:p>
          <a:p>
            <a:pPr lvl="1"/>
            <a:r>
              <a:rPr lang="en-US" dirty="0"/>
              <a:t>Select module options (number of instances, allowable</a:t>
            </a:r>
            <a:r>
              <a:rPr lang="en-US" baseline="0" dirty="0"/>
              <a:t> targets)</a:t>
            </a:r>
          </a:p>
          <a:p>
            <a:pPr lvl="1"/>
            <a:r>
              <a:rPr lang="en-US" baseline="0" dirty="0"/>
              <a:t>Update validate.vi with validation rules</a:t>
            </a:r>
          </a:p>
          <a:p>
            <a:pPr lvl="1"/>
            <a:r>
              <a:rPr lang="en-US" baseline="0" dirty="0"/>
              <a:t>Update get default error list.vi</a:t>
            </a:r>
            <a:r>
              <a:rPr lang="en-US" dirty="0"/>
              <a:t> with </a:t>
            </a:r>
            <a:r>
              <a:rPr lang="en-US" baseline="0" dirty="0"/>
              <a:t>default error classifications</a:t>
            </a:r>
          </a:p>
          <a:p>
            <a:pPr lvl="0"/>
            <a:r>
              <a:rPr lang="en-US" dirty="0"/>
              <a:t>Editor Class</a:t>
            </a:r>
          </a:p>
          <a:p>
            <a:pPr lvl="1"/>
            <a:r>
              <a:rPr lang="en-US" dirty="0"/>
              <a:t>Select module glyph</a:t>
            </a:r>
          </a:p>
          <a:p>
            <a:pPr lvl="0"/>
            <a:r>
              <a:rPr lang="en-US" dirty="0"/>
              <a:t>Runtime</a:t>
            </a:r>
          </a:p>
          <a:p>
            <a:pPr lvl="1"/>
            <a:r>
              <a:rPr lang="en-US" dirty="0"/>
              <a:t>Implement User Input.vi,</a:t>
            </a:r>
            <a:r>
              <a:rPr lang="en-US" baseline="0" dirty="0"/>
              <a:t> User Process.vi, and/or User Output.vi with custom logic</a:t>
            </a:r>
            <a:endParaRPr lang="en-US" dirty="0"/>
          </a:p>
          <a:p>
            <a:pPr lvl="1"/>
            <a:endParaRPr lang="en-US" dirty="0"/>
          </a:p>
          <a:p>
            <a:pPr lvl="1"/>
            <a:endParaRPr lang="en-US" dirty="0"/>
          </a:p>
        </p:txBody>
      </p:sp>
      <p:sp>
        <p:nvSpPr>
          <p:cNvPr id="9" name="Rounded Rectangle 6">
            <a:extLst>
              <a:ext uri="{FF2B5EF4-FFF2-40B4-BE49-F238E27FC236}">
                <a16:creationId xmlns:a16="http://schemas.microsoft.com/office/drawing/2014/main" id="{4F54AE16-44B1-4554-824D-CFFFBAB89907}"/>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08452B97-F825-4E8D-A4C0-F39D117D2D4D}"/>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31FF8391-228A-46C6-98CB-3A385AC4B253}"/>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CA94C8AD-C2BB-45CE-A845-F389FA7DEA1A}"/>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F26FCBAA-D2B4-4B18-9F51-DEDD657C291E}"/>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2715638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t>
            </a:r>
            <a:r>
              <a:rPr lang="en-US" baseline="0" dirty="0"/>
              <a:t> Module</a:t>
            </a:r>
            <a:endParaRPr lang="en-US" dirty="0"/>
          </a:p>
        </p:txBody>
      </p:sp>
      <p:sp>
        <p:nvSpPr>
          <p:cNvPr id="3" name="Content Placeholder 2"/>
          <p:cNvSpPr>
            <a:spLocks noGrp="1"/>
          </p:cNvSpPr>
          <p:nvPr>
            <p:ph idx="1"/>
          </p:nvPr>
        </p:nvSpPr>
        <p:spPr/>
        <p:txBody>
          <a:bodyPr/>
          <a:lstStyle/>
          <a:p>
            <a:r>
              <a:rPr lang="en-US" dirty="0"/>
              <a:t>Configuration</a:t>
            </a:r>
            <a:r>
              <a:rPr lang="en-US" baseline="0" dirty="0"/>
              <a:t>:</a:t>
            </a:r>
          </a:p>
          <a:p>
            <a:pPr lvl="1"/>
            <a:r>
              <a:rPr lang="en-US" baseline="0" dirty="0"/>
              <a:t>Add parameters to the Window</a:t>
            </a:r>
          </a:p>
          <a:p>
            <a:pPr lvl="1"/>
            <a:r>
              <a:rPr lang="en-US" baseline="0" dirty="0"/>
              <a:t>Add parameters to Configuration Class</a:t>
            </a:r>
          </a:p>
          <a:p>
            <a:pPr lvl="1"/>
            <a:r>
              <a:rPr lang="en-US" dirty="0"/>
              <a:t>Implement To and From String</a:t>
            </a:r>
            <a:endParaRPr lang="en-US" baseline="0" dirty="0"/>
          </a:p>
          <a:p>
            <a:pPr lvl="0"/>
            <a:r>
              <a:rPr lang="en-US" dirty="0"/>
              <a:t>Editor Class</a:t>
            </a:r>
          </a:p>
          <a:p>
            <a:pPr lvl="1"/>
            <a:r>
              <a:rPr lang="en-US" dirty="0"/>
              <a:t>Define Lines to tie Channel information to Module </a:t>
            </a:r>
            <a:r>
              <a:rPr lang="en-US" dirty="0" err="1"/>
              <a:t>behaviour</a:t>
            </a:r>
            <a:endParaRPr lang="en-US" dirty="0"/>
          </a:p>
          <a:p>
            <a:pPr lvl="0"/>
            <a:r>
              <a:rPr lang="en-US" dirty="0"/>
              <a:t>Runtime</a:t>
            </a:r>
          </a:p>
          <a:p>
            <a:pPr lvl="1"/>
            <a:r>
              <a:rPr lang="en-US" dirty="0"/>
              <a:t>Implement User Input.vi, User Process.vi, and/or User Output.vi with custom logic</a:t>
            </a:r>
          </a:p>
          <a:p>
            <a:pPr lvl="1"/>
            <a:endParaRPr lang="en-US" dirty="0"/>
          </a:p>
          <a:p>
            <a:pPr lvl="1"/>
            <a:endParaRPr lang="en-US" dirty="0"/>
          </a:p>
        </p:txBody>
      </p:sp>
      <p:sp>
        <p:nvSpPr>
          <p:cNvPr id="9" name="Rounded Rectangle 6">
            <a:extLst>
              <a:ext uri="{FF2B5EF4-FFF2-40B4-BE49-F238E27FC236}">
                <a16:creationId xmlns:a16="http://schemas.microsoft.com/office/drawing/2014/main" id="{C55B5A04-1C12-43D2-9183-DE0F970B8AD1}"/>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59FC683F-42A7-40E4-BC41-7209478653AA}"/>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7CD17A4F-1EF0-405A-BF6A-2F0C19BD0489}"/>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79253B03-A6D8-4A73-A9A6-C465767498E5}"/>
              </a:ext>
            </a:extLst>
          </p:cNvPr>
          <p:cNvSpPr/>
          <p:nvPr/>
        </p:nvSpPr>
        <p:spPr>
          <a:xfrm>
            <a:off x="9015238" y="5790808"/>
            <a:ext cx="1038549" cy="229913"/>
          </a:xfrm>
          <a:prstGeom prst="roundRect">
            <a:avLst/>
          </a:prstGeom>
          <a:solidFill>
            <a:schemeClr val="accent3">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847FD233-0894-437C-ABC2-29FFBF350DD9}"/>
              </a:ext>
            </a:extLst>
          </p:cNvPr>
          <p:cNvSpPr/>
          <p:nvPr/>
        </p:nvSpPr>
        <p:spPr>
          <a:xfrm>
            <a:off x="9047922" y="6316178"/>
            <a:ext cx="2760506" cy="229913"/>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767969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46678E-61AD-4F84-9755-BD10F72A5D75}"/>
              </a:ext>
            </a:extLst>
          </p:cNvPr>
          <p:cNvSpPr>
            <a:spLocks noGrp="1"/>
          </p:cNvSpPr>
          <p:nvPr>
            <p:ph type="body" sz="quarter" idx="10"/>
          </p:nvPr>
        </p:nvSpPr>
        <p:spPr/>
        <p:txBody>
          <a:bodyPr/>
          <a:lstStyle/>
          <a:p>
            <a:r>
              <a:rPr lang="en-US" dirty="0"/>
              <a:t>Configuration Editor</a:t>
            </a:r>
          </a:p>
        </p:txBody>
      </p:sp>
    </p:spTree>
    <p:extLst>
      <p:ext uri="{BB962C8B-B14F-4D97-AF65-F5344CB8AC3E}">
        <p14:creationId xmlns:p14="http://schemas.microsoft.com/office/powerpoint/2010/main" val="2524145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a:xfrm>
            <a:off x="605367" y="975361"/>
            <a:ext cx="10424583" cy="5201073"/>
          </a:xfrm>
        </p:spPr>
        <p:txBody>
          <a:bodyPr/>
          <a:lstStyle/>
          <a:p>
            <a:r>
              <a:rPr lang="en-US" dirty="0"/>
              <a:t>Configure targets, engines and modules.</a:t>
            </a:r>
          </a:p>
          <a:p>
            <a:r>
              <a:rPr lang="en-US" dirty="0"/>
              <a:t>Maintains list of tags and their mappings with modules.</a:t>
            </a:r>
          </a:p>
          <a:p>
            <a:r>
              <a:rPr lang="en-US" dirty="0"/>
              <a:t>Each module provide its configuration window.</a:t>
            </a:r>
          </a:p>
          <a:p>
            <a:r>
              <a:rPr lang="en-US" dirty="0"/>
              <a:t>Configuration is saved into XML file with </a:t>
            </a:r>
            <a:r>
              <a:rPr lang="en-US" b="1" dirty="0"/>
              <a:t>.</a:t>
            </a:r>
            <a:r>
              <a:rPr lang="en-US" b="1" dirty="0" err="1"/>
              <a:t>pcfg</a:t>
            </a:r>
            <a:r>
              <a:rPr lang="en-US" dirty="0"/>
              <a:t> extension.</a:t>
            </a:r>
          </a:p>
        </p:txBody>
      </p:sp>
      <p:sp>
        <p:nvSpPr>
          <p:cNvPr id="11" name="Rounded Rectangle 6">
            <a:extLst>
              <a:ext uri="{FF2B5EF4-FFF2-40B4-BE49-F238E27FC236}">
                <a16:creationId xmlns:a16="http://schemas.microsoft.com/office/drawing/2014/main" id="{2495BE28-EC20-458D-B9D9-FFDF557E12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E58CFB6-8826-4F26-BB9A-07C0601E4B32}"/>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43039D54-8798-431C-A9C5-3150720F9436}"/>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7301EE25-2807-445B-A659-334B6832DB8C}"/>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ABEC0B7A-2520-4EBA-80A3-4E20AA8A1EA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85626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pic>
        <p:nvPicPr>
          <p:cNvPr id="14" name="Content Placeholder 13">
            <a:extLst>
              <a:ext uri="{FF2B5EF4-FFF2-40B4-BE49-F238E27FC236}">
                <a16:creationId xmlns:a16="http://schemas.microsoft.com/office/drawing/2014/main" id="{F21E6B09-150A-4A84-9FF5-FC0ED6AEFB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12083" y="1176327"/>
            <a:ext cx="8185967" cy="4198808"/>
          </a:xfrm>
        </p:spPr>
      </p:pic>
      <p:sp>
        <p:nvSpPr>
          <p:cNvPr id="9" name="Rounded Rectangle 6">
            <a:extLst>
              <a:ext uri="{FF2B5EF4-FFF2-40B4-BE49-F238E27FC236}">
                <a16:creationId xmlns:a16="http://schemas.microsoft.com/office/drawing/2014/main" id="{FAD94B93-130E-4839-B3E1-983A9B09BDFC}"/>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0" name="Rounded Rectangle 7">
            <a:extLst>
              <a:ext uri="{FF2B5EF4-FFF2-40B4-BE49-F238E27FC236}">
                <a16:creationId xmlns:a16="http://schemas.microsoft.com/office/drawing/2014/main" id="{6E87A073-3DF3-4453-9C62-F4189D37A416}"/>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1" name="Rounded Rectangle 3">
            <a:extLst>
              <a:ext uri="{FF2B5EF4-FFF2-40B4-BE49-F238E27FC236}">
                <a16:creationId xmlns:a16="http://schemas.microsoft.com/office/drawing/2014/main" id="{E97D85E9-7032-434D-BE36-27852102FBD5}"/>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2" name="Rounded Rectangle 5">
            <a:extLst>
              <a:ext uri="{FF2B5EF4-FFF2-40B4-BE49-F238E27FC236}">
                <a16:creationId xmlns:a16="http://schemas.microsoft.com/office/drawing/2014/main" id="{A6B948D4-A971-4706-9689-68E5D040DB05}"/>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3" name="Rounded Rectangle 4">
            <a:extLst>
              <a:ext uri="{FF2B5EF4-FFF2-40B4-BE49-F238E27FC236}">
                <a16:creationId xmlns:a16="http://schemas.microsoft.com/office/drawing/2014/main" id="{269950BE-5052-4714-B4E6-7F9B22284BD3}"/>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1909840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Editor Framework (CEF)</a:t>
            </a:r>
          </a:p>
        </p:txBody>
      </p:sp>
      <p:sp>
        <p:nvSpPr>
          <p:cNvPr id="10" name="Content Placeholder 9"/>
          <p:cNvSpPr>
            <a:spLocks noGrp="1"/>
          </p:cNvSpPr>
          <p:nvPr>
            <p:ph sz="half" idx="1"/>
          </p:nvPr>
        </p:nvSpPr>
        <p:spPr/>
        <p:txBody>
          <a:bodyPr/>
          <a:lstStyle/>
          <a:p>
            <a:r>
              <a:rPr lang="en-US" dirty="0"/>
              <a:t>Open Source Library</a:t>
            </a:r>
          </a:p>
          <a:p>
            <a:r>
              <a:rPr lang="en-US" dirty="0"/>
              <a:t>Tools to manage tree control and subpanels</a:t>
            </a:r>
          </a:p>
          <a:p>
            <a:r>
              <a:rPr lang="en-US" dirty="0"/>
              <a:t>Can be extended and customized</a:t>
            </a:r>
          </a:p>
          <a:p>
            <a:r>
              <a:rPr lang="en-US" dirty="0"/>
              <a:t>3 starting templates available</a:t>
            </a:r>
          </a:p>
        </p:txBody>
      </p:sp>
      <p:pic>
        <p:nvPicPr>
          <p:cNvPr id="12" name="Content Placeholder 11"/>
          <p:cNvPicPr>
            <a:picLocks noGrp="1" noChangeAspect="1"/>
          </p:cNvPicPr>
          <p:nvPr>
            <p:ph sz="half" idx="2"/>
          </p:nvPr>
        </p:nvPicPr>
        <p:blipFill>
          <a:blip r:embed="rId3"/>
          <a:stretch>
            <a:fillRect/>
          </a:stretch>
        </p:blipFill>
        <p:spPr>
          <a:xfrm>
            <a:off x="6188604" y="975360"/>
            <a:ext cx="5389563" cy="2984125"/>
          </a:xfrm>
          <a:prstGeom prst="rect">
            <a:avLst/>
          </a:prstGeom>
        </p:spPr>
      </p:pic>
      <p:sp>
        <p:nvSpPr>
          <p:cNvPr id="11" name="Rounded Rectangle 6">
            <a:extLst>
              <a:ext uri="{FF2B5EF4-FFF2-40B4-BE49-F238E27FC236}">
                <a16:creationId xmlns:a16="http://schemas.microsoft.com/office/drawing/2014/main" id="{2495BE28-EC20-458D-B9D9-FFDF557E12B8}"/>
              </a:ext>
            </a:extLst>
          </p:cNvPr>
          <p:cNvSpPr/>
          <p:nvPr/>
        </p:nvSpPr>
        <p:spPr>
          <a:xfrm>
            <a:off x="8831716"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3" name="Rounded Rectangle 7">
            <a:extLst>
              <a:ext uri="{FF2B5EF4-FFF2-40B4-BE49-F238E27FC236}">
                <a16:creationId xmlns:a16="http://schemas.microsoft.com/office/drawing/2014/main" id="{1E58CFB6-8826-4F26-BB9A-07C0601E4B32}"/>
              </a:ext>
            </a:extLst>
          </p:cNvPr>
          <p:cNvSpPr/>
          <p:nvPr/>
        </p:nvSpPr>
        <p:spPr>
          <a:xfrm>
            <a:off x="10619041" y="5564020"/>
            <a:ext cx="1405593" cy="1157682"/>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endParaRPr lang="en-US" b="1" dirty="0">
              <a:solidFill>
                <a:schemeClr val="tx1"/>
              </a:solidFill>
            </a:endParaRPr>
          </a:p>
        </p:txBody>
      </p:sp>
      <p:sp>
        <p:nvSpPr>
          <p:cNvPr id="14" name="Rounded Rectangle 3">
            <a:extLst>
              <a:ext uri="{FF2B5EF4-FFF2-40B4-BE49-F238E27FC236}">
                <a16:creationId xmlns:a16="http://schemas.microsoft.com/office/drawing/2014/main" id="{43039D54-8798-431C-A9C5-3150720F9436}"/>
              </a:ext>
            </a:extLst>
          </p:cNvPr>
          <p:cNvSpPr/>
          <p:nvPr/>
        </p:nvSpPr>
        <p:spPr>
          <a:xfrm>
            <a:off x="10784375" y="5790808"/>
            <a:ext cx="1074926" cy="222063"/>
          </a:xfrm>
          <a:prstGeom prst="roundRect">
            <a:avLst/>
          </a:prstGeom>
          <a:solidFill>
            <a:srgbClr val="C00000">
              <a:alpha val="20000"/>
            </a:srgb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15" name="Rounded Rectangle 5">
            <a:extLst>
              <a:ext uri="{FF2B5EF4-FFF2-40B4-BE49-F238E27FC236}">
                <a16:creationId xmlns:a16="http://schemas.microsoft.com/office/drawing/2014/main" id="{7301EE25-2807-445B-A659-334B6832DB8C}"/>
              </a:ext>
            </a:extLst>
          </p:cNvPr>
          <p:cNvSpPr/>
          <p:nvPr/>
        </p:nvSpPr>
        <p:spPr>
          <a:xfrm>
            <a:off x="9015238" y="5790808"/>
            <a:ext cx="1038549" cy="229913"/>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Editor</a:t>
            </a:r>
          </a:p>
        </p:txBody>
      </p:sp>
      <p:sp>
        <p:nvSpPr>
          <p:cNvPr id="16" name="Rounded Rectangle 4">
            <a:extLst>
              <a:ext uri="{FF2B5EF4-FFF2-40B4-BE49-F238E27FC236}">
                <a16:creationId xmlns:a16="http://schemas.microsoft.com/office/drawing/2014/main" id="{ABEC0B7A-2520-4EBA-80A3-4E20AA8A1EA4}"/>
              </a:ext>
            </a:extLst>
          </p:cNvPr>
          <p:cNvSpPr/>
          <p:nvPr/>
        </p:nvSpPr>
        <p:spPr>
          <a:xfrm>
            <a:off x="9047922" y="6316178"/>
            <a:ext cx="2760506" cy="229913"/>
          </a:xfrm>
          <a:prstGeom prst="roundRect">
            <a:avLst/>
          </a:prstGeom>
          <a:solidFill>
            <a:schemeClr val="tx2">
              <a:lumMod val="50000"/>
              <a:alpha val="2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Tree>
    <p:extLst>
      <p:ext uri="{BB962C8B-B14F-4D97-AF65-F5344CB8AC3E}">
        <p14:creationId xmlns:p14="http://schemas.microsoft.com/office/powerpoint/2010/main" val="3142575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3723-B1E7-4D07-9A97-AF71B0471928}"/>
              </a:ext>
            </a:extLst>
          </p:cNvPr>
          <p:cNvSpPr>
            <a:spLocks noGrp="1"/>
          </p:cNvSpPr>
          <p:nvPr>
            <p:ph type="title"/>
          </p:nvPr>
        </p:nvSpPr>
        <p:spPr/>
        <p:txBody>
          <a:bodyPr/>
          <a:lstStyle/>
          <a:p>
            <a:r>
              <a:rPr lang="en-US" dirty="0"/>
              <a:t>Text to objects DVR</a:t>
            </a:r>
          </a:p>
        </p:txBody>
      </p:sp>
      <p:sp>
        <p:nvSpPr>
          <p:cNvPr id="3" name="Content Placeholder 2">
            <a:extLst>
              <a:ext uri="{FF2B5EF4-FFF2-40B4-BE49-F238E27FC236}">
                <a16:creationId xmlns:a16="http://schemas.microsoft.com/office/drawing/2014/main" id="{C0D6B184-09C1-4165-8B17-5C9EA6F903BA}"/>
              </a:ext>
            </a:extLst>
          </p:cNvPr>
          <p:cNvSpPr>
            <a:spLocks noGrp="1"/>
          </p:cNvSpPr>
          <p:nvPr>
            <p:ph idx="1"/>
          </p:nvPr>
        </p:nvSpPr>
        <p:spPr>
          <a:xfrm>
            <a:off x="637778" y="1121384"/>
            <a:ext cx="10739835" cy="1464654"/>
          </a:xfrm>
        </p:spPr>
        <p:txBody>
          <a:bodyPr/>
          <a:lstStyle/>
          <a:p>
            <a:r>
              <a:rPr lang="en-US" dirty="0"/>
              <a:t>This Feature is from CEF (Configuration Editor Framework)</a:t>
            </a:r>
          </a:p>
          <a:p>
            <a:r>
              <a:rPr lang="en-US" dirty="0"/>
              <a:t>Allows accessing objects from a string store on a tree</a:t>
            </a:r>
          </a:p>
        </p:txBody>
      </p:sp>
      <p:pic>
        <p:nvPicPr>
          <p:cNvPr id="4" name="Picture 3">
            <a:extLst>
              <a:ext uri="{FF2B5EF4-FFF2-40B4-BE49-F238E27FC236}">
                <a16:creationId xmlns:a16="http://schemas.microsoft.com/office/drawing/2014/main" id="{F7236613-2576-4583-AA2B-89840DFFCDAA}"/>
              </a:ext>
            </a:extLst>
          </p:cNvPr>
          <p:cNvPicPr>
            <a:picLocks noChangeAspect="1"/>
          </p:cNvPicPr>
          <p:nvPr/>
        </p:nvPicPr>
        <p:blipFill>
          <a:blip r:embed="rId3"/>
          <a:stretch>
            <a:fillRect/>
          </a:stretch>
        </p:blipFill>
        <p:spPr>
          <a:xfrm>
            <a:off x="5506771" y="2830499"/>
            <a:ext cx="6719698" cy="2360306"/>
          </a:xfrm>
          <a:prstGeom prst="rect">
            <a:avLst/>
          </a:prstGeom>
        </p:spPr>
      </p:pic>
      <p:pic>
        <p:nvPicPr>
          <p:cNvPr id="5" name="Picture 4">
            <a:extLst>
              <a:ext uri="{FF2B5EF4-FFF2-40B4-BE49-F238E27FC236}">
                <a16:creationId xmlns:a16="http://schemas.microsoft.com/office/drawing/2014/main" id="{A3D39C12-1E14-4A06-8F51-AB11F6B2D1F2}"/>
              </a:ext>
            </a:extLst>
          </p:cNvPr>
          <p:cNvPicPr>
            <a:picLocks noChangeAspect="1"/>
          </p:cNvPicPr>
          <p:nvPr/>
        </p:nvPicPr>
        <p:blipFill rotWithShape="1">
          <a:blip r:embed="rId4"/>
          <a:srcRect l="57595"/>
          <a:stretch/>
        </p:blipFill>
        <p:spPr>
          <a:xfrm>
            <a:off x="1609725" y="2574899"/>
            <a:ext cx="319087" cy="314325"/>
          </a:xfrm>
          <a:prstGeom prst="rect">
            <a:avLst/>
          </a:prstGeom>
        </p:spPr>
      </p:pic>
      <p:pic>
        <p:nvPicPr>
          <p:cNvPr id="6" name="Picture 5">
            <a:extLst>
              <a:ext uri="{FF2B5EF4-FFF2-40B4-BE49-F238E27FC236}">
                <a16:creationId xmlns:a16="http://schemas.microsoft.com/office/drawing/2014/main" id="{EAE75E9D-55B6-468F-AA3A-2582909059ED}"/>
              </a:ext>
            </a:extLst>
          </p:cNvPr>
          <p:cNvPicPr>
            <a:picLocks noChangeAspect="1"/>
          </p:cNvPicPr>
          <p:nvPr/>
        </p:nvPicPr>
        <p:blipFill>
          <a:blip r:embed="rId5"/>
          <a:stretch>
            <a:fillRect/>
          </a:stretch>
        </p:blipFill>
        <p:spPr>
          <a:xfrm>
            <a:off x="719667" y="3119548"/>
            <a:ext cx="3695700" cy="1543050"/>
          </a:xfrm>
          <a:prstGeom prst="rect">
            <a:avLst/>
          </a:prstGeom>
        </p:spPr>
      </p:pic>
      <p:pic>
        <p:nvPicPr>
          <p:cNvPr id="7" name="Picture 6">
            <a:extLst>
              <a:ext uri="{FF2B5EF4-FFF2-40B4-BE49-F238E27FC236}">
                <a16:creationId xmlns:a16="http://schemas.microsoft.com/office/drawing/2014/main" id="{87A399D5-41B0-44B6-9168-5823017AD9BF}"/>
              </a:ext>
            </a:extLst>
          </p:cNvPr>
          <p:cNvPicPr>
            <a:picLocks noChangeAspect="1"/>
          </p:cNvPicPr>
          <p:nvPr/>
        </p:nvPicPr>
        <p:blipFill rotWithShape="1">
          <a:blip r:embed="rId4"/>
          <a:srcRect r="51899"/>
          <a:stretch/>
        </p:blipFill>
        <p:spPr>
          <a:xfrm>
            <a:off x="7177087" y="2659856"/>
            <a:ext cx="361951" cy="314325"/>
          </a:xfrm>
          <a:prstGeom prst="rect">
            <a:avLst/>
          </a:prstGeom>
        </p:spPr>
      </p:pic>
      <p:pic>
        <p:nvPicPr>
          <p:cNvPr id="8" name="Picture 7">
            <a:extLst>
              <a:ext uri="{FF2B5EF4-FFF2-40B4-BE49-F238E27FC236}">
                <a16:creationId xmlns:a16="http://schemas.microsoft.com/office/drawing/2014/main" id="{FEC95388-F093-4A91-BB3E-4C3DDB51F3B9}"/>
              </a:ext>
            </a:extLst>
          </p:cNvPr>
          <p:cNvPicPr>
            <a:picLocks noChangeAspect="1"/>
          </p:cNvPicPr>
          <p:nvPr/>
        </p:nvPicPr>
        <p:blipFill>
          <a:blip r:embed="rId6"/>
          <a:stretch>
            <a:fillRect/>
          </a:stretch>
        </p:blipFill>
        <p:spPr>
          <a:xfrm>
            <a:off x="3776663" y="5486399"/>
            <a:ext cx="4305300" cy="733425"/>
          </a:xfrm>
          <a:prstGeom prst="rect">
            <a:avLst/>
          </a:prstGeom>
        </p:spPr>
      </p:pic>
    </p:spTree>
    <p:extLst>
      <p:ext uri="{BB962C8B-B14F-4D97-AF65-F5344CB8AC3E}">
        <p14:creationId xmlns:p14="http://schemas.microsoft.com/office/powerpoint/2010/main" val="1564805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Quiz</a:t>
            </a:r>
          </a:p>
        </p:txBody>
      </p:sp>
    </p:spTree>
    <p:extLst>
      <p:ext uri="{BB962C8B-B14F-4D97-AF65-F5344CB8AC3E}">
        <p14:creationId xmlns:p14="http://schemas.microsoft.com/office/powerpoint/2010/main" val="1035271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CEEB2C-BC77-41BA-88C2-AC61381293EE}"/>
              </a:ext>
            </a:extLst>
          </p:cNvPr>
          <p:cNvSpPr>
            <a:spLocks noGrp="1"/>
          </p:cNvSpPr>
          <p:nvPr>
            <p:ph type="title"/>
          </p:nvPr>
        </p:nvSpPr>
        <p:spPr/>
        <p:txBody>
          <a:bodyPr/>
          <a:lstStyle/>
          <a:p>
            <a:r>
              <a:rPr lang="en-US" dirty="0"/>
              <a:t>Relate the statements with the concept that best matches</a:t>
            </a:r>
          </a:p>
        </p:txBody>
      </p:sp>
      <p:sp>
        <p:nvSpPr>
          <p:cNvPr id="4" name="Content Placeholder 3">
            <a:extLst>
              <a:ext uri="{FF2B5EF4-FFF2-40B4-BE49-F238E27FC236}">
                <a16:creationId xmlns:a16="http://schemas.microsoft.com/office/drawing/2014/main" id="{951C1B4F-A564-413F-8B68-67C21E605695}"/>
              </a:ext>
            </a:extLst>
          </p:cNvPr>
          <p:cNvSpPr>
            <a:spLocks noGrp="1"/>
          </p:cNvSpPr>
          <p:nvPr>
            <p:ph idx="1"/>
          </p:nvPr>
        </p:nvSpPr>
        <p:spPr>
          <a:xfrm>
            <a:off x="605367" y="1595967"/>
            <a:ext cx="5795433" cy="4896273"/>
          </a:xfrm>
        </p:spPr>
        <p:txBody>
          <a:bodyPr/>
          <a:lstStyle/>
          <a:p>
            <a:pPr marL="457200" indent="-457200">
              <a:buAutoNum type="alphaUcPeriod"/>
            </a:pPr>
            <a:r>
              <a:rPr lang="en-US" dirty="0"/>
              <a:t>Inputs and outputs of a module</a:t>
            </a:r>
          </a:p>
          <a:p>
            <a:pPr marL="457200" indent="-457200">
              <a:buAutoNum type="alphaUcPeriod"/>
            </a:pPr>
            <a:endParaRPr lang="en-US" dirty="0"/>
          </a:p>
          <a:p>
            <a:pPr marL="457200" indent="-457200">
              <a:buAutoNum type="alphaUcPeriod"/>
            </a:pPr>
            <a:r>
              <a:rPr lang="en-US" dirty="0"/>
              <a:t>Hardware that runs DCAF Engine</a:t>
            </a:r>
          </a:p>
          <a:p>
            <a:pPr marL="457200" indent="-457200">
              <a:buAutoNum type="alphaUcPeriod"/>
            </a:pPr>
            <a:endParaRPr lang="en-US" dirty="0"/>
          </a:p>
          <a:p>
            <a:pPr marL="457200" indent="-457200">
              <a:buAutoNum type="alphaUcPeriod"/>
            </a:pPr>
            <a:r>
              <a:rPr lang="en-US" dirty="0"/>
              <a:t>Last value data contained in the engine</a:t>
            </a:r>
          </a:p>
          <a:p>
            <a:pPr marL="457200" indent="-457200">
              <a:buAutoNum type="alphaUcPeriod"/>
            </a:pPr>
            <a:endParaRPr lang="en-US" dirty="0"/>
          </a:p>
          <a:p>
            <a:pPr marL="457200" indent="-457200">
              <a:buAutoNum type="alphaUcPeriod"/>
            </a:pPr>
            <a:r>
              <a:rPr lang="en-US" dirty="0"/>
              <a:t>Connection between data provided by modules and data in the engine</a:t>
            </a:r>
          </a:p>
          <a:p>
            <a:pPr marL="457200" indent="-457200">
              <a:buAutoNum type="alphaUcPeriod"/>
            </a:pPr>
            <a:r>
              <a:rPr lang="en-US" dirty="0"/>
              <a:t>State machine that shares data among several modules</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0" indent="0">
              <a:buNone/>
            </a:pPr>
            <a:endParaRPr lang="en-US" dirty="0"/>
          </a:p>
          <a:p>
            <a:pPr marL="457200" indent="-457200">
              <a:buAutoNum type="alphaUcPeriod"/>
            </a:pPr>
            <a:endParaRPr lang="en-US" dirty="0"/>
          </a:p>
        </p:txBody>
      </p:sp>
      <p:sp>
        <p:nvSpPr>
          <p:cNvPr id="5" name="Content Placeholder 3">
            <a:extLst>
              <a:ext uri="{FF2B5EF4-FFF2-40B4-BE49-F238E27FC236}">
                <a16:creationId xmlns:a16="http://schemas.microsoft.com/office/drawing/2014/main" id="{FB824F5B-0F57-453F-91CA-E28476DB4BE1}"/>
              </a:ext>
            </a:extLst>
          </p:cNvPr>
          <p:cNvSpPr txBox="1">
            <a:spLocks/>
          </p:cNvSpPr>
          <p:nvPr/>
        </p:nvSpPr>
        <p:spPr>
          <a:xfrm>
            <a:off x="8434917" y="1595966"/>
            <a:ext cx="2861733" cy="48962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457200" indent="-457200">
              <a:buAutoNum type="arabicPeriod"/>
            </a:pPr>
            <a:r>
              <a:rPr lang="en-US" dirty="0"/>
              <a:t>Tags</a:t>
            </a:r>
          </a:p>
          <a:p>
            <a:pPr marL="457200" indent="-457200">
              <a:buAutoNum type="arabicPeriod"/>
            </a:pPr>
            <a:endParaRPr lang="en-US" dirty="0"/>
          </a:p>
          <a:p>
            <a:pPr marL="457200" indent="-457200">
              <a:buAutoNum type="arabicPeriod"/>
            </a:pPr>
            <a:r>
              <a:rPr lang="en-US" dirty="0"/>
              <a:t>Channels</a:t>
            </a:r>
          </a:p>
          <a:p>
            <a:pPr marL="457200" indent="-457200">
              <a:buAutoNum type="arabicPeriod"/>
            </a:pPr>
            <a:endParaRPr lang="en-US" dirty="0"/>
          </a:p>
          <a:p>
            <a:pPr marL="457200" indent="-457200">
              <a:buAutoNum type="arabicPeriod"/>
            </a:pPr>
            <a:r>
              <a:rPr lang="en-US" dirty="0"/>
              <a:t>Engine</a:t>
            </a:r>
          </a:p>
          <a:p>
            <a:pPr marL="457200" indent="-457200">
              <a:buAutoNum type="arabicPeriod"/>
            </a:pPr>
            <a:endParaRPr lang="en-US" dirty="0"/>
          </a:p>
          <a:p>
            <a:pPr marL="457200" indent="-457200">
              <a:buAutoNum type="arabicPeriod"/>
            </a:pPr>
            <a:r>
              <a:rPr lang="en-US" dirty="0"/>
              <a:t>Mappings</a:t>
            </a:r>
          </a:p>
          <a:p>
            <a:pPr marL="457200" indent="-457200">
              <a:buAutoNum type="arabicPeriod"/>
            </a:pPr>
            <a:endParaRPr lang="en-US" dirty="0"/>
          </a:p>
          <a:p>
            <a:pPr marL="457200" indent="-457200">
              <a:buAutoNum type="arabicPeriod"/>
            </a:pPr>
            <a:r>
              <a:rPr lang="en-US" dirty="0"/>
              <a:t>Target</a:t>
            </a:r>
          </a:p>
          <a:p>
            <a:pPr marL="457200" indent="-457200">
              <a:buFont typeface="Wingdings" charset="2"/>
              <a:buAutoNum type="alphaUcPeriod"/>
            </a:pPr>
            <a:endParaRPr lang="en-US" dirty="0"/>
          </a:p>
        </p:txBody>
      </p:sp>
    </p:spTree>
    <p:extLst>
      <p:ext uri="{BB962C8B-B14F-4D97-AF65-F5344CB8AC3E}">
        <p14:creationId xmlns:p14="http://schemas.microsoft.com/office/powerpoint/2010/main" val="1503453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CEEB2C-BC77-41BA-88C2-AC61381293EE}"/>
              </a:ext>
            </a:extLst>
          </p:cNvPr>
          <p:cNvSpPr>
            <a:spLocks noGrp="1"/>
          </p:cNvSpPr>
          <p:nvPr>
            <p:ph type="title"/>
          </p:nvPr>
        </p:nvSpPr>
        <p:spPr/>
        <p:txBody>
          <a:bodyPr/>
          <a:lstStyle/>
          <a:p>
            <a:r>
              <a:rPr lang="en-US" dirty="0"/>
              <a:t>Relate the statements with the concept that best matches</a:t>
            </a:r>
          </a:p>
        </p:txBody>
      </p:sp>
      <p:sp>
        <p:nvSpPr>
          <p:cNvPr id="4" name="Content Placeholder 3">
            <a:extLst>
              <a:ext uri="{FF2B5EF4-FFF2-40B4-BE49-F238E27FC236}">
                <a16:creationId xmlns:a16="http://schemas.microsoft.com/office/drawing/2014/main" id="{951C1B4F-A564-413F-8B68-67C21E605695}"/>
              </a:ext>
            </a:extLst>
          </p:cNvPr>
          <p:cNvSpPr>
            <a:spLocks noGrp="1"/>
          </p:cNvSpPr>
          <p:nvPr>
            <p:ph idx="1"/>
          </p:nvPr>
        </p:nvSpPr>
        <p:spPr>
          <a:xfrm>
            <a:off x="605367" y="1595967"/>
            <a:ext cx="5795433" cy="4896273"/>
          </a:xfrm>
        </p:spPr>
        <p:txBody>
          <a:bodyPr/>
          <a:lstStyle/>
          <a:p>
            <a:pPr marL="457200" indent="-457200">
              <a:buAutoNum type="alphaUcPeriod"/>
            </a:pPr>
            <a:r>
              <a:rPr lang="en-US" dirty="0"/>
              <a:t>Inputs and outputs of a module</a:t>
            </a:r>
          </a:p>
          <a:p>
            <a:pPr marL="457200" indent="-457200">
              <a:buAutoNum type="alphaUcPeriod"/>
            </a:pPr>
            <a:endParaRPr lang="en-US" dirty="0"/>
          </a:p>
          <a:p>
            <a:pPr marL="457200" indent="-457200">
              <a:buAutoNum type="alphaUcPeriod"/>
            </a:pPr>
            <a:r>
              <a:rPr lang="en-US" dirty="0"/>
              <a:t>Hardware that runs DCAF Engine</a:t>
            </a:r>
          </a:p>
          <a:p>
            <a:pPr marL="457200" indent="-457200">
              <a:buAutoNum type="alphaUcPeriod"/>
            </a:pPr>
            <a:endParaRPr lang="en-US" dirty="0"/>
          </a:p>
          <a:p>
            <a:pPr marL="457200" indent="-457200">
              <a:buAutoNum type="alphaUcPeriod"/>
            </a:pPr>
            <a:r>
              <a:rPr lang="en-US" dirty="0"/>
              <a:t>Last value data contained in the engine</a:t>
            </a:r>
          </a:p>
          <a:p>
            <a:pPr marL="457200" indent="-457200">
              <a:buAutoNum type="alphaUcPeriod"/>
            </a:pPr>
            <a:endParaRPr lang="en-US" dirty="0"/>
          </a:p>
          <a:p>
            <a:pPr marL="457200" indent="-457200">
              <a:buAutoNum type="alphaUcPeriod"/>
            </a:pPr>
            <a:r>
              <a:rPr lang="en-US" dirty="0"/>
              <a:t>Connection between data provided by modules and data in the engine</a:t>
            </a:r>
          </a:p>
          <a:p>
            <a:pPr marL="457200" indent="-457200">
              <a:buAutoNum type="alphaUcPeriod"/>
            </a:pPr>
            <a:r>
              <a:rPr lang="en-US" dirty="0"/>
              <a:t>State machine that shares data among several modules</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0" indent="0">
              <a:buNone/>
            </a:pPr>
            <a:endParaRPr lang="en-US" dirty="0"/>
          </a:p>
          <a:p>
            <a:pPr marL="457200" indent="-457200">
              <a:buAutoNum type="alphaUcPeriod"/>
            </a:pPr>
            <a:endParaRPr lang="en-US" dirty="0"/>
          </a:p>
        </p:txBody>
      </p:sp>
      <p:sp>
        <p:nvSpPr>
          <p:cNvPr id="5" name="Content Placeholder 3">
            <a:extLst>
              <a:ext uri="{FF2B5EF4-FFF2-40B4-BE49-F238E27FC236}">
                <a16:creationId xmlns:a16="http://schemas.microsoft.com/office/drawing/2014/main" id="{FB824F5B-0F57-453F-91CA-E28476DB4BE1}"/>
              </a:ext>
            </a:extLst>
          </p:cNvPr>
          <p:cNvSpPr txBox="1">
            <a:spLocks/>
          </p:cNvSpPr>
          <p:nvPr/>
        </p:nvSpPr>
        <p:spPr>
          <a:xfrm>
            <a:off x="8434917" y="1595966"/>
            <a:ext cx="2861733" cy="4896273"/>
          </a:xfrm>
          <a:prstGeom prst="rect">
            <a:avLst/>
          </a:prstGeom>
        </p:spPr>
        <p:txBody>
          <a:bodyPr vert="horz" lIns="0" tIns="45717" rIns="0" bIns="45717" rtlCol="0">
            <a:noAutofit/>
          </a:bodyPr>
          <a:lstStyle>
            <a:lvl1pPr marL="243834" marR="0" indent="-243834" algn="l" defTabSz="1219170" rtl="0" eaLnBrk="1" fontAlgn="auto" latinLnBrk="0" hangingPunct="1">
              <a:lnSpc>
                <a:spcPct val="100000"/>
              </a:lnSpc>
              <a:spcBef>
                <a:spcPts val="533"/>
              </a:spcBef>
              <a:spcAft>
                <a:spcPts val="0"/>
              </a:spcAft>
              <a:buClr>
                <a:schemeClr val="bg2">
                  <a:lumMod val="50000"/>
                </a:schemeClr>
              </a:buClr>
              <a:buSzPct val="70000"/>
              <a:buFont typeface="Wingdings" charset="2"/>
              <a:buChar char="§"/>
              <a:tabLst>
                <a:tab pos="243834" algn="l"/>
              </a:tabLst>
              <a:defRPr lang="en-US" sz="2400" b="0" i="0" kern="1200" baseline="0" dirty="0" smtClean="0">
                <a:solidFill>
                  <a:schemeClr val="bg2">
                    <a:lumMod val="25000"/>
                  </a:schemeClr>
                </a:solidFill>
                <a:latin typeface="+mn-lt"/>
                <a:ea typeface="Arial" charset="0"/>
                <a:cs typeface="Arial" charset="0"/>
              </a:defRPr>
            </a:lvl1pPr>
            <a:lvl2pPr marL="609585"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2133" b="0" i="0" kern="1200" baseline="0" dirty="0" smtClean="0">
                <a:solidFill>
                  <a:schemeClr val="bg2">
                    <a:lumMod val="25000"/>
                  </a:schemeClr>
                </a:solidFill>
                <a:latin typeface="+mn-lt"/>
                <a:ea typeface="+mn-ea"/>
                <a:cs typeface="Univers LT Std 45 Light"/>
              </a:defRPr>
            </a:lvl2pPr>
            <a:lvl3pPr marL="975336"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867" b="0" i="0" kern="1200" baseline="0" dirty="0" smtClean="0">
                <a:solidFill>
                  <a:schemeClr val="bg2">
                    <a:lumMod val="25000"/>
                  </a:schemeClr>
                </a:solidFill>
                <a:latin typeface="+mn-lt"/>
                <a:ea typeface="+mn-ea"/>
                <a:cs typeface="Univers LT Std 45 Light"/>
              </a:defRPr>
            </a:lvl3pPr>
            <a:lvl4pPr marL="1219170" indent="-243834" algn="l" defTabSz="1219170" rtl="0" eaLnBrk="1" latinLnBrk="0" hangingPunct="1">
              <a:lnSpc>
                <a:spcPct val="90000"/>
              </a:lnSpc>
              <a:spcBef>
                <a:spcPts val="667"/>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4pPr>
            <a:lvl5pPr marL="2438339" indent="0" algn="l" defTabSz="1219170" rtl="0" eaLnBrk="1" latinLnBrk="0" hangingPunct="1">
              <a:lnSpc>
                <a:spcPct val="90000"/>
              </a:lnSpc>
              <a:spcBef>
                <a:spcPts val="667"/>
              </a:spcBef>
              <a:buFont typeface="Arial"/>
              <a:buNone/>
              <a:defRPr sz="2133" b="0" i="0" kern="1200" baseline="0">
                <a:solidFill>
                  <a:schemeClr val="bg2">
                    <a:lumMod val="25000"/>
                  </a:schemeClr>
                </a:solidFill>
                <a:latin typeface="Helvetica Neue Light" charset="0"/>
                <a:ea typeface="Helvetica Neue Light" charset="0"/>
                <a:cs typeface="Helvetica Neue Light" charset="0"/>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457200" indent="-457200">
              <a:buAutoNum type="arabicPeriod"/>
            </a:pPr>
            <a:r>
              <a:rPr lang="en-US" dirty="0"/>
              <a:t>Tags</a:t>
            </a:r>
          </a:p>
          <a:p>
            <a:pPr marL="457200" indent="-457200">
              <a:buAutoNum type="arabicPeriod"/>
            </a:pPr>
            <a:endParaRPr lang="en-US" dirty="0"/>
          </a:p>
          <a:p>
            <a:pPr marL="457200" indent="-457200">
              <a:buAutoNum type="arabicPeriod"/>
            </a:pPr>
            <a:r>
              <a:rPr lang="en-US" dirty="0"/>
              <a:t>Channels</a:t>
            </a:r>
          </a:p>
          <a:p>
            <a:pPr marL="457200" indent="-457200">
              <a:buAutoNum type="arabicPeriod"/>
            </a:pPr>
            <a:endParaRPr lang="en-US" dirty="0"/>
          </a:p>
          <a:p>
            <a:pPr marL="457200" indent="-457200">
              <a:buAutoNum type="arabicPeriod"/>
            </a:pPr>
            <a:r>
              <a:rPr lang="en-US" dirty="0"/>
              <a:t>Engine</a:t>
            </a:r>
          </a:p>
          <a:p>
            <a:pPr marL="457200" indent="-457200">
              <a:buAutoNum type="arabicPeriod"/>
            </a:pPr>
            <a:endParaRPr lang="en-US" dirty="0"/>
          </a:p>
          <a:p>
            <a:pPr marL="457200" indent="-457200">
              <a:buAutoNum type="arabicPeriod"/>
            </a:pPr>
            <a:r>
              <a:rPr lang="en-US" dirty="0"/>
              <a:t>Mappings</a:t>
            </a:r>
          </a:p>
          <a:p>
            <a:pPr marL="457200" indent="-457200">
              <a:buAutoNum type="arabicPeriod"/>
            </a:pPr>
            <a:endParaRPr lang="en-US" dirty="0"/>
          </a:p>
          <a:p>
            <a:pPr marL="457200" indent="-457200">
              <a:buAutoNum type="arabicPeriod"/>
            </a:pPr>
            <a:r>
              <a:rPr lang="en-US" dirty="0"/>
              <a:t>Target</a:t>
            </a:r>
          </a:p>
          <a:p>
            <a:pPr marL="457200" indent="-457200">
              <a:buFont typeface="Wingdings" charset="2"/>
              <a:buAutoNum type="alphaUcPeriod"/>
            </a:pPr>
            <a:endParaRPr lang="en-US" dirty="0"/>
          </a:p>
        </p:txBody>
      </p:sp>
      <p:cxnSp>
        <p:nvCxnSpPr>
          <p:cNvPr id="6" name="Straight Arrow Connector 5">
            <a:extLst>
              <a:ext uri="{FF2B5EF4-FFF2-40B4-BE49-F238E27FC236}">
                <a16:creationId xmlns:a16="http://schemas.microsoft.com/office/drawing/2014/main" id="{AC530BDB-C9F4-4D71-AF96-ACDA7E6CBDFD}"/>
              </a:ext>
            </a:extLst>
          </p:cNvPr>
          <p:cNvCxnSpPr>
            <a:cxnSpLocks/>
          </p:cNvCxnSpPr>
          <p:nvPr/>
        </p:nvCxnSpPr>
        <p:spPr>
          <a:xfrm>
            <a:off x="5391150" y="1790700"/>
            <a:ext cx="3043767" cy="89535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5EE6DB4-A310-41CF-A0D6-EFF160AC4268}"/>
              </a:ext>
            </a:extLst>
          </p:cNvPr>
          <p:cNvCxnSpPr>
            <a:cxnSpLocks/>
          </p:cNvCxnSpPr>
          <p:nvPr/>
        </p:nvCxnSpPr>
        <p:spPr>
          <a:xfrm>
            <a:off x="5753100" y="2686050"/>
            <a:ext cx="2681817" cy="2575983"/>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452811-B594-424E-A1D3-C33B8D504C1D}"/>
              </a:ext>
            </a:extLst>
          </p:cNvPr>
          <p:cNvCxnSpPr>
            <a:cxnSpLocks/>
          </p:cNvCxnSpPr>
          <p:nvPr/>
        </p:nvCxnSpPr>
        <p:spPr>
          <a:xfrm flipV="1">
            <a:off x="6400800" y="1943100"/>
            <a:ext cx="1847850" cy="165735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B18A3E-C16F-45FD-B08A-C834EA496DE7}"/>
              </a:ext>
            </a:extLst>
          </p:cNvPr>
          <p:cNvCxnSpPr>
            <a:cxnSpLocks/>
          </p:cNvCxnSpPr>
          <p:nvPr/>
        </p:nvCxnSpPr>
        <p:spPr>
          <a:xfrm>
            <a:off x="6362700" y="4438650"/>
            <a:ext cx="2034117" cy="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B246A4D-04E2-4FAD-8D60-8E6AAD78CF8F}"/>
              </a:ext>
            </a:extLst>
          </p:cNvPr>
          <p:cNvCxnSpPr>
            <a:cxnSpLocks/>
          </p:cNvCxnSpPr>
          <p:nvPr/>
        </p:nvCxnSpPr>
        <p:spPr>
          <a:xfrm flipV="1">
            <a:off x="6362700" y="3600450"/>
            <a:ext cx="2034117" cy="152400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55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CF9BA-A9B8-4223-81E7-2DD52519281E}"/>
              </a:ext>
            </a:extLst>
          </p:cNvPr>
          <p:cNvSpPr>
            <a:spLocks noGrp="1"/>
          </p:cNvSpPr>
          <p:nvPr>
            <p:ph type="title"/>
          </p:nvPr>
        </p:nvSpPr>
        <p:spPr/>
        <p:txBody>
          <a:bodyPr/>
          <a:lstStyle/>
          <a:p>
            <a:r>
              <a:rPr lang="en-US" dirty="0"/>
              <a:t>Nomenclature</a:t>
            </a:r>
          </a:p>
        </p:txBody>
      </p:sp>
      <p:sp>
        <p:nvSpPr>
          <p:cNvPr id="4" name="Content Placeholder 3">
            <a:extLst>
              <a:ext uri="{FF2B5EF4-FFF2-40B4-BE49-F238E27FC236}">
                <a16:creationId xmlns:a16="http://schemas.microsoft.com/office/drawing/2014/main" id="{02B7CBCF-0C8C-414F-BF10-E0CFB0B1FAD9}"/>
              </a:ext>
            </a:extLst>
          </p:cNvPr>
          <p:cNvSpPr>
            <a:spLocks noGrp="1"/>
          </p:cNvSpPr>
          <p:nvPr>
            <p:ph idx="1"/>
          </p:nvPr>
        </p:nvSpPr>
        <p:spPr>
          <a:xfrm>
            <a:off x="605367" y="975361"/>
            <a:ext cx="7890933" cy="5158739"/>
          </a:xfrm>
        </p:spPr>
        <p:txBody>
          <a:bodyPr/>
          <a:lstStyle/>
          <a:p>
            <a:r>
              <a:rPr lang="en-US" b="1" dirty="0">
                <a:solidFill>
                  <a:schemeClr val="tx1"/>
                </a:solidFill>
              </a:rPr>
              <a:t>Module</a:t>
            </a:r>
            <a:r>
              <a:rPr lang="en-US" dirty="0">
                <a:solidFill>
                  <a:schemeClr val="tx1"/>
                </a:solidFill>
              </a:rPr>
              <a:t>: A collection of code of varying functionality that executes within an </a:t>
            </a:r>
            <a:r>
              <a:rPr lang="en-US" i="1" dirty="0">
                <a:solidFill>
                  <a:schemeClr val="tx1"/>
                </a:solidFill>
              </a:rPr>
              <a:t>Engine</a:t>
            </a:r>
            <a:r>
              <a:rPr lang="en-US" dirty="0">
                <a:solidFill>
                  <a:schemeClr val="tx1"/>
                </a:solidFill>
              </a:rPr>
              <a:t> and that can interact with the </a:t>
            </a:r>
            <a:r>
              <a:rPr lang="en-US" i="1" dirty="0">
                <a:solidFill>
                  <a:schemeClr val="tx1"/>
                </a:solidFill>
              </a:rPr>
              <a:t>Tags</a:t>
            </a:r>
            <a:r>
              <a:rPr lang="en-US" dirty="0">
                <a:solidFill>
                  <a:schemeClr val="tx1"/>
                </a:solidFill>
              </a:rPr>
              <a:t> of that </a:t>
            </a:r>
            <a:r>
              <a:rPr lang="en-US" i="1" dirty="0">
                <a:solidFill>
                  <a:schemeClr val="tx1"/>
                </a:solidFill>
              </a:rPr>
              <a:t>Engine</a:t>
            </a:r>
            <a:r>
              <a:rPr lang="en-US" dirty="0">
                <a:solidFill>
                  <a:schemeClr val="tx1"/>
                </a:solidFill>
              </a:rPr>
              <a:t>. Some standard </a:t>
            </a:r>
            <a:r>
              <a:rPr lang="en-US" i="1" dirty="0">
                <a:solidFill>
                  <a:schemeClr val="tx1"/>
                </a:solidFill>
              </a:rPr>
              <a:t>Modules</a:t>
            </a:r>
            <a:r>
              <a:rPr lang="en-US" dirty="0">
                <a:solidFill>
                  <a:schemeClr val="tx1"/>
                </a:solidFill>
              </a:rPr>
              <a:t> are installed with DCAF, but users can also create their own.</a:t>
            </a:r>
          </a:p>
          <a:p>
            <a:endParaRPr lang="en-US" dirty="0">
              <a:solidFill>
                <a:schemeClr val="tx1"/>
              </a:solidFill>
            </a:endParaRPr>
          </a:p>
          <a:p>
            <a:endParaRPr lang="en-US" dirty="0">
              <a:solidFill>
                <a:schemeClr val="tx1"/>
              </a:solidFill>
            </a:endParaRPr>
          </a:p>
          <a:p>
            <a:r>
              <a:rPr lang="en-US" b="1" dirty="0">
                <a:solidFill>
                  <a:schemeClr val="tx1"/>
                </a:solidFill>
              </a:rPr>
              <a:t>Channels</a:t>
            </a:r>
            <a:r>
              <a:rPr lang="en-US" dirty="0">
                <a:solidFill>
                  <a:schemeClr val="tx1"/>
                </a:solidFill>
              </a:rPr>
              <a:t>: A Module’s input and output data which can be connected to Tags through </a:t>
            </a:r>
            <a:r>
              <a:rPr lang="en-US" i="1" dirty="0">
                <a:solidFill>
                  <a:schemeClr val="tx1"/>
                </a:solidFill>
              </a:rPr>
              <a:t>Mappings</a:t>
            </a:r>
            <a:r>
              <a:rPr lang="en-US" dirty="0">
                <a:solidFill>
                  <a:schemeClr val="tx1"/>
                </a:solidFill>
              </a:rPr>
              <a:t>. Channels are like </a:t>
            </a:r>
            <a:r>
              <a:rPr lang="en-US" i="1" dirty="0">
                <a:solidFill>
                  <a:schemeClr val="tx1"/>
                </a:solidFill>
              </a:rPr>
              <a:t>Tags</a:t>
            </a:r>
            <a:r>
              <a:rPr lang="en-US" dirty="0">
                <a:solidFill>
                  <a:schemeClr val="tx1"/>
                </a:solidFill>
              </a:rPr>
              <a:t> in that they are latest-value variables, except they are scoped to a specific </a:t>
            </a:r>
            <a:r>
              <a:rPr lang="en-US" i="1" dirty="0">
                <a:solidFill>
                  <a:schemeClr val="tx1"/>
                </a:solidFill>
              </a:rPr>
              <a:t>Module</a:t>
            </a:r>
            <a:r>
              <a:rPr lang="en-US" dirty="0">
                <a:solidFill>
                  <a:schemeClr val="tx1"/>
                </a:solidFill>
              </a:rPr>
              <a:t> and have a category based on how their data is exchanged with the engine (input, processing parameter, processing result, output).</a:t>
            </a:r>
          </a:p>
          <a:p>
            <a:endParaRPr lang="en-US" dirty="0"/>
          </a:p>
        </p:txBody>
      </p:sp>
      <p:pic>
        <p:nvPicPr>
          <p:cNvPr id="2" name="Picture 1">
            <a:extLst>
              <a:ext uri="{FF2B5EF4-FFF2-40B4-BE49-F238E27FC236}">
                <a16:creationId xmlns:a16="http://schemas.microsoft.com/office/drawing/2014/main" id="{0CA3A8BA-5537-4A86-90D1-B9F44D499B97}"/>
              </a:ext>
            </a:extLst>
          </p:cNvPr>
          <p:cNvPicPr>
            <a:picLocks noChangeAspect="1"/>
          </p:cNvPicPr>
          <p:nvPr/>
        </p:nvPicPr>
        <p:blipFill rotWithShape="1">
          <a:blip r:embed="rId3"/>
          <a:srcRect r="28232"/>
          <a:stretch/>
        </p:blipFill>
        <p:spPr>
          <a:xfrm>
            <a:off x="8644466" y="1067276"/>
            <a:ext cx="3238501" cy="1585913"/>
          </a:xfrm>
          <a:prstGeom prst="rect">
            <a:avLst/>
          </a:prstGeom>
          <a:ln w="3175">
            <a:solidFill>
              <a:schemeClr val="tx1"/>
            </a:solidFill>
          </a:ln>
        </p:spPr>
      </p:pic>
      <p:pic>
        <p:nvPicPr>
          <p:cNvPr id="6" name="Picture 5">
            <a:extLst>
              <a:ext uri="{FF2B5EF4-FFF2-40B4-BE49-F238E27FC236}">
                <a16:creationId xmlns:a16="http://schemas.microsoft.com/office/drawing/2014/main" id="{109A89BC-7742-4640-9E8A-55982F7B68DA}"/>
              </a:ext>
            </a:extLst>
          </p:cNvPr>
          <p:cNvPicPr>
            <a:picLocks noChangeAspect="1"/>
          </p:cNvPicPr>
          <p:nvPr/>
        </p:nvPicPr>
        <p:blipFill>
          <a:blip r:embed="rId4"/>
          <a:stretch>
            <a:fillRect/>
          </a:stretch>
        </p:blipFill>
        <p:spPr>
          <a:xfrm>
            <a:off x="8606366" y="3467100"/>
            <a:ext cx="3059124" cy="2095500"/>
          </a:xfrm>
          <a:prstGeom prst="rect">
            <a:avLst/>
          </a:prstGeom>
          <a:ln w="3175">
            <a:solidFill>
              <a:schemeClr val="tx1"/>
            </a:solidFill>
          </a:ln>
        </p:spPr>
      </p:pic>
    </p:spTree>
    <p:extLst>
      <p:ext uri="{BB962C8B-B14F-4D97-AF65-F5344CB8AC3E}">
        <p14:creationId xmlns:p14="http://schemas.microsoft.com/office/powerpoint/2010/main" val="33929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222B-B005-490C-A676-F8A2760A3F76}"/>
              </a:ext>
            </a:extLst>
          </p:cNvPr>
          <p:cNvSpPr>
            <a:spLocks noGrp="1"/>
          </p:cNvSpPr>
          <p:nvPr>
            <p:ph type="title"/>
          </p:nvPr>
        </p:nvSpPr>
        <p:spPr>
          <a:xfrm>
            <a:off x="605367" y="365760"/>
            <a:ext cx="10972800" cy="1234440"/>
          </a:xfrm>
        </p:spPr>
        <p:txBody>
          <a:bodyPr/>
          <a:lstStyle/>
          <a:p>
            <a:r>
              <a:rPr lang="en-US" dirty="0"/>
              <a:t>The DCAF Engine relies on the Current Value Table (CVT) API to implement and share its internal tags between modules</a:t>
            </a:r>
          </a:p>
        </p:txBody>
      </p:sp>
      <p:sp>
        <p:nvSpPr>
          <p:cNvPr id="3" name="Content Placeholder 2">
            <a:extLst>
              <a:ext uri="{FF2B5EF4-FFF2-40B4-BE49-F238E27FC236}">
                <a16:creationId xmlns:a16="http://schemas.microsoft.com/office/drawing/2014/main" id="{81D04633-F690-463A-9E3C-810B8D4ED8BF}"/>
              </a:ext>
            </a:extLst>
          </p:cNvPr>
          <p:cNvSpPr>
            <a:spLocks noGrp="1"/>
          </p:cNvSpPr>
          <p:nvPr>
            <p:ph idx="1"/>
          </p:nvPr>
        </p:nvSpPr>
        <p:spPr>
          <a:xfrm>
            <a:off x="605367" y="1691640"/>
            <a:ext cx="10972800" cy="4271434"/>
          </a:xfrm>
        </p:spPr>
        <p:txBody>
          <a:bodyPr/>
          <a:lstStyle/>
          <a:p>
            <a:r>
              <a:rPr lang="en-US" dirty="0"/>
              <a:t>A. True</a:t>
            </a:r>
          </a:p>
          <a:p>
            <a:r>
              <a:rPr lang="en-US" dirty="0"/>
              <a:t>B. False. Tag Bus is used for this purpose. CVT is not supported in DCAF at all.</a:t>
            </a:r>
          </a:p>
          <a:p>
            <a:r>
              <a:rPr lang="en-US" dirty="0"/>
              <a:t>C. False. Tag Bus is used for this purpose. CVTs exist as a module.</a:t>
            </a:r>
          </a:p>
        </p:txBody>
      </p:sp>
    </p:spTree>
    <p:extLst>
      <p:ext uri="{BB962C8B-B14F-4D97-AF65-F5344CB8AC3E}">
        <p14:creationId xmlns:p14="http://schemas.microsoft.com/office/powerpoint/2010/main" val="3704628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222B-B005-490C-A676-F8A2760A3F76}"/>
              </a:ext>
            </a:extLst>
          </p:cNvPr>
          <p:cNvSpPr>
            <a:spLocks noGrp="1"/>
          </p:cNvSpPr>
          <p:nvPr>
            <p:ph type="title"/>
          </p:nvPr>
        </p:nvSpPr>
        <p:spPr>
          <a:xfrm>
            <a:off x="605367" y="365760"/>
            <a:ext cx="10972800" cy="1234440"/>
          </a:xfrm>
        </p:spPr>
        <p:txBody>
          <a:bodyPr/>
          <a:lstStyle/>
          <a:p>
            <a:r>
              <a:rPr lang="en-US" dirty="0"/>
              <a:t>The DCAF Engine relies on the Current Value Table (CVT) API to implement and share its internal tags between modules</a:t>
            </a:r>
          </a:p>
        </p:txBody>
      </p:sp>
      <p:sp>
        <p:nvSpPr>
          <p:cNvPr id="3" name="Content Placeholder 2">
            <a:extLst>
              <a:ext uri="{FF2B5EF4-FFF2-40B4-BE49-F238E27FC236}">
                <a16:creationId xmlns:a16="http://schemas.microsoft.com/office/drawing/2014/main" id="{81D04633-F690-463A-9E3C-810B8D4ED8BF}"/>
              </a:ext>
            </a:extLst>
          </p:cNvPr>
          <p:cNvSpPr>
            <a:spLocks noGrp="1"/>
          </p:cNvSpPr>
          <p:nvPr>
            <p:ph idx="1"/>
          </p:nvPr>
        </p:nvSpPr>
        <p:spPr>
          <a:xfrm>
            <a:off x="605367" y="1691640"/>
            <a:ext cx="10972800" cy="4271434"/>
          </a:xfrm>
        </p:spPr>
        <p:txBody>
          <a:bodyPr/>
          <a:lstStyle/>
          <a:p>
            <a:r>
              <a:rPr lang="en-US" dirty="0"/>
              <a:t>A. True</a:t>
            </a:r>
          </a:p>
          <a:p>
            <a:r>
              <a:rPr lang="en-US" dirty="0"/>
              <a:t>B. False. Tag Bus is used for this purpose. CVT is not supported in DCAF at all.</a:t>
            </a:r>
          </a:p>
          <a:p>
            <a:r>
              <a:rPr lang="en-US" dirty="0"/>
              <a:t>C. </a:t>
            </a:r>
            <a:r>
              <a:rPr lang="en-US" b="1" dirty="0"/>
              <a:t>False. Tag Bus is used for this purpose. CVTs exist as a module.</a:t>
            </a:r>
          </a:p>
        </p:txBody>
      </p:sp>
    </p:spTree>
    <p:extLst>
      <p:ext uri="{BB962C8B-B14F-4D97-AF65-F5344CB8AC3E}">
        <p14:creationId xmlns:p14="http://schemas.microsoft.com/office/powerpoint/2010/main" val="2084954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EF0C-5A87-45A0-BE70-C1397470F026}"/>
              </a:ext>
            </a:extLst>
          </p:cNvPr>
          <p:cNvSpPr>
            <a:spLocks noGrp="1"/>
          </p:cNvSpPr>
          <p:nvPr>
            <p:ph type="title"/>
          </p:nvPr>
        </p:nvSpPr>
        <p:spPr>
          <a:xfrm>
            <a:off x="605367" y="365760"/>
            <a:ext cx="10972800" cy="1215390"/>
          </a:xfrm>
        </p:spPr>
        <p:txBody>
          <a:bodyPr/>
          <a:lstStyle/>
          <a:p>
            <a:r>
              <a:rPr lang="en-US" dirty="0"/>
              <a:t>Which of the next are actions executed by the DCAF Engine?</a:t>
            </a:r>
          </a:p>
        </p:txBody>
      </p:sp>
      <p:sp>
        <p:nvSpPr>
          <p:cNvPr id="3" name="Content Placeholder 2">
            <a:extLst>
              <a:ext uri="{FF2B5EF4-FFF2-40B4-BE49-F238E27FC236}">
                <a16:creationId xmlns:a16="http://schemas.microsoft.com/office/drawing/2014/main" id="{A6BA725B-2992-4D4C-8F63-AEBD673A156C}"/>
              </a:ext>
            </a:extLst>
          </p:cNvPr>
          <p:cNvSpPr>
            <a:spLocks noGrp="1"/>
          </p:cNvSpPr>
          <p:nvPr>
            <p:ph idx="1"/>
          </p:nvPr>
        </p:nvSpPr>
        <p:spPr>
          <a:xfrm>
            <a:off x="605367" y="1581150"/>
            <a:ext cx="10972800" cy="4290484"/>
          </a:xfrm>
        </p:spPr>
        <p:txBody>
          <a:bodyPr/>
          <a:lstStyle/>
          <a:p>
            <a:pPr marL="457200" indent="-457200">
              <a:buAutoNum type="alphaUcPeriod"/>
            </a:pPr>
            <a:r>
              <a:rPr lang="en-US" dirty="0"/>
              <a:t>Waits for configured timing source to fire to synchronize its execution.</a:t>
            </a:r>
          </a:p>
          <a:p>
            <a:pPr marL="457200" indent="-457200">
              <a:buAutoNum type="alphaUcPeriod"/>
            </a:pPr>
            <a:r>
              <a:rPr lang="en-US" dirty="0"/>
              <a:t>Reds inputs from all the modules sequentially.</a:t>
            </a:r>
          </a:p>
          <a:p>
            <a:pPr marL="457200" indent="-457200">
              <a:buAutoNum type="alphaUcPeriod"/>
            </a:pPr>
            <a:r>
              <a:rPr lang="en-US" dirty="0"/>
              <a:t>Allows all the modules to do their processing in parallel.</a:t>
            </a:r>
          </a:p>
          <a:p>
            <a:pPr marL="457200" indent="-457200">
              <a:buAutoNum type="alphaUcPeriod"/>
            </a:pPr>
            <a:r>
              <a:rPr lang="en-US" dirty="0"/>
              <a:t>Checks for the presence of errors and handles them.</a:t>
            </a:r>
          </a:p>
          <a:p>
            <a:pPr marL="457200" indent="-457200">
              <a:buAutoNum type="alphaUcPeriod"/>
            </a:pPr>
            <a:r>
              <a:rPr lang="en-US" dirty="0"/>
              <a:t>Creates an XML file with the settings configured by the user.</a:t>
            </a:r>
          </a:p>
          <a:p>
            <a:pPr marL="457200" indent="-457200">
              <a:buAutoNum type="alphaUcPeriod"/>
            </a:pPr>
            <a:endParaRPr lang="en-US" dirty="0"/>
          </a:p>
        </p:txBody>
      </p:sp>
    </p:spTree>
    <p:extLst>
      <p:ext uri="{BB962C8B-B14F-4D97-AF65-F5344CB8AC3E}">
        <p14:creationId xmlns:p14="http://schemas.microsoft.com/office/powerpoint/2010/main" val="1581341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EF0C-5A87-45A0-BE70-C1397470F026}"/>
              </a:ext>
            </a:extLst>
          </p:cNvPr>
          <p:cNvSpPr>
            <a:spLocks noGrp="1"/>
          </p:cNvSpPr>
          <p:nvPr>
            <p:ph type="title"/>
          </p:nvPr>
        </p:nvSpPr>
        <p:spPr>
          <a:xfrm>
            <a:off x="605367" y="365760"/>
            <a:ext cx="10972800" cy="1215390"/>
          </a:xfrm>
        </p:spPr>
        <p:txBody>
          <a:bodyPr/>
          <a:lstStyle/>
          <a:p>
            <a:r>
              <a:rPr lang="en-US" dirty="0"/>
              <a:t>Which of the next are actions executed by the DCAF Engine?</a:t>
            </a:r>
          </a:p>
        </p:txBody>
      </p:sp>
      <p:sp>
        <p:nvSpPr>
          <p:cNvPr id="3" name="Content Placeholder 2">
            <a:extLst>
              <a:ext uri="{FF2B5EF4-FFF2-40B4-BE49-F238E27FC236}">
                <a16:creationId xmlns:a16="http://schemas.microsoft.com/office/drawing/2014/main" id="{A6BA725B-2992-4D4C-8F63-AEBD673A156C}"/>
              </a:ext>
            </a:extLst>
          </p:cNvPr>
          <p:cNvSpPr>
            <a:spLocks noGrp="1"/>
          </p:cNvSpPr>
          <p:nvPr>
            <p:ph idx="1"/>
          </p:nvPr>
        </p:nvSpPr>
        <p:spPr>
          <a:xfrm>
            <a:off x="605367" y="1581150"/>
            <a:ext cx="10972800" cy="4290484"/>
          </a:xfrm>
        </p:spPr>
        <p:txBody>
          <a:bodyPr/>
          <a:lstStyle/>
          <a:p>
            <a:pPr marL="457200" indent="-457200">
              <a:buAutoNum type="alphaUcPeriod"/>
            </a:pPr>
            <a:r>
              <a:rPr lang="en-US" b="1" dirty="0"/>
              <a:t>Waits for configured timing source to fire to synchronize its execution.</a:t>
            </a:r>
          </a:p>
          <a:p>
            <a:pPr marL="457200" indent="-457200">
              <a:buAutoNum type="alphaUcPeriod"/>
            </a:pPr>
            <a:r>
              <a:rPr lang="en-US" b="1" dirty="0"/>
              <a:t>Reds inputs from all the modules sequentially.</a:t>
            </a:r>
          </a:p>
          <a:p>
            <a:pPr marL="457200" indent="-457200">
              <a:buAutoNum type="alphaUcPeriod"/>
            </a:pPr>
            <a:r>
              <a:rPr lang="en-US" dirty="0"/>
              <a:t>Allows all the modules to do their processing in parallel.</a:t>
            </a:r>
          </a:p>
          <a:p>
            <a:pPr marL="457200" indent="-457200">
              <a:buAutoNum type="alphaUcPeriod"/>
            </a:pPr>
            <a:r>
              <a:rPr lang="en-US" b="1" dirty="0"/>
              <a:t>Checks for the presence of errors and handles them.</a:t>
            </a:r>
          </a:p>
          <a:p>
            <a:pPr marL="457200" indent="-457200">
              <a:buAutoNum type="alphaUcPeriod"/>
            </a:pPr>
            <a:r>
              <a:rPr lang="en-US" dirty="0"/>
              <a:t>Creates an XML file with the settings configured by the user.</a:t>
            </a:r>
          </a:p>
          <a:p>
            <a:pPr marL="457200" indent="-457200">
              <a:buAutoNum type="alphaUcPeriod"/>
            </a:pPr>
            <a:endParaRPr lang="en-US" dirty="0"/>
          </a:p>
        </p:txBody>
      </p:sp>
    </p:spTree>
    <p:extLst>
      <p:ext uri="{BB962C8B-B14F-4D97-AF65-F5344CB8AC3E}">
        <p14:creationId xmlns:p14="http://schemas.microsoft.com/office/powerpoint/2010/main" val="1140632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E963-70D7-47BE-AE2F-6EC538621A3F}"/>
              </a:ext>
            </a:extLst>
          </p:cNvPr>
          <p:cNvSpPr>
            <a:spLocks noGrp="1"/>
          </p:cNvSpPr>
          <p:nvPr>
            <p:ph type="title"/>
          </p:nvPr>
        </p:nvSpPr>
        <p:spPr/>
        <p:txBody>
          <a:bodyPr/>
          <a:lstStyle/>
          <a:p>
            <a:r>
              <a:rPr lang="en-US" dirty="0"/>
              <a:t>What file extension is generated by the DCAF Editor?</a:t>
            </a:r>
          </a:p>
        </p:txBody>
      </p:sp>
      <p:sp>
        <p:nvSpPr>
          <p:cNvPr id="3" name="Content Placeholder 2">
            <a:extLst>
              <a:ext uri="{FF2B5EF4-FFF2-40B4-BE49-F238E27FC236}">
                <a16:creationId xmlns:a16="http://schemas.microsoft.com/office/drawing/2014/main" id="{F7FE50A1-ED86-4B5C-B665-4516B7E5FB36}"/>
              </a:ext>
            </a:extLst>
          </p:cNvPr>
          <p:cNvSpPr>
            <a:spLocks noGrp="1"/>
          </p:cNvSpPr>
          <p:nvPr>
            <p:ph idx="1"/>
          </p:nvPr>
        </p:nvSpPr>
        <p:spPr/>
        <p:txBody>
          <a:bodyPr/>
          <a:lstStyle/>
          <a:p>
            <a:pPr marL="457200" indent="-457200">
              <a:buAutoNum type="alphaUcPeriod"/>
            </a:pPr>
            <a:r>
              <a:rPr lang="en-US" dirty="0"/>
              <a:t>.</a:t>
            </a:r>
            <a:r>
              <a:rPr lang="en-US" dirty="0" err="1"/>
              <a:t>dcaf</a:t>
            </a:r>
            <a:endParaRPr lang="en-US" dirty="0"/>
          </a:p>
          <a:p>
            <a:pPr marL="457200" indent="-457200">
              <a:buAutoNum type="alphaUcPeriod"/>
            </a:pPr>
            <a:r>
              <a:rPr lang="en-US" dirty="0"/>
              <a:t>.</a:t>
            </a:r>
            <a:r>
              <a:rPr lang="en-US" dirty="0" err="1"/>
              <a:t>dcafconf</a:t>
            </a:r>
            <a:endParaRPr lang="en-US" dirty="0"/>
          </a:p>
          <a:p>
            <a:pPr marL="457200" indent="-457200">
              <a:buAutoNum type="alphaUcPeriod"/>
            </a:pPr>
            <a:r>
              <a:rPr lang="en-US" dirty="0"/>
              <a:t>.</a:t>
            </a:r>
            <a:r>
              <a:rPr lang="en-US" dirty="0" err="1"/>
              <a:t>pcfg</a:t>
            </a:r>
            <a:endParaRPr lang="en-US" dirty="0"/>
          </a:p>
          <a:p>
            <a:pPr marL="457200" indent="-457200">
              <a:buAutoNum type="alphaUcPeriod"/>
            </a:pPr>
            <a:r>
              <a:rPr lang="en-US" dirty="0"/>
              <a:t>.</a:t>
            </a:r>
            <a:r>
              <a:rPr lang="en-US" dirty="0" err="1"/>
              <a:t>ecfg</a:t>
            </a:r>
            <a:endParaRPr lang="en-US" dirty="0"/>
          </a:p>
        </p:txBody>
      </p:sp>
    </p:spTree>
    <p:extLst>
      <p:ext uri="{BB962C8B-B14F-4D97-AF65-F5344CB8AC3E}">
        <p14:creationId xmlns:p14="http://schemas.microsoft.com/office/powerpoint/2010/main" val="135614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E963-70D7-47BE-AE2F-6EC538621A3F}"/>
              </a:ext>
            </a:extLst>
          </p:cNvPr>
          <p:cNvSpPr>
            <a:spLocks noGrp="1"/>
          </p:cNvSpPr>
          <p:nvPr>
            <p:ph type="title"/>
          </p:nvPr>
        </p:nvSpPr>
        <p:spPr/>
        <p:txBody>
          <a:bodyPr/>
          <a:lstStyle/>
          <a:p>
            <a:r>
              <a:rPr lang="en-US" dirty="0"/>
              <a:t>What file extension is generated by the DCAF Editor?</a:t>
            </a:r>
          </a:p>
        </p:txBody>
      </p:sp>
      <p:sp>
        <p:nvSpPr>
          <p:cNvPr id="3" name="Content Placeholder 2">
            <a:extLst>
              <a:ext uri="{FF2B5EF4-FFF2-40B4-BE49-F238E27FC236}">
                <a16:creationId xmlns:a16="http://schemas.microsoft.com/office/drawing/2014/main" id="{F7FE50A1-ED86-4B5C-B665-4516B7E5FB36}"/>
              </a:ext>
            </a:extLst>
          </p:cNvPr>
          <p:cNvSpPr>
            <a:spLocks noGrp="1"/>
          </p:cNvSpPr>
          <p:nvPr>
            <p:ph idx="1"/>
          </p:nvPr>
        </p:nvSpPr>
        <p:spPr/>
        <p:txBody>
          <a:bodyPr/>
          <a:lstStyle/>
          <a:p>
            <a:pPr marL="457200" indent="-457200">
              <a:buAutoNum type="alphaUcPeriod"/>
            </a:pPr>
            <a:r>
              <a:rPr lang="en-US" dirty="0"/>
              <a:t>.</a:t>
            </a:r>
            <a:r>
              <a:rPr lang="en-US" dirty="0" err="1"/>
              <a:t>dcaf</a:t>
            </a:r>
            <a:endParaRPr lang="en-US" dirty="0"/>
          </a:p>
          <a:p>
            <a:pPr marL="457200" indent="-457200">
              <a:buAutoNum type="alphaUcPeriod"/>
            </a:pPr>
            <a:r>
              <a:rPr lang="en-US" dirty="0"/>
              <a:t>.</a:t>
            </a:r>
            <a:r>
              <a:rPr lang="en-US" dirty="0" err="1"/>
              <a:t>dcafconf</a:t>
            </a:r>
            <a:endParaRPr lang="en-US" dirty="0"/>
          </a:p>
          <a:p>
            <a:pPr marL="457200" indent="-457200">
              <a:buAutoNum type="alphaUcPeriod"/>
            </a:pPr>
            <a:r>
              <a:rPr lang="en-US" b="1" dirty="0"/>
              <a:t>.</a:t>
            </a:r>
            <a:r>
              <a:rPr lang="en-US" b="1" dirty="0" err="1"/>
              <a:t>pcfg</a:t>
            </a:r>
            <a:endParaRPr lang="en-US" b="1" dirty="0"/>
          </a:p>
          <a:p>
            <a:pPr marL="457200" indent="-457200">
              <a:buAutoNum type="alphaUcPeriod"/>
            </a:pPr>
            <a:r>
              <a:rPr lang="en-US" dirty="0"/>
              <a:t>.</a:t>
            </a:r>
            <a:r>
              <a:rPr lang="en-US" dirty="0" err="1"/>
              <a:t>ecfg</a:t>
            </a:r>
            <a:endParaRPr lang="en-US" dirty="0"/>
          </a:p>
        </p:txBody>
      </p:sp>
    </p:spTree>
    <p:extLst>
      <p:ext uri="{BB962C8B-B14F-4D97-AF65-F5344CB8AC3E}">
        <p14:creationId xmlns:p14="http://schemas.microsoft.com/office/powerpoint/2010/main" val="638462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Resources</a:t>
            </a:r>
          </a:p>
        </p:txBody>
      </p:sp>
    </p:spTree>
    <p:extLst>
      <p:ext uri="{BB962C8B-B14F-4D97-AF65-F5344CB8AC3E}">
        <p14:creationId xmlns:p14="http://schemas.microsoft.com/office/powerpoint/2010/main" val="3536216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7332DF-7665-46B0-B072-7BEACA1DC442}"/>
              </a:ext>
            </a:extLst>
          </p:cNvPr>
          <p:cNvSpPr>
            <a:spLocks noGrp="1"/>
          </p:cNvSpPr>
          <p:nvPr>
            <p:ph type="title"/>
          </p:nvPr>
        </p:nvSpPr>
        <p:spPr/>
        <p:txBody>
          <a:bodyPr/>
          <a:lstStyle/>
          <a:p>
            <a:r>
              <a:rPr lang="en-US" dirty="0"/>
              <a:t>Resources</a:t>
            </a:r>
          </a:p>
        </p:txBody>
      </p:sp>
      <p:sp>
        <p:nvSpPr>
          <p:cNvPr id="4" name="Content Placeholder 3">
            <a:extLst>
              <a:ext uri="{FF2B5EF4-FFF2-40B4-BE49-F238E27FC236}">
                <a16:creationId xmlns:a16="http://schemas.microsoft.com/office/drawing/2014/main" id="{A861A4D8-BA81-45EA-AFD3-436FE1444E0D}"/>
              </a:ext>
            </a:extLst>
          </p:cNvPr>
          <p:cNvSpPr>
            <a:spLocks noGrp="1"/>
          </p:cNvSpPr>
          <p:nvPr>
            <p:ph idx="1"/>
          </p:nvPr>
        </p:nvSpPr>
        <p:spPr/>
        <p:txBody>
          <a:bodyPr/>
          <a:lstStyle/>
          <a:p>
            <a:r>
              <a:rPr lang="en-US" dirty="0"/>
              <a:t>DCAF Developer Guide: </a:t>
            </a:r>
          </a:p>
          <a:p>
            <a:pPr lvl="1"/>
            <a:r>
              <a:rPr lang="en-US" dirty="0">
                <a:hlinkClick r:id="rId3"/>
              </a:rPr>
              <a:t>Chapter 1: Components Overview</a:t>
            </a:r>
            <a:endParaRPr lang="en-US" dirty="0"/>
          </a:p>
        </p:txBody>
      </p:sp>
    </p:spTree>
    <p:extLst>
      <p:ext uri="{BB962C8B-B14F-4D97-AF65-F5344CB8AC3E}">
        <p14:creationId xmlns:p14="http://schemas.microsoft.com/office/powerpoint/2010/main" val="301954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CF9BA-A9B8-4223-81E7-2DD52519281E}"/>
              </a:ext>
            </a:extLst>
          </p:cNvPr>
          <p:cNvSpPr>
            <a:spLocks noGrp="1"/>
          </p:cNvSpPr>
          <p:nvPr>
            <p:ph type="title"/>
          </p:nvPr>
        </p:nvSpPr>
        <p:spPr/>
        <p:txBody>
          <a:bodyPr/>
          <a:lstStyle/>
          <a:p>
            <a:r>
              <a:rPr lang="en-US" dirty="0"/>
              <a:t>Nomenclature</a:t>
            </a:r>
          </a:p>
        </p:txBody>
      </p:sp>
      <p:sp>
        <p:nvSpPr>
          <p:cNvPr id="4" name="Content Placeholder 3">
            <a:extLst>
              <a:ext uri="{FF2B5EF4-FFF2-40B4-BE49-F238E27FC236}">
                <a16:creationId xmlns:a16="http://schemas.microsoft.com/office/drawing/2014/main" id="{02B7CBCF-0C8C-414F-BF10-E0CFB0B1FAD9}"/>
              </a:ext>
            </a:extLst>
          </p:cNvPr>
          <p:cNvSpPr>
            <a:spLocks noGrp="1"/>
          </p:cNvSpPr>
          <p:nvPr>
            <p:ph idx="1"/>
          </p:nvPr>
        </p:nvSpPr>
        <p:spPr>
          <a:xfrm>
            <a:off x="605367" y="975361"/>
            <a:ext cx="11262783" cy="5158739"/>
          </a:xfrm>
        </p:spPr>
        <p:txBody>
          <a:bodyPr/>
          <a:lstStyle/>
          <a:p>
            <a:r>
              <a:rPr lang="en-US" b="1" dirty="0">
                <a:solidFill>
                  <a:schemeClr val="tx1"/>
                </a:solidFill>
              </a:rPr>
              <a:t>Tags</a:t>
            </a:r>
            <a:r>
              <a:rPr lang="en-US" dirty="0">
                <a:solidFill>
                  <a:schemeClr val="tx1"/>
                </a:solidFill>
              </a:rPr>
              <a:t>: </a:t>
            </a:r>
            <a:r>
              <a:rPr lang="en-US" i="1" dirty="0">
                <a:solidFill>
                  <a:schemeClr val="tx1"/>
                </a:solidFill>
              </a:rPr>
              <a:t>Engine</a:t>
            </a:r>
            <a:r>
              <a:rPr lang="en-US" dirty="0">
                <a:solidFill>
                  <a:schemeClr val="tx1"/>
                </a:solidFill>
              </a:rPr>
              <a:t>-scoped latest-value variables that can be accessed by any Module within that </a:t>
            </a:r>
            <a:r>
              <a:rPr lang="en-US" i="1" dirty="0">
                <a:solidFill>
                  <a:schemeClr val="tx1"/>
                </a:solidFill>
              </a:rPr>
              <a:t>Engine</a:t>
            </a:r>
            <a:r>
              <a:rPr lang="en-US" dirty="0">
                <a:solidFill>
                  <a:schemeClr val="tx1"/>
                </a:solidFill>
              </a:rPr>
              <a:t>. A Tag can be defined as a connecting point between Channels from different </a:t>
            </a:r>
            <a:r>
              <a:rPr lang="en-US" i="1" dirty="0">
                <a:solidFill>
                  <a:schemeClr val="tx1"/>
                </a:solidFill>
              </a:rPr>
              <a:t>Modules</a:t>
            </a:r>
            <a:r>
              <a:rPr lang="en-US" dirty="0">
                <a:solidFill>
                  <a:schemeClr val="tx1"/>
                </a:solidFill>
              </a:rPr>
              <a:t>. Each Tag must have a specified datatype and be given a name that is unique for its scope.</a:t>
            </a:r>
          </a:p>
          <a:p>
            <a:r>
              <a:rPr lang="en-US" b="1" dirty="0">
                <a:solidFill>
                  <a:schemeClr val="tx1"/>
                </a:solidFill>
              </a:rPr>
              <a:t>Mappings</a:t>
            </a:r>
            <a:r>
              <a:rPr lang="en-US" dirty="0">
                <a:solidFill>
                  <a:schemeClr val="tx1"/>
                </a:solidFill>
              </a:rPr>
              <a:t>: Mappings are the connections between </a:t>
            </a:r>
            <a:r>
              <a:rPr lang="en-US" i="1" dirty="0">
                <a:solidFill>
                  <a:schemeClr val="tx1"/>
                </a:solidFill>
              </a:rPr>
              <a:t>Tags</a:t>
            </a:r>
            <a:r>
              <a:rPr lang="en-US" dirty="0">
                <a:solidFill>
                  <a:schemeClr val="tx1"/>
                </a:solidFill>
              </a:rPr>
              <a:t> and </a:t>
            </a:r>
            <a:r>
              <a:rPr lang="en-US" i="1" dirty="0">
                <a:solidFill>
                  <a:schemeClr val="tx1"/>
                </a:solidFill>
              </a:rPr>
              <a:t>Channels</a:t>
            </a:r>
            <a:r>
              <a:rPr lang="en-US" dirty="0">
                <a:solidFill>
                  <a:schemeClr val="tx1"/>
                </a:solidFill>
              </a:rPr>
              <a:t>. If you want a specific </a:t>
            </a:r>
            <a:r>
              <a:rPr lang="en-US" i="1" dirty="0">
                <a:solidFill>
                  <a:schemeClr val="tx1"/>
                </a:solidFill>
              </a:rPr>
              <a:t>Channel</a:t>
            </a:r>
            <a:r>
              <a:rPr lang="en-US" dirty="0">
                <a:solidFill>
                  <a:schemeClr val="tx1"/>
                </a:solidFill>
              </a:rPr>
              <a:t> to write or read a value on a specific </a:t>
            </a:r>
            <a:r>
              <a:rPr lang="en-US" i="1" dirty="0">
                <a:solidFill>
                  <a:schemeClr val="tx1"/>
                </a:solidFill>
              </a:rPr>
              <a:t>Tag</a:t>
            </a:r>
            <a:r>
              <a:rPr lang="en-US" dirty="0">
                <a:solidFill>
                  <a:schemeClr val="tx1"/>
                </a:solidFill>
              </a:rPr>
              <a:t> you will have to map them.</a:t>
            </a:r>
          </a:p>
          <a:p>
            <a:endParaRPr lang="en-US" dirty="0"/>
          </a:p>
        </p:txBody>
      </p:sp>
      <p:pic>
        <p:nvPicPr>
          <p:cNvPr id="7" name="Picture 6">
            <a:extLst>
              <a:ext uri="{FF2B5EF4-FFF2-40B4-BE49-F238E27FC236}">
                <a16:creationId xmlns:a16="http://schemas.microsoft.com/office/drawing/2014/main" id="{E212397E-F45A-4D32-97F7-0F7F16474439}"/>
              </a:ext>
            </a:extLst>
          </p:cNvPr>
          <p:cNvPicPr>
            <a:picLocks noChangeAspect="1"/>
          </p:cNvPicPr>
          <p:nvPr/>
        </p:nvPicPr>
        <p:blipFill rotWithShape="1">
          <a:blip r:embed="rId3">
            <a:extLst>
              <a:ext uri="{28A0092B-C50C-407E-A947-70E740481C1C}">
                <a14:useLocalDpi xmlns:a14="http://schemas.microsoft.com/office/drawing/2010/main" val="0"/>
              </a:ext>
            </a:extLst>
          </a:blip>
          <a:srcRect b="3794"/>
          <a:stretch/>
        </p:blipFill>
        <p:spPr>
          <a:xfrm>
            <a:off x="2904711" y="3345179"/>
            <a:ext cx="6620289" cy="3512821"/>
          </a:xfrm>
          <a:prstGeom prst="rect">
            <a:avLst/>
          </a:prstGeom>
        </p:spPr>
      </p:pic>
    </p:spTree>
    <p:extLst>
      <p:ext uri="{BB962C8B-B14F-4D97-AF65-F5344CB8AC3E}">
        <p14:creationId xmlns:p14="http://schemas.microsoft.com/office/powerpoint/2010/main" val="177095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15F918-E73B-4AB7-AA1C-B8CBD4CF88C3}"/>
              </a:ext>
            </a:extLst>
          </p:cNvPr>
          <p:cNvSpPr>
            <a:spLocks noGrp="1"/>
          </p:cNvSpPr>
          <p:nvPr>
            <p:ph type="body" sz="quarter" idx="10"/>
          </p:nvPr>
        </p:nvSpPr>
        <p:spPr/>
        <p:txBody>
          <a:bodyPr/>
          <a:lstStyle/>
          <a:p>
            <a:r>
              <a:rPr lang="en-US" dirty="0"/>
              <a:t>Overall Architecture Review</a:t>
            </a:r>
          </a:p>
        </p:txBody>
      </p:sp>
    </p:spTree>
    <p:extLst>
      <p:ext uri="{BB962C8B-B14F-4D97-AF65-F5344CB8AC3E}">
        <p14:creationId xmlns:p14="http://schemas.microsoft.com/office/powerpoint/2010/main" val="48474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DCAF Package Dependency Diagram</a:t>
            </a:r>
          </a:p>
        </p:txBody>
      </p:sp>
      <p:sp>
        <p:nvSpPr>
          <p:cNvPr id="4" name="Content Placeholder 3">
            <a:extLst>
              <a:ext uri="{FF2B5EF4-FFF2-40B4-BE49-F238E27FC236}">
                <a16:creationId xmlns:a16="http://schemas.microsoft.com/office/drawing/2014/main" id="{B048BDAB-5A13-4A81-BB9F-38C6533E6A60}"/>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B8AA84B4-0178-4650-B558-BC2EFEDD57DB}"/>
              </a:ext>
            </a:extLst>
          </p:cNvPr>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0" y="975361"/>
            <a:ext cx="12192000" cy="5226444"/>
          </a:xfrm>
          <a:prstGeom prst="rect">
            <a:avLst/>
          </a:prstGeom>
        </p:spPr>
      </p:pic>
    </p:spTree>
    <p:extLst>
      <p:ext uri="{BB962C8B-B14F-4D97-AF65-F5344CB8AC3E}">
        <p14:creationId xmlns:p14="http://schemas.microsoft.com/office/powerpoint/2010/main" val="131716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512267"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Configuration</a:t>
            </a:r>
          </a:p>
        </p:txBody>
      </p:sp>
      <p:sp>
        <p:nvSpPr>
          <p:cNvPr id="8" name="Rounded Rectangle 7"/>
          <p:cNvSpPr/>
          <p:nvPr/>
        </p:nvSpPr>
        <p:spPr>
          <a:xfrm>
            <a:off x="7363026" y="2201252"/>
            <a:ext cx="4114800" cy="3886200"/>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Runtime</a:t>
            </a:r>
          </a:p>
        </p:txBody>
      </p:sp>
      <p:sp>
        <p:nvSpPr>
          <p:cNvPr id="2" name="Title 1"/>
          <p:cNvSpPr>
            <a:spLocks noGrp="1"/>
          </p:cNvSpPr>
          <p:nvPr>
            <p:ph type="title"/>
          </p:nvPr>
        </p:nvSpPr>
        <p:spPr/>
        <p:txBody>
          <a:bodyPr/>
          <a:lstStyle/>
          <a:p>
            <a:r>
              <a:rPr lang="en-US" dirty="0"/>
              <a:t>DCAF Components</a:t>
            </a:r>
          </a:p>
        </p:txBody>
      </p:sp>
      <p:sp>
        <p:nvSpPr>
          <p:cNvPr id="4" name="Rounded Rectangle 3"/>
          <p:cNvSpPr/>
          <p:nvPr/>
        </p:nvSpPr>
        <p:spPr>
          <a:xfrm>
            <a:off x="7847031" y="3166900"/>
            <a:ext cx="3146791" cy="745436"/>
          </a:xfrm>
          <a:prstGeom prst="roundRect">
            <a:avLst/>
          </a:prstGeom>
          <a:solidFill>
            <a:srgbClr val="C00000"/>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Engine</a:t>
            </a:r>
          </a:p>
        </p:txBody>
      </p:sp>
      <p:sp>
        <p:nvSpPr>
          <p:cNvPr id="6" name="Rounded Rectangle 5"/>
          <p:cNvSpPr/>
          <p:nvPr/>
        </p:nvSpPr>
        <p:spPr>
          <a:xfrm>
            <a:off x="2975797" y="3166900"/>
            <a:ext cx="3040298" cy="771788"/>
          </a:xfrm>
          <a:prstGeom prst="roundRect">
            <a:avLst/>
          </a:prstGeom>
          <a:solidFill>
            <a:schemeClr val="accent3">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Configuration Editor</a:t>
            </a:r>
          </a:p>
        </p:txBody>
      </p:sp>
      <p:sp>
        <p:nvSpPr>
          <p:cNvPr id="5" name="Rounded Rectangle 4"/>
          <p:cNvSpPr/>
          <p:nvPr/>
        </p:nvSpPr>
        <p:spPr>
          <a:xfrm>
            <a:off x="2912583" y="4398296"/>
            <a:ext cx="8081239" cy="771788"/>
          </a:xfrm>
          <a:prstGeom prst="roundRect">
            <a:avLst/>
          </a:prstGeom>
          <a:solidFill>
            <a:schemeClr val="tx2">
              <a:lumMod val="50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Modules</a:t>
            </a:r>
          </a:p>
        </p:txBody>
      </p:sp>
      <p:sp>
        <p:nvSpPr>
          <p:cNvPr id="9" name="Rounded Rectangle 5">
            <a:extLst>
              <a:ext uri="{FF2B5EF4-FFF2-40B4-BE49-F238E27FC236}">
                <a16:creationId xmlns:a16="http://schemas.microsoft.com/office/drawing/2014/main" id="{57C38CE8-432D-4D98-B407-7BA4A56CFC2A}"/>
              </a:ext>
            </a:extLst>
          </p:cNvPr>
          <p:cNvSpPr/>
          <p:nvPr/>
        </p:nvSpPr>
        <p:spPr>
          <a:xfrm>
            <a:off x="317841" y="3166900"/>
            <a:ext cx="1836344" cy="745436"/>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Templates</a:t>
            </a:r>
          </a:p>
        </p:txBody>
      </p:sp>
      <p:sp>
        <p:nvSpPr>
          <p:cNvPr id="10" name="Rounded Rectangle 5">
            <a:extLst>
              <a:ext uri="{FF2B5EF4-FFF2-40B4-BE49-F238E27FC236}">
                <a16:creationId xmlns:a16="http://schemas.microsoft.com/office/drawing/2014/main" id="{5CA9D76B-CE32-4B67-902D-A4228EC01D85}"/>
              </a:ext>
            </a:extLst>
          </p:cNvPr>
          <p:cNvSpPr/>
          <p:nvPr/>
        </p:nvSpPr>
        <p:spPr>
          <a:xfrm>
            <a:off x="294053" y="4422371"/>
            <a:ext cx="1840338" cy="771788"/>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Examples</a:t>
            </a:r>
          </a:p>
        </p:txBody>
      </p:sp>
      <p:sp>
        <p:nvSpPr>
          <p:cNvPr id="11" name="Rounded Rectangle 12">
            <a:extLst>
              <a:ext uri="{FF2B5EF4-FFF2-40B4-BE49-F238E27FC236}">
                <a16:creationId xmlns:a16="http://schemas.microsoft.com/office/drawing/2014/main" id="{0762EC31-AF29-4C75-B110-AD50EE69E1D7}"/>
              </a:ext>
            </a:extLst>
          </p:cNvPr>
          <p:cNvSpPr/>
          <p:nvPr/>
        </p:nvSpPr>
        <p:spPr>
          <a:xfrm>
            <a:off x="2512267" y="1262244"/>
            <a:ext cx="4167653" cy="652123"/>
          </a:xfrm>
          <a:prstGeom prst="roundRect">
            <a:avLst/>
          </a:prstGeom>
          <a:solidFill>
            <a:schemeClr val="bg1">
              <a:lumMod val="85000"/>
            </a:schemeClr>
          </a:solidFill>
          <a:ln w="28575">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a:solidFill>
                  <a:schemeClr val="tx1"/>
                </a:solidFill>
              </a:rPr>
              <a:t>Project Templates</a:t>
            </a:r>
          </a:p>
        </p:txBody>
      </p:sp>
    </p:spTree>
    <p:extLst>
      <p:ext uri="{BB962C8B-B14F-4D97-AF65-F5344CB8AC3E}">
        <p14:creationId xmlns:p14="http://schemas.microsoft.com/office/powerpoint/2010/main" val="8601564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A9BA016F-DE80-4F72-9DC9-6352109FDB92}_23.png&quot;/&gt;&lt;left val=&quot;24&quot;/&gt;&lt;top val=&quot;0&quot;/&gt;&lt;width val=&quot;656&quot;/&gt;&lt;height val=&quot;77&quot;/&gt;&lt;hasText val=&quot;1&quot;/&gt;&lt;/Image&gt;&lt;/ThreeDShapeInfo&gt;"/>
  <p:tag name="PRESENTER_SHAPETEXTINFO" val="&lt;ShapeTextInfo&gt;&lt;TableIndex row=&quot;-1&quot; col=&quot;-1&quot;&gt;&lt;linesCount val=&quot;1&quot;/&gt;&lt;lineCharCount val=&quot;3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823620-2DAF-4909-AEE0-FD371ACC9B61}&quot;/&gt;&lt;isInvalidForFieldText val=&quot;0&quot;/&gt;&lt;Image&gt;&lt;filename val=&quot;C:\Users\bsnover\AppData\Local\Temp\PR\data\asimages\{7F823620-2DAF-4909-AEE0-FD371ACC9B61}_23.png&quot;/&gt;&lt;left val=&quot;375&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4B484A-9078-4C41-9502-B58638EC59F4}&quot;/&gt;&lt;isInvalidForFieldText val=&quot;0&quot;/&gt;&lt;Image&gt;&lt;filename val=&quot;C:\Users\bsnover\AppData\Local\Temp\PR\data\asimages\{BC4B484A-9078-4C41-9502-B58638EC59F4}_23.png&quot;/&gt;&lt;left val=&quot;471&quot;/&gt;&lt;top val=&quot;375&quot;/&gt;&lt;width val=&quot;99&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4425FBB5-210E-4AE7-8797-CADC3F825888}&quot;/&gt;&lt;isInvalidForFieldText val=&quot;0&quot;/&gt;&lt;Image&gt;&lt;filename val=&quot;C:\Users\bsnover\AppData\Local\Temp\PR\data\asimages\{4425FBB5-210E-4AE7-8797-CADC3F825888}_23.png&quot;/&gt;&lt;left val=&quot;477&quot;/&gt;&lt;top val=&quot;405&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FCD46A4-1941-4A14-9FFE-787FB71AE2F7}&quot;/&gt;&lt;isInvalidForFieldText val=&quot;0&quot;/&gt;&lt;Image&gt;&lt;filename val=&quot;C:\Users\bsnover\AppData\Local\Temp\PR\data\asimages\{BFCD46A4-1941-4A14-9FFE-787FB71AE2F7}_23.png&quot;/&gt;&lt;left val=&quot;477&quot;/&gt;&lt;top val=&quot;447&quot;/&gt;&lt;width val=&quot;87&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262084-4C2F-41F1-BB98-E3AA72E64AC2}&quot;/&gt;&lt;isInvalidForFieldText val=&quot;0&quot;/&gt;&lt;Image&gt;&lt;filename val=&quot;C:\Users\bsnover\AppData\Local\Temp\PR\data\asimages\{B6262084-4C2F-41F1-BB98-E3AA72E64AC2}_23.png&quot;/&gt;&lt;left val=&quot;585&quot;/&gt;&lt;top val=&quot;375&quot;/&gt;&lt;width val=&quot;99&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CF9C12-401C-4BC6-9301-145CAC62B1B8}&quot;/&gt;&lt;isInvalidForFieldText val=&quot;0&quot;/&gt;&lt;Image&gt;&lt;filename val=&quot;C:\Users\bsnover\AppData\Local\Temp\PR\data\asimages\{30CF9C12-401C-4BC6-9301-145CAC62B1B8}_23.png&quot;/&gt;&lt;left val=&quot;591&quot;/&gt;&lt;top val=&quot;402&quot;/&gt;&lt;width val=&quot;87&quot;/&gt;&lt;height val=&quot;55&quot;/&gt;&lt;hasText val=&quot;1&quot;/&gt;&lt;/Image&gt;&lt;/ThreeDShapeInfo&gt;"/>
  <p:tag name="PRESENTER_SHAPETEXTINFO" val="&lt;ShapeTextInfo&gt;&lt;TableIndex row=&quot;-1&quot; col=&quot;-1&quot;&gt;&lt;linesCount val=&quot;2&quot;/&gt;&lt;lineCharCount val=&quot;6&quot;/&gt;&lt;lineCharCount val=&quot;8&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396A5EC2-CCBA-43BC-B82F-3DAEC542F118}_23.png&quot;/&gt;&lt;left val=&quot;232&quot;/&gt;&lt;top val=&quot;322&quot;/&gt;&lt;width val=&quot;79&quot;/&gt;&lt;height val=&quot;30&quot;/&gt;&lt;hasText val=&quot;1&quot;/&gt;&lt;/Image&gt;&lt;/ThreeDShapeInfo&gt;"/>
  <p:tag name="PRESENTER_SHAPETEXTINFO" val="&lt;ShapeTextInfo&gt;&lt;TableIndex row=&quot;-1&quot; col=&quot;-1&quot;&gt;&lt;linesCount val=&quot;1&quot;/&gt;&lt;lineCharCount val=&quot;9&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1FB0760-7F39-4FE9-BE5C-FF30BF64D08A}&quot;/&gt;&lt;isInvalidForFieldText val=&quot;0&quot;/&gt;&lt;Image&gt;&lt;filename val=&quot;C:\Users\bsnover\AppData\Local\Temp\PR\data\asimages\{31FB0760-7F39-4FE9-BE5C-FF30BF64D08A}_23.png&quot;/&gt;&lt;left val=&quot;591&quot;/&gt;&lt;top val=&quot;444&quot;/&gt;&lt;width val=&quot;87&quot;/&gt;&lt;height val=&quot;55&quot;/&gt;&lt;hasText val=&quot;1&quot;/&gt;&lt;/Image&gt;&lt;/ThreeDShapeInfo&gt;"/>
  <p:tag name="PRESENTER_SHAPETEXTINFO" val="&lt;ShapeTextInfo&gt;&lt;TableIndex row=&quot;-1&quot; col=&quot;-1&quot;&gt;&lt;linesCount val=&quot;2&quot;/&gt;&lt;lineCharCount val=&quot;6&quot;/&gt;&lt;lineCharCount val=&quot;7&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17BC88-2405-4B5C-81BE-D5B60BD3F1E3}&quot;/&gt;&lt;isInvalidForFieldText val=&quot;0&quot;/&gt;&lt;Image&gt;&lt;filename val=&quot;C:\Users\bsnover\AppData\Local\Temp\PR\data\asimages\{FB17BC88-2405-4B5C-81BE-D5B60BD3F1E3}_23.png&quot;/&gt;&lt;left val=&quot;27&quot;/&gt;&lt;top val=&quot;273&quot;/&gt;&lt;width val=&quot;675&quot;/&gt;&lt;height val=&quot;261&quot;/&gt;&lt;hasText val=&quot;1&quot;/&gt;&lt;/Image&gt;&lt;/ThreeDShapeInfo&gt;"/>
  <p:tag name="PRESENTER_SHAPETEXTINFO" val="&lt;ShapeTextInfo&gt;&lt;TableIndex row=&quot;-1&quot; col=&quot;-1&quot;&gt;&lt;linesCount val=&quot;1&quot;/&gt;&lt;lineCharCount val=&quot;2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CA61E4B2-2238-43C0-A8EE-8810130F1DF7}&quot;/&gt;&lt;isInvalidForFieldText val=&quot;0&quot;/&gt;&lt;Image&gt;&lt;filename val=&quot;C:\Users\bsnover\AppData\Local\Temp\PR\data\asimages\{CA61E4B2-2238-43C0-A8EE-8810130F1DF7}_23.png&quot;/&gt;&lt;left val=&quot;38&quot;/&gt;&lt;top val=&quot;344&quot;/&gt;&lt;width val=&quot;89&quot;/&gt;&lt;height val=&quot;53&quot;/&gt;&lt;hasText val=&quot;1&quot;/&gt;&lt;/Image&gt;&lt;/ThreeDShapeInfo&gt;"/>
  <p:tag name="PRESENTER_SHAPETEXTINFO" val="&lt;ShapeTextInfo&gt;&lt;TableIndex row=&quot;-1&quot; col=&quot;-1&quot;&gt;&lt;linesCount val=&quot;1&quot;/&gt;&lt;lineCharCount val=&quot;8&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8FAC6A-6D64-4B17-9CC8-EE625F57A2DA}&quot;/&gt;&lt;isInvalidForFieldText val=&quot;0&quot;/&gt;&lt;Image&gt;&lt;filename val=&quot;C:\Users\bsnover\AppData\Local\Temp\PR\data\asimages\{BE8FAC6A-6D64-4B17-9CC8-EE625F57A2DA}_23.png&quot;/&gt;&lt;left val=&quot;128&quot;/&gt;&lt;top val=&quot;344&quot;/&gt;&lt;width val=&quot;89&quot;/&gt;&lt;height val=&quot;53&quot;/&gt;&lt;hasText val=&quot;1&quot;/&gt;&lt;/Image&gt;&lt;/ThreeDShapeInfo&gt;"/>
  <p:tag name="PRESENTER_SHAPETEXTINFO" val="&lt;ShapeTextInfo&gt;&lt;TableIndex row=&quot;-1&quot; col=&quot;-1&quot;&gt;&lt;linesCount val=&quot;1&quot;/&gt;&lt;lineCharCount val=&quot;4&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59F23284-CD80-461E-99E1-7A57DC873D53}&quot;/&gt;&lt;isInvalidForFieldText val=&quot;0&quot;/&gt;&lt;Image&gt;&lt;filename val=&quot;C:\Users\bsnover\AppData\Local\Temp\PR\data\asimages\{59F23284-CD80-461E-99E1-7A57DC873D53}_23.png&quot;/&gt;&lt;left val=&quot;128&quot;/&gt;&lt;top val=&quot;404&quot;/&gt;&lt;width val=&quot;89&quot;/&gt;&lt;height val=&quot;53&quot;/&gt;&lt;hasText val=&quot;1&quot;/&gt;&lt;/Image&gt;&lt;/ThreeDShapeInfo&gt;"/>
  <p:tag name="PRESENTER_SHAPETEXTINFO" val="&lt;ShapeTextInfo&gt;&lt;TableIndex row=&quot;-1&quot; col=&quot;-1&quot;&gt;&lt;linesCount val=&quot;1&quot;/&gt;&lt;lineCharCount val=&quot;11&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35720602-5F17-4EB3-A1E7-175ABDCEACB3}&quot;/&gt;&lt;isInvalidForFieldText val=&quot;0&quot;/&gt;&lt;Image&gt;&lt;filename val=&quot;C:\Users\bsnover\AppData\Local\Temp\PR\data\asimages\{35720602-5F17-4EB3-A1E7-175ABDCEACB3}_23.png&quot;/&gt;&lt;left val=&quot;128&quot;/&gt;&lt;top val=&quot;464&quot;/&gt;&lt;width val=&quot;89&quot;/&gt;&lt;height val=&quot;53&quot;/&gt;&lt;hasText val=&quot;1&quot;/&gt;&lt;/Image&gt;&lt;/ThreeDShapeInfo&gt;"/>
  <p:tag name="PRESENTER_SHAPETEXTINFO" val="&lt;ShapeTextInfo&gt;&lt;TableIndex row=&quot;-1&quot; col=&quot;-1&quot;&gt;&lt;linesCount val=&quot;1&quot;/&gt;&lt;lineCharCount val=&quot;1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968B72-BEFD-4D2C-9BB3-15B1131854F4}&quot;/&gt;&lt;isInvalidForFieldText val=&quot;0&quot;/&gt;&lt;Image&gt;&lt;filename val=&quot;C:\Users\bsnover\AppData\Local\Temp\PR\data\asimages\{5B968B72-BEFD-4D2C-9BB3-15B1131854F4}_23.png&quot;/&gt;&lt;left val=&quot;162&quot;/&gt;&lt;top val=&quot;327&quot;/&gt;&lt;width val=&quot;16&quot;/&gt;&lt;height val=&quot;2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09B0FB-D952-4E79-859A-62DF3A638908}&quot;/&gt;&lt;isInvalidForFieldText val=&quot;0&quot;/&gt;&lt;Image&gt;&lt;filename val=&quot;C:\Users\bsnover\AppData\Local\Temp\PR\data\asimages\{4C09B0FB-D952-4E79-859A-62DF3A638908}_23.png&quot;/&gt;&lt;left val=&quot;162&quot;/&gt;&lt;top val=&quot;383&quot;/&gt;&lt;width val=&quot;16&quot;/&gt;&lt;height val=&quot;3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ACB270-5833-4CDA-A646-040819659A95}&quot;/&gt;&lt;isInvalidForFieldText val=&quot;0&quot;/&gt;&lt;Image&gt;&lt;filename val=&quot;C:\Users\bsnover\AppData\Local\Temp\PR\data\asimages\{BCACB270-5833-4CDA-A646-040819659A95}_23.png&quot;/&gt;&lt;left val=&quot;162&quot;/&gt;&lt;top val=&quot;443&quot;/&gt;&lt;width val=&quot;16&quot;/&gt;&lt;height val=&quot;34&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0B6FDD2F-F0AB-4573-8682-A72184C1773D}&quot;/&gt;&lt;isInvalidForFieldText val=&quot;0&quot;/&gt;&lt;Image&gt;&lt;filename val=&quot;C:\Users\bsnover\AppData\Local\Temp\PR\data\asimages\{0B6FDD2F-F0AB-4573-8682-A72184C1773D}_23.png&quot;/&gt;&lt;left val=&quot;111&quot;/&gt;&lt;top val=&quot;362&quot;/&gt;&lt;width val=&quot;24&quot;/&gt;&lt;height val=&quot;16&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279D65A-FA5F-4211-BD3A-91A3F0EE1BBB}&quot;/&gt;&lt;isInvalidForFieldText val=&quot;0&quot;/&gt;&lt;Image&gt;&lt;filename val=&quot;C:\Users\bsnover\AppData\Local\Temp\PR\data\asimages\{A279D65A-FA5F-4211-BD3A-91A3F0EE1BBB}_23.png&quot;/&gt;&lt;left val=&quot;72&quot;/&gt;&lt;top val=&quot;387&quot;/&gt;&lt;width val=&quot;16&quot;/&gt;&lt;height val=&quot;29&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693E93E1-C246-4C89-9472-A040A520A13E}&quot;/&gt;&lt;isInvalidForFieldText val=&quot;0&quot;/&gt;&lt;Image&gt;&lt;filename val=&quot;C:\Users\bsnover\AppData\Local\Temp\PR\data\asimages\{693E93E1-C246-4C89-9472-A040A520A13E}_23.png&quot;/&gt;&lt;left val=&quot;201&quot;/&gt;&lt;top val=&quot;410&quot;/&gt;&lt;width val=&quot;34&quot;/&gt;&lt;height val=&quot;88&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bsnover\AppData\Local\Temp\PR\data\asimages\{4FA05CD7-F711-4EE5-A8AA-B0F6B6C12A09}_23.png&quot;/&gt;&lt;left val=&quot;311&quot;/&gt;&lt;top val=&quot;343&quot;/&gt;&lt;width val=&quot;174&quot;/&gt;&lt;height val=&quot;39&quot;/&gt;&lt;hasText val=&quot;1&quot;/&gt;&lt;/Image&gt;&lt;/ThreeDShapeInfo&gt;"/>
  <p:tag name="PRESENTER_SHAPETEXTINFO" val="&lt;ShapeTextInfo&gt;&lt;TableIndex row=&quot;-1&quot; col=&quot;-1&quot;&gt;&lt;linesCount val=&quot;1&quot;/&gt;&lt;lineCharCount val=&quot;7&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A057E1-197F-4EA5-9068-401F4397B633}&quot;/&gt;&lt;isInvalidForFieldText val=&quot;0&quot;/&gt;&lt;Image&gt;&lt;filename val=&quot;C:\Users\bsnover\AppData\Local\Temp\PR\data\asimages\{17A057E1-197F-4EA5-9068-401F4397B633}_23.png&quot;/&gt;&lt;left val=&quot;224&quot;/&gt;&lt;top val=&quot;320&quot;/&gt;&lt;width val=&quot;467&quot;/&gt;&lt;height val=&quot;197&quot;/&gt;&lt;hasText val=&quot;1&quot;/&gt;&lt;/Image&gt;&lt;/ThreeDShapeInfo&gt;"/>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BFB2FD-1FAF-429B-BF2D-7024F320E454}&quot;/&gt;&lt;isInvalidForFieldText val=&quot;0&quot;/&gt;&lt;Image&gt;&lt;filename val=&quot;C:\Users\bsnover\AppData\Local\Temp\PR\data\asimages\{94BFB2FD-1FAF-429B-BF2D-7024F320E454}_23.png&quot;/&gt;&lt;left val=&quot;231&quot;/&gt;&lt;top val=&quot;375&quot;/&gt;&lt;width val=&quot;93&quot;/&gt;&lt;height val=&quot;129&quot;/&gt;&lt;hasText val=&quot;1&quot;/&gt;&lt;/Image&gt;&lt;/ThreeDShapeInfo&gt;"/>
  <p:tag name="PRESENTER_SHAPETEXTINFO" val="&lt;ShapeTextInfo&gt;&lt;TableIndex row=&quot;-1&quot; col=&quot;-1&quot;&gt;&lt;linesCount val=&quot;1&quot;/&gt;&lt;lineCharCount val=&quot;6&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4BBD-D269-4E8A-91E8-349AB830A226}&quot;/&gt;&lt;isInvalidForFieldText val=&quot;0&quot;/&gt;&lt;Image&gt;&lt;filename val=&quot;C:\Users\bsnover\AppData\Local\Temp\PR\data\asimages\{39864BBD-D269-4E8A-91E8-349AB830A226}_23.png&quot;/&gt;&lt;left val=&quot;237&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07C792-3775-4E51-922F-3F8DB34B3598}&quot;/&gt;&lt;isInvalidForFieldText val=&quot;0&quot;/&gt;&lt;Image&gt;&lt;filename val=&quot;C:\Users\bsnover\AppData\Local\Temp\PR\data\asimages\{3307C792-3775-4E51-922F-3F8DB34B3598}_23.png&quot;/&gt;&lt;left val=&quot;237&quot;/&gt;&lt;top val=&quot;447&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4B23CF-D235-4694-89B2-322E50AF3CB6}&quot;/&gt;&lt;isInvalidForFieldText val=&quot;0&quot;/&gt;&lt;Image&gt;&lt;filename val=&quot;C:\Users\bsnover\AppData\Local\Temp\PR\data\asimages\{9F4B23CF-D235-4694-89B2-322E50AF3CB6}_23.png&quot;/&gt;&lt;left val=&quot;339&quot;/&gt;&lt;top val=&quot;375&quot;/&gt;&lt;width val=&quot;123&quot;/&gt;&lt;height val=&quot;129&quot;/&gt;&lt;hasText val=&quot;1&quot;/&gt;&lt;/Image&gt;&lt;/ThreeDShapeInfo&gt;"/>
  <p:tag name="PRESENTER_SHAPETEXTINFO" val="&lt;ShapeTextInfo&gt;&lt;TableIndex row=&quot;-1&quot; col=&quot;-1&quot;&gt;&lt;linesCount val=&quot;1&quot;/&gt;&lt;lineCharCount val=&quot;7&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8CAADE4-9E21-48C2-A6AB-83E577FFCA7A}&quot;/&gt;&lt;isInvalidForFieldText val=&quot;0&quot;/&gt;&lt;Image&gt;&lt;filename val=&quot;C:\Users\bsnover\AppData\Local\Temp\PR\data\asimages\{B8CAADE4-9E21-48C2-A6AB-83E577FFCA7A}_23.png&quot;/&gt;&lt;left val=&quot;345&quot;/&gt;&lt;top val=&quot;405&quot;/&gt;&lt;width val=&quot;81&quot;/&gt;&lt;height val=&quot;45&quot;/&gt;&lt;hasText val=&quot;1&quot;/&gt;&lt;/Image&gt;&lt;/ThreeDShapeInfo&gt;"/>
  <p:tag name="PRESENTER_SHAPETEXTINFO" val="&lt;ShapeTextInfo&gt;&lt;TableIndex row=&quot;-1&quot; col=&quot;-1&quot;&gt;&lt;linesCount val=&quot;1&quot;/&gt;&lt;lineCharCount val=&quot;7&quot;/&gt;&lt;/TableIndex&gt;&lt;/ShapeTextInfo&gt;"/>
</p:tagLst>
</file>

<file path=ppt/theme/theme1.xml><?xml version="1.0" encoding="utf-8"?>
<a:theme xmlns:a="http://schemas.openxmlformats.org/drawingml/2006/main" name="NIExTemplate">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NIExTemplate" id="{0088F40F-6973-4826-BAFA-5E8278F50015}" vid="{40BD164D-DAC4-46E2-9B7C-B75B3A225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DCAF 5 min 2018</Template>
  <TotalTime>1636</TotalTime>
  <Words>2645</Words>
  <Application>Microsoft Office PowerPoint</Application>
  <PresentationFormat>Widescreen</PresentationFormat>
  <Paragraphs>527</Paragraphs>
  <Slides>57</Slides>
  <Notes>48</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Helvetica Neue Light</vt:lpstr>
      <vt:lpstr>Univers LT Std 45 Light</vt:lpstr>
      <vt:lpstr>Wingdings</vt:lpstr>
      <vt:lpstr>NIExTemplate</vt:lpstr>
      <vt:lpstr>Distributed Control and Automation Framework (DCAF)</vt:lpstr>
      <vt:lpstr>Agenda</vt:lpstr>
      <vt:lpstr>PowerPoint Presentation</vt:lpstr>
      <vt:lpstr>Nomenclature</vt:lpstr>
      <vt:lpstr>Nomenclature</vt:lpstr>
      <vt:lpstr>Nomenclature</vt:lpstr>
      <vt:lpstr>PowerPoint Presentation</vt:lpstr>
      <vt:lpstr>DCAF Package Dependency Diagram</vt:lpstr>
      <vt:lpstr>DCAF Components</vt:lpstr>
      <vt:lpstr>PowerPoint Presentation</vt:lpstr>
      <vt:lpstr>The Challenge of Sharing Data Efficiently</vt:lpstr>
      <vt:lpstr>Transferring Tags</vt:lpstr>
      <vt:lpstr>Tag Bus</vt:lpstr>
      <vt:lpstr>Tag Bus - Data Dictionary</vt:lpstr>
      <vt:lpstr>Tag Bus - Duplication</vt:lpstr>
      <vt:lpstr>PowerPoint Presentation</vt:lpstr>
      <vt:lpstr>DCAF Engine</vt:lpstr>
      <vt:lpstr>DCAF Engine - Simplified</vt:lpstr>
      <vt:lpstr>DCAF Engine - Simplified</vt:lpstr>
      <vt:lpstr>DCAF Engine - Asynchronous Modules</vt:lpstr>
      <vt:lpstr>Engine Execution Model</vt:lpstr>
      <vt:lpstr>DCAF Engine - Execution</vt:lpstr>
      <vt:lpstr>DCAF Execution Engine Interface</vt:lpstr>
      <vt:lpstr>DCAF Engine - Execution Interface</vt:lpstr>
      <vt:lpstr>Timing the Engine</vt:lpstr>
      <vt:lpstr>DCAF Engine - Asynchronous Modules</vt:lpstr>
      <vt:lpstr>Asynchronous Module</vt:lpstr>
      <vt:lpstr>Asynchronous Modules</vt:lpstr>
      <vt:lpstr>Asynchronous Module</vt:lpstr>
      <vt:lpstr>DCAF Engine - Asynchronous Modules</vt:lpstr>
      <vt:lpstr>DCAF Engine</vt:lpstr>
      <vt:lpstr>PowerPoint Presentation</vt:lpstr>
      <vt:lpstr>Module Components</vt:lpstr>
      <vt:lpstr>Module Components</vt:lpstr>
      <vt:lpstr>Module Components</vt:lpstr>
      <vt:lpstr>Module Runtime</vt:lpstr>
      <vt:lpstr>Module Runtime Test Harness Example</vt:lpstr>
      <vt:lpstr>What is the module doing?</vt:lpstr>
      <vt:lpstr>What is the module doing?</vt:lpstr>
      <vt:lpstr>Static Module</vt:lpstr>
      <vt:lpstr>Dynamic Module</vt:lpstr>
      <vt:lpstr>PowerPoint Presentation</vt:lpstr>
      <vt:lpstr>Configuration Editor Framework (CEF)</vt:lpstr>
      <vt:lpstr>Configuration Editor Framework (CEF)</vt:lpstr>
      <vt:lpstr>Configuration Editor Framework (CEF)</vt:lpstr>
      <vt:lpstr>Text to objects DVR</vt:lpstr>
      <vt:lpstr>PowerPoint Presentation</vt:lpstr>
      <vt:lpstr>Relate the statements with the concept that best matches</vt:lpstr>
      <vt:lpstr>Relate the statements with the concept that best matches</vt:lpstr>
      <vt:lpstr>The DCAF Engine relies on the Current Value Table (CVT) API to implement and share its internal tags between modules</vt:lpstr>
      <vt:lpstr>The DCAF Engine relies on the Current Value Table (CVT) API to implement and share its internal tags between modules</vt:lpstr>
      <vt:lpstr>Which of the next are actions executed by the DCAF Engine?</vt:lpstr>
      <vt:lpstr>Which of the next are actions executed by the DCAF Engine?</vt:lpstr>
      <vt:lpstr>What file extension is generated by the DCAF Editor?</vt:lpstr>
      <vt:lpstr>What file extension is generated by the DCAF Editor?</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DCAF Components</dc:title>
  <dc:creator>Benjamin Celis</dc:creator>
  <cp:lastModifiedBy>Andres Gomez</cp:lastModifiedBy>
  <cp:revision>50</cp:revision>
  <dcterms:created xsi:type="dcterms:W3CDTF">2018-06-06T22:58:36Z</dcterms:created>
  <dcterms:modified xsi:type="dcterms:W3CDTF">2018-11-27T17:44:31Z</dcterms:modified>
</cp:coreProperties>
</file>