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5.xml" ContentType="application/vnd.openxmlformats-officedocument.presentationml.tags+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9" r:id="rId2"/>
    <p:sldId id="268" r:id="rId3"/>
    <p:sldId id="277" r:id="rId4"/>
    <p:sldId id="260" r:id="rId5"/>
    <p:sldId id="262" r:id="rId6"/>
    <p:sldId id="263" r:id="rId7"/>
    <p:sldId id="294" r:id="rId8"/>
    <p:sldId id="264" r:id="rId9"/>
    <p:sldId id="265" r:id="rId10"/>
    <p:sldId id="269" r:id="rId11"/>
    <p:sldId id="292" r:id="rId12"/>
    <p:sldId id="278" r:id="rId13"/>
    <p:sldId id="270" r:id="rId14"/>
    <p:sldId id="283" r:id="rId15"/>
    <p:sldId id="281" r:id="rId16"/>
    <p:sldId id="289" r:id="rId17"/>
    <p:sldId id="288" r:id="rId18"/>
    <p:sldId id="287" r:id="rId19"/>
    <p:sldId id="290" r:id="rId20"/>
    <p:sldId id="282" r:id="rId21"/>
    <p:sldId id="271" r:id="rId22"/>
    <p:sldId id="280" r:id="rId23"/>
    <p:sldId id="279" r:id="rId24"/>
    <p:sldId id="284" r:id="rId25"/>
    <p:sldId id="285" r:id="rId26"/>
    <p:sldId id="291" r:id="rId27"/>
    <p:sldId id="293" r:id="rId28"/>
    <p:sldId id="276" r:id="rId29"/>
    <p:sldId id="286" r:id="rId30"/>
    <p:sldId id="266" r:id="rId31"/>
    <p:sldId id="273" r:id="rId32"/>
    <p:sldId id="274" r:id="rId33"/>
    <p:sldId id="275" r:id="rId34"/>
    <p:sldId id="329" r:id="rId35"/>
    <p:sldId id="366"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37" d="100"/>
          <a:sy n="37" d="100"/>
        </p:scale>
        <p:origin x="96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263E9C-C117-46B0-A235-DBFAEDCD3B6D}" type="doc">
      <dgm:prSet loTypeId="urn:microsoft.com/office/officeart/2005/8/layout/radial1" loCatId="relationship" qsTypeId="urn:microsoft.com/office/officeart/2005/8/quickstyle/simple1" qsCatId="simple" csTypeId="urn:microsoft.com/office/officeart/2005/8/colors/accent1_2" csCatId="accent1" phldr="1"/>
      <dgm:spPr/>
      <dgm:t>
        <a:bodyPr/>
        <a:lstStyle/>
        <a:p>
          <a:endParaRPr lang="en-US"/>
        </a:p>
      </dgm:t>
    </dgm:pt>
    <dgm:pt modelId="{46F2DC0B-4C41-4ED2-826A-0FB795EE8A88}">
      <dgm:prSet phldrT="[Text]" custT="1"/>
      <dgm:spPr/>
      <dgm:t>
        <a:bodyPr/>
        <a:lstStyle/>
        <a:p>
          <a:r>
            <a:rPr lang="en-US" sz="1300" dirty="0"/>
            <a:t>Configuration </a:t>
          </a:r>
        </a:p>
      </dgm:t>
    </dgm:pt>
    <dgm:pt modelId="{5E0524CF-4BDB-4C02-865B-A8D229B31535}" type="parTrans" cxnId="{F57AA05B-BA03-480B-BBB5-2FE059A0359E}">
      <dgm:prSet/>
      <dgm:spPr/>
      <dgm:t>
        <a:bodyPr/>
        <a:lstStyle/>
        <a:p>
          <a:endParaRPr lang="en-US"/>
        </a:p>
      </dgm:t>
    </dgm:pt>
    <dgm:pt modelId="{C3D641EF-9D8C-49DC-A040-3D39171BAC3E}" type="sibTrans" cxnId="{F57AA05B-BA03-480B-BBB5-2FE059A0359E}">
      <dgm:prSet/>
      <dgm:spPr/>
      <dgm:t>
        <a:bodyPr/>
        <a:lstStyle/>
        <a:p>
          <a:endParaRPr lang="en-US"/>
        </a:p>
      </dgm:t>
    </dgm:pt>
    <dgm:pt modelId="{B1B46E95-1E3E-4F39-BCED-6F6DB2AF7266}">
      <dgm:prSet phldrT="[Text]"/>
      <dgm:spPr/>
      <dgm:t>
        <a:bodyPr/>
        <a:lstStyle/>
        <a:p>
          <a:r>
            <a:rPr lang="en-US" dirty="0"/>
            <a:t>Editor node</a:t>
          </a:r>
        </a:p>
      </dgm:t>
    </dgm:pt>
    <dgm:pt modelId="{083CB5AB-EA9F-448A-BC19-DD82A1BDFA99}" type="parTrans" cxnId="{EA3E749E-22E4-46AB-AF90-909CBCB10557}">
      <dgm:prSet/>
      <dgm:spPr>
        <a:ln w="57150">
          <a:headEnd type="triangle" w="med" len="med"/>
          <a:tailEnd type="triangle" w="med" len="med"/>
        </a:ln>
      </dgm:spPr>
      <dgm:t>
        <a:bodyPr/>
        <a:lstStyle/>
        <a:p>
          <a:endParaRPr lang="en-US"/>
        </a:p>
      </dgm:t>
    </dgm:pt>
    <dgm:pt modelId="{880BB1C6-C339-45EA-A94D-B392756AA54D}" type="sibTrans" cxnId="{EA3E749E-22E4-46AB-AF90-909CBCB10557}">
      <dgm:prSet/>
      <dgm:spPr/>
      <dgm:t>
        <a:bodyPr/>
        <a:lstStyle/>
        <a:p>
          <a:endParaRPr lang="en-US"/>
        </a:p>
      </dgm:t>
    </dgm:pt>
    <dgm:pt modelId="{BE28D08F-D798-48B7-8D61-9CB70080103E}">
      <dgm:prSet phldrT="[Text]"/>
      <dgm:spPr/>
      <dgm:t>
        <a:bodyPr/>
        <a:lstStyle/>
        <a:p>
          <a:r>
            <a:rPr lang="en-US" dirty="0"/>
            <a:t>Runtime node</a:t>
          </a:r>
        </a:p>
      </dgm:t>
    </dgm:pt>
    <dgm:pt modelId="{5B7159A1-5198-40A4-AF90-17341B07FDF2}" type="parTrans" cxnId="{B8417205-5A4F-4E32-BA74-41A37D61FBDA}">
      <dgm:prSet/>
      <dgm:spPr>
        <a:ln w="57150">
          <a:tailEnd type="triangle" w="lg" len="med"/>
        </a:ln>
      </dgm:spPr>
      <dgm:t>
        <a:bodyPr/>
        <a:lstStyle/>
        <a:p>
          <a:endParaRPr lang="en-US"/>
        </a:p>
      </dgm:t>
    </dgm:pt>
    <dgm:pt modelId="{1C2A65A7-084C-46A2-AB6D-3DA09AE5F7CD}" type="sibTrans" cxnId="{B8417205-5A4F-4E32-BA74-41A37D61FBDA}">
      <dgm:prSet/>
      <dgm:spPr/>
      <dgm:t>
        <a:bodyPr/>
        <a:lstStyle/>
        <a:p>
          <a:endParaRPr lang="en-US"/>
        </a:p>
      </dgm:t>
    </dgm:pt>
    <dgm:pt modelId="{F5600235-8279-4F5F-9F5D-0339AFCA4C16}" type="pres">
      <dgm:prSet presAssocID="{77263E9C-C117-46B0-A235-DBFAEDCD3B6D}" presName="cycle" presStyleCnt="0">
        <dgm:presLayoutVars>
          <dgm:chMax val="1"/>
          <dgm:dir/>
          <dgm:animLvl val="ctr"/>
          <dgm:resizeHandles val="exact"/>
        </dgm:presLayoutVars>
      </dgm:prSet>
      <dgm:spPr/>
    </dgm:pt>
    <dgm:pt modelId="{94C370E4-8CE5-4D56-B849-75B12DE2CFF1}" type="pres">
      <dgm:prSet presAssocID="{46F2DC0B-4C41-4ED2-826A-0FB795EE8A88}" presName="centerShape" presStyleLbl="node0" presStyleIdx="0" presStyleCnt="1" custScaleX="135390" custScaleY="135064"/>
      <dgm:spPr/>
    </dgm:pt>
    <dgm:pt modelId="{0166608B-E1DA-4757-93A8-52DD79A8ABC4}" type="pres">
      <dgm:prSet presAssocID="{083CB5AB-EA9F-448A-BC19-DD82A1BDFA99}" presName="Name9" presStyleLbl="parChTrans1D2" presStyleIdx="0" presStyleCnt="2"/>
      <dgm:spPr/>
    </dgm:pt>
    <dgm:pt modelId="{BFCF463E-2D40-4443-8000-8FA8D0AAB634}" type="pres">
      <dgm:prSet presAssocID="{083CB5AB-EA9F-448A-BC19-DD82A1BDFA99}" presName="connTx" presStyleLbl="parChTrans1D2" presStyleIdx="0" presStyleCnt="2"/>
      <dgm:spPr/>
    </dgm:pt>
    <dgm:pt modelId="{D3C16A07-A1C9-4E4C-8052-AA74CDFB24BA}" type="pres">
      <dgm:prSet presAssocID="{B1B46E95-1E3E-4F39-BCED-6F6DB2AF7266}" presName="node" presStyleLbl="node1" presStyleIdx="0" presStyleCnt="2" custRadScaleRad="122402" custRadScaleInc="-56789">
        <dgm:presLayoutVars>
          <dgm:bulletEnabled val="1"/>
        </dgm:presLayoutVars>
      </dgm:prSet>
      <dgm:spPr/>
    </dgm:pt>
    <dgm:pt modelId="{BBE51696-74B1-4187-ACB5-946F0A10CE4E}" type="pres">
      <dgm:prSet presAssocID="{5B7159A1-5198-40A4-AF90-17341B07FDF2}" presName="Name9" presStyleLbl="parChTrans1D2" presStyleIdx="1" presStyleCnt="2"/>
      <dgm:spPr/>
    </dgm:pt>
    <dgm:pt modelId="{83FFEC2C-C02C-4CBE-8762-D3D46ADAE473}" type="pres">
      <dgm:prSet presAssocID="{5B7159A1-5198-40A4-AF90-17341B07FDF2}" presName="connTx" presStyleLbl="parChTrans1D2" presStyleIdx="1" presStyleCnt="2"/>
      <dgm:spPr/>
    </dgm:pt>
    <dgm:pt modelId="{457D17E5-CE98-4172-B3C8-B66DBCB6D706}" type="pres">
      <dgm:prSet presAssocID="{BE28D08F-D798-48B7-8D61-9CB70080103E}" presName="node" presStyleLbl="node1" presStyleIdx="1" presStyleCnt="2" custRadScaleRad="118638" custRadScaleInc="-144857">
        <dgm:presLayoutVars>
          <dgm:bulletEnabled val="1"/>
        </dgm:presLayoutVars>
      </dgm:prSet>
      <dgm:spPr/>
    </dgm:pt>
  </dgm:ptLst>
  <dgm:cxnLst>
    <dgm:cxn modelId="{B8417205-5A4F-4E32-BA74-41A37D61FBDA}" srcId="{46F2DC0B-4C41-4ED2-826A-0FB795EE8A88}" destId="{BE28D08F-D798-48B7-8D61-9CB70080103E}" srcOrd="1" destOrd="0" parTransId="{5B7159A1-5198-40A4-AF90-17341B07FDF2}" sibTransId="{1C2A65A7-084C-46A2-AB6D-3DA09AE5F7CD}"/>
    <dgm:cxn modelId="{33B8530B-48C5-47CE-BAE8-3CAA173FDA34}" type="presOf" srcId="{B1B46E95-1E3E-4F39-BCED-6F6DB2AF7266}" destId="{D3C16A07-A1C9-4E4C-8052-AA74CDFB24BA}" srcOrd="0" destOrd="0" presId="urn:microsoft.com/office/officeart/2005/8/layout/radial1"/>
    <dgm:cxn modelId="{BD1BEB0D-4183-4088-B5F4-4562BF5A3634}" type="presOf" srcId="{46F2DC0B-4C41-4ED2-826A-0FB795EE8A88}" destId="{94C370E4-8CE5-4D56-B849-75B12DE2CFF1}" srcOrd="0" destOrd="0" presId="urn:microsoft.com/office/officeart/2005/8/layout/radial1"/>
    <dgm:cxn modelId="{A62ECC14-1C60-4F9B-B079-A53CA84E5E8E}" type="presOf" srcId="{5B7159A1-5198-40A4-AF90-17341B07FDF2}" destId="{BBE51696-74B1-4187-ACB5-946F0A10CE4E}" srcOrd="0" destOrd="0" presId="urn:microsoft.com/office/officeart/2005/8/layout/radial1"/>
    <dgm:cxn modelId="{531B7326-387B-40FE-93A6-34982466DC09}" type="presOf" srcId="{BE28D08F-D798-48B7-8D61-9CB70080103E}" destId="{457D17E5-CE98-4172-B3C8-B66DBCB6D706}" srcOrd="0" destOrd="0" presId="urn:microsoft.com/office/officeart/2005/8/layout/radial1"/>
    <dgm:cxn modelId="{C2D46E3C-B9F2-47FB-85A6-0FF897AE72C9}" type="presOf" srcId="{083CB5AB-EA9F-448A-BC19-DD82A1BDFA99}" destId="{0166608B-E1DA-4757-93A8-52DD79A8ABC4}" srcOrd="0" destOrd="0" presId="urn:microsoft.com/office/officeart/2005/8/layout/radial1"/>
    <dgm:cxn modelId="{F57AA05B-BA03-480B-BBB5-2FE059A0359E}" srcId="{77263E9C-C117-46B0-A235-DBFAEDCD3B6D}" destId="{46F2DC0B-4C41-4ED2-826A-0FB795EE8A88}" srcOrd="0" destOrd="0" parTransId="{5E0524CF-4BDB-4C02-865B-A8D229B31535}" sibTransId="{C3D641EF-9D8C-49DC-A040-3D39171BAC3E}"/>
    <dgm:cxn modelId="{9689756B-FF93-494A-A2E2-BB9719B49DCE}" type="presOf" srcId="{083CB5AB-EA9F-448A-BC19-DD82A1BDFA99}" destId="{BFCF463E-2D40-4443-8000-8FA8D0AAB634}" srcOrd="1" destOrd="0" presId="urn:microsoft.com/office/officeart/2005/8/layout/radial1"/>
    <dgm:cxn modelId="{90933A98-6804-4ECC-B9D6-FD6F99950C21}" type="presOf" srcId="{5B7159A1-5198-40A4-AF90-17341B07FDF2}" destId="{83FFEC2C-C02C-4CBE-8762-D3D46ADAE473}" srcOrd="1" destOrd="0" presId="urn:microsoft.com/office/officeart/2005/8/layout/radial1"/>
    <dgm:cxn modelId="{EA3E749E-22E4-46AB-AF90-909CBCB10557}" srcId="{46F2DC0B-4C41-4ED2-826A-0FB795EE8A88}" destId="{B1B46E95-1E3E-4F39-BCED-6F6DB2AF7266}" srcOrd="0" destOrd="0" parTransId="{083CB5AB-EA9F-448A-BC19-DD82A1BDFA99}" sibTransId="{880BB1C6-C339-45EA-A94D-B392756AA54D}"/>
    <dgm:cxn modelId="{1C3D89F4-1245-4BB6-B107-16296FAB5465}" type="presOf" srcId="{77263E9C-C117-46B0-A235-DBFAEDCD3B6D}" destId="{F5600235-8279-4F5F-9F5D-0339AFCA4C16}" srcOrd="0" destOrd="0" presId="urn:microsoft.com/office/officeart/2005/8/layout/radial1"/>
    <dgm:cxn modelId="{8C8F7B7A-F363-47A4-BC03-EEADC7D6B072}" type="presParOf" srcId="{F5600235-8279-4F5F-9F5D-0339AFCA4C16}" destId="{94C370E4-8CE5-4D56-B849-75B12DE2CFF1}" srcOrd="0" destOrd="0" presId="urn:microsoft.com/office/officeart/2005/8/layout/radial1"/>
    <dgm:cxn modelId="{C151C41B-7A87-429C-9F1C-24017AD8F1CF}" type="presParOf" srcId="{F5600235-8279-4F5F-9F5D-0339AFCA4C16}" destId="{0166608B-E1DA-4757-93A8-52DD79A8ABC4}" srcOrd="1" destOrd="0" presId="urn:microsoft.com/office/officeart/2005/8/layout/radial1"/>
    <dgm:cxn modelId="{F1642E37-D81F-494D-A107-7CC8E492CE69}" type="presParOf" srcId="{0166608B-E1DA-4757-93A8-52DD79A8ABC4}" destId="{BFCF463E-2D40-4443-8000-8FA8D0AAB634}" srcOrd="0" destOrd="0" presId="urn:microsoft.com/office/officeart/2005/8/layout/radial1"/>
    <dgm:cxn modelId="{58780835-E726-420F-9014-EAEE06688D0C}" type="presParOf" srcId="{F5600235-8279-4F5F-9F5D-0339AFCA4C16}" destId="{D3C16A07-A1C9-4E4C-8052-AA74CDFB24BA}" srcOrd="2" destOrd="0" presId="urn:microsoft.com/office/officeart/2005/8/layout/radial1"/>
    <dgm:cxn modelId="{D02AEC26-CAE8-4790-9E50-812E542D3223}" type="presParOf" srcId="{F5600235-8279-4F5F-9F5D-0339AFCA4C16}" destId="{BBE51696-74B1-4187-ACB5-946F0A10CE4E}" srcOrd="3" destOrd="0" presId="urn:microsoft.com/office/officeart/2005/8/layout/radial1"/>
    <dgm:cxn modelId="{59F939E2-028B-4D32-AF8C-32603EA31525}" type="presParOf" srcId="{BBE51696-74B1-4187-ACB5-946F0A10CE4E}" destId="{83FFEC2C-C02C-4CBE-8762-D3D46ADAE473}" srcOrd="0" destOrd="0" presId="urn:microsoft.com/office/officeart/2005/8/layout/radial1"/>
    <dgm:cxn modelId="{EA37FC7D-FE75-4109-8E4C-63F1B508D295}" type="presParOf" srcId="{F5600235-8279-4F5F-9F5D-0339AFCA4C16}" destId="{457D17E5-CE98-4172-B3C8-B66DBCB6D706}" srcOrd="4"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FB3BD37-8ED8-43B1-8A02-527892A055F9}" type="doc">
      <dgm:prSet loTypeId="urn:microsoft.com/office/officeart/2005/8/layout/venn2" loCatId="relationship" qsTypeId="urn:microsoft.com/office/officeart/2005/8/quickstyle/simple2" qsCatId="simple" csTypeId="urn:microsoft.com/office/officeart/2005/8/colors/accent1_2" csCatId="accent1" phldr="1"/>
      <dgm:spPr/>
      <dgm:t>
        <a:bodyPr/>
        <a:lstStyle/>
        <a:p>
          <a:endParaRPr lang="en-US"/>
        </a:p>
      </dgm:t>
    </dgm:pt>
    <dgm:pt modelId="{EE447D35-C60A-402E-BB0F-B1BB719B93E5}">
      <dgm:prSet phldrT="[Text]"/>
      <dgm:spPr/>
      <dgm:t>
        <a:bodyPr/>
        <a:lstStyle/>
        <a:p>
          <a:r>
            <a:rPr lang="en-US" b="1" dirty="0"/>
            <a:t>Control</a:t>
          </a:r>
        </a:p>
      </dgm:t>
    </dgm:pt>
    <dgm:pt modelId="{D9737B51-D9FA-4655-BECD-01F1426F55AF}" type="parTrans" cxnId="{4486D4A1-05AD-4C8D-972C-7BA030D0B2B0}">
      <dgm:prSet/>
      <dgm:spPr/>
      <dgm:t>
        <a:bodyPr/>
        <a:lstStyle/>
        <a:p>
          <a:endParaRPr lang="en-US"/>
        </a:p>
      </dgm:t>
    </dgm:pt>
    <dgm:pt modelId="{BBF1F5B8-2DE9-4C9D-87BA-EA0A503A84B6}" type="sibTrans" cxnId="{4486D4A1-05AD-4C8D-972C-7BA030D0B2B0}">
      <dgm:prSet/>
      <dgm:spPr/>
      <dgm:t>
        <a:bodyPr/>
        <a:lstStyle/>
        <a:p>
          <a:endParaRPr lang="en-US"/>
        </a:p>
      </dgm:t>
    </dgm:pt>
    <dgm:pt modelId="{2B4EB116-019B-4F1F-AAC4-60568687413E}">
      <dgm:prSet phldrT="[Text]"/>
      <dgm:spPr/>
      <dgm:t>
        <a:bodyPr/>
        <a:lstStyle/>
        <a:p>
          <a:r>
            <a:rPr lang="en-US" b="1" dirty="0"/>
            <a:t>Solution</a:t>
          </a:r>
        </a:p>
      </dgm:t>
    </dgm:pt>
    <dgm:pt modelId="{92080856-648F-47BA-8890-CB015FFAB1F3}" type="parTrans" cxnId="{0CF7B004-AC60-4109-8148-FAB12C1D2509}">
      <dgm:prSet/>
      <dgm:spPr/>
      <dgm:t>
        <a:bodyPr/>
        <a:lstStyle/>
        <a:p>
          <a:endParaRPr lang="en-US"/>
        </a:p>
      </dgm:t>
    </dgm:pt>
    <dgm:pt modelId="{3A10BA43-42DF-4BEB-9D3F-BCC1899BEDE5}" type="sibTrans" cxnId="{0CF7B004-AC60-4109-8148-FAB12C1D2509}">
      <dgm:prSet/>
      <dgm:spPr/>
      <dgm:t>
        <a:bodyPr/>
        <a:lstStyle/>
        <a:p>
          <a:endParaRPr lang="en-US"/>
        </a:p>
      </dgm:t>
    </dgm:pt>
    <dgm:pt modelId="{C7526067-3BB8-45B2-AFC0-5028A0F3CEDE}">
      <dgm:prSet phldrT="[Text]"/>
      <dgm:spPr/>
      <dgm:t>
        <a:bodyPr/>
        <a:lstStyle/>
        <a:p>
          <a:r>
            <a:rPr lang="en-US" b="1" dirty="0"/>
            <a:t>LabVIEW</a:t>
          </a:r>
        </a:p>
      </dgm:t>
    </dgm:pt>
    <dgm:pt modelId="{22314CE0-9B73-4B08-8455-95F2D1347F38}" type="parTrans" cxnId="{305F8A8F-AFB3-4AE9-A70F-9ED84AE4DB4A}">
      <dgm:prSet/>
      <dgm:spPr/>
      <dgm:t>
        <a:bodyPr/>
        <a:lstStyle/>
        <a:p>
          <a:endParaRPr lang="en-US"/>
        </a:p>
      </dgm:t>
    </dgm:pt>
    <dgm:pt modelId="{BC39B8F8-C7BC-4F51-8122-3A33D52E9D20}" type="sibTrans" cxnId="{305F8A8F-AFB3-4AE9-A70F-9ED84AE4DB4A}">
      <dgm:prSet/>
      <dgm:spPr/>
      <dgm:t>
        <a:bodyPr/>
        <a:lstStyle/>
        <a:p>
          <a:endParaRPr lang="en-US"/>
        </a:p>
      </dgm:t>
    </dgm:pt>
    <dgm:pt modelId="{DF06DD55-E87F-4D7E-BC80-D4DDC7BD9C79}" type="pres">
      <dgm:prSet presAssocID="{0FB3BD37-8ED8-43B1-8A02-527892A055F9}" presName="Name0" presStyleCnt="0">
        <dgm:presLayoutVars>
          <dgm:chMax val="7"/>
          <dgm:resizeHandles val="exact"/>
        </dgm:presLayoutVars>
      </dgm:prSet>
      <dgm:spPr/>
    </dgm:pt>
    <dgm:pt modelId="{5BA2FAF4-BF1E-4029-9F15-C40FC1B025A8}" type="pres">
      <dgm:prSet presAssocID="{0FB3BD37-8ED8-43B1-8A02-527892A055F9}" presName="comp1" presStyleCnt="0"/>
      <dgm:spPr/>
    </dgm:pt>
    <dgm:pt modelId="{4EDD0E94-1B4C-4AC6-9F43-49385AAEA273}" type="pres">
      <dgm:prSet presAssocID="{0FB3BD37-8ED8-43B1-8A02-527892A055F9}" presName="circle1" presStyleLbl="node1" presStyleIdx="0" presStyleCnt="3"/>
      <dgm:spPr/>
    </dgm:pt>
    <dgm:pt modelId="{FC3AFEEC-5391-4588-95B0-0EA9948515BA}" type="pres">
      <dgm:prSet presAssocID="{0FB3BD37-8ED8-43B1-8A02-527892A055F9}" presName="c1text" presStyleLbl="node1" presStyleIdx="0" presStyleCnt="3">
        <dgm:presLayoutVars>
          <dgm:bulletEnabled val="1"/>
        </dgm:presLayoutVars>
      </dgm:prSet>
      <dgm:spPr/>
    </dgm:pt>
    <dgm:pt modelId="{7EA72F84-D551-4A31-9C1C-4A30DC83CD4A}" type="pres">
      <dgm:prSet presAssocID="{0FB3BD37-8ED8-43B1-8A02-527892A055F9}" presName="comp2" presStyleCnt="0"/>
      <dgm:spPr/>
    </dgm:pt>
    <dgm:pt modelId="{7F7173C3-6BB0-4F29-81B1-16E19C035031}" type="pres">
      <dgm:prSet presAssocID="{0FB3BD37-8ED8-43B1-8A02-527892A055F9}" presName="circle2" presStyleLbl="node1" presStyleIdx="1" presStyleCnt="3"/>
      <dgm:spPr/>
    </dgm:pt>
    <dgm:pt modelId="{841448C9-A8F1-4B6A-B7BB-0C9224BC62DA}" type="pres">
      <dgm:prSet presAssocID="{0FB3BD37-8ED8-43B1-8A02-527892A055F9}" presName="c2text" presStyleLbl="node1" presStyleIdx="1" presStyleCnt="3">
        <dgm:presLayoutVars>
          <dgm:bulletEnabled val="1"/>
        </dgm:presLayoutVars>
      </dgm:prSet>
      <dgm:spPr/>
    </dgm:pt>
    <dgm:pt modelId="{DC7C4559-E1E0-477D-937E-D331A63985C2}" type="pres">
      <dgm:prSet presAssocID="{0FB3BD37-8ED8-43B1-8A02-527892A055F9}" presName="comp3" presStyleCnt="0"/>
      <dgm:spPr/>
    </dgm:pt>
    <dgm:pt modelId="{A68EC899-ED64-4056-A5AF-D47DDFE2D518}" type="pres">
      <dgm:prSet presAssocID="{0FB3BD37-8ED8-43B1-8A02-527892A055F9}" presName="circle3" presStyleLbl="node1" presStyleIdx="2" presStyleCnt="3"/>
      <dgm:spPr/>
    </dgm:pt>
    <dgm:pt modelId="{FB01947F-A8F1-4C1F-82CF-743E448A5714}" type="pres">
      <dgm:prSet presAssocID="{0FB3BD37-8ED8-43B1-8A02-527892A055F9}" presName="c3text" presStyleLbl="node1" presStyleIdx="2" presStyleCnt="3">
        <dgm:presLayoutVars>
          <dgm:bulletEnabled val="1"/>
        </dgm:presLayoutVars>
      </dgm:prSet>
      <dgm:spPr/>
    </dgm:pt>
  </dgm:ptLst>
  <dgm:cxnLst>
    <dgm:cxn modelId="{0CF7B004-AC60-4109-8148-FAB12C1D2509}" srcId="{0FB3BD37-8ED8-43B1-8A02-527892A055F9}" destId="{2B4EB116-019B-4F1F-AAC4-60568687413E}" srcOrd="1" destOrd="0" parTransId="{92080856-648F-47BA-8890-CB015FFAB1F3}" sibTransId="{3A10BA43-42DF-4BEB-9D3F-BCC1899BEDE5}"/>
    <dgm:cxn modelId="{031E7224-AC40-EB4A-BF68-5DE21A0FA5BA}" type="presOf" srcId="{2B4EB116-019B-4F1F-AAC4-60568687413E}" destId="{7F7173C3-6BB0-4F29-81B1-16E19C035031}" srcOrd="0" destOrd="0" presId="urn:microsoft.com/office/officeart/2005/8/layout/venn2"/>
    <dgm:cxn modelId="{EE631284-6503-AC43-98E0-304DEFFC0A47}" type="presOf" srcId="{0FB3BD37-8ED8-43B1-8A02-527892A055F9}" destId="{DF06DD55-E87F-4D7E-BC80-D4DDC7BD9C79}" srcOrd="0" destOrd="0" presId="urn:microsoft.com/office/officeart/2005/8/layout/venn2"/>
    <dgm:cxn modelId="{305F8A8F-AFB3-4AE9-A70F-9ED84AE4DB4A}" srcId="{0FB3BD37-8ED8-43B1-8A02-527892A055F9}" destId="{C7526067-3BB8-45B2-AFC0-5028A0F3CEDE}" srcOrd="2" destOrd="0" parTransId="{22314CE0-9B73-4B08-8455-95F2D1347F38}" sibTransId="{BC39B8F8-C7BC-4F51-8122-3A33D52E9D20}"/>
    <dgm:cxn modelId="{4486D4A1-05AD-4C8D-972C-7BA030D0B2B0}" srcId="{0FB3BD37-8ED8-43B1-8A02-527892A055F9}" destId="{EE447D35-C60A-402E-BB0F-B1BB719B93E5}" srcOrd="0" destOrd="0" parTransId="{D9737B51-D9FA-4655-BECD-01F1426F55AF}" sibTransId="{BBF1F5B8-2DE9-4C9D-87BA-EA0A503A84B6}"/>
    <dgm:cxn modelId="{BEA295AA-F9C1-AE43-8992-1AD40144882C}" type="presOf" srcId="{C7526067-3BB8-45B2-AFC0-5028A0F3CEDE}" destId="{FB01947F-A8F1-4C1F-82CF-743E448A5714}" srcOrd="1" destOrd="0" presId="urn:microsoft.com/office/officeart/2005/8/layout/venn2"/>
    <dgm:cxn modelId="{3D8558B4-780E-234B-B310-62EF9A0C7372}" type="presOf" srcId="{2B4EB116-019B-4F1F-AAC4-60568687413E}" destId="{841448C9-A8F1-4B6A-B7BB-0C9224BC62DA}" srcOrd="1" destOrd="0" presId="urn:microsoft.com/office/officeart/2005/8/layout/venn2"/>
    <dgm:cxn modelId="{AB4CCCBC-A08F-BD46-8092-737D550E2286}" type="presOf" srcId="{C7526067-3BB8-45B2-AFC0-5028A0F3CEDE}" destId="{A68EC899-ED64-4056-A5AF-D47DDFE2D518}" srcOrd="0" destOrd="0" presId="urn:microsoft.com/office/officeart/2005/8/layout/venn2"/>
    <dgm:cxn modelId="{15A21EDB-C457-1041-9899-F7339B11100D}" type="presOf" srcId="{EE447D35-C60A-402E-BB0F-B1BB719B93E5}" destId="{4EDD0E94-1B4C-4AC6-9F43-49385AAEA273}" srcOrd="0" destOrd="0" presId="urn:microsoft.com/office/officeart/2005/8/layout/venn2"/>
    <dgm:cxn modelId="{10B05FFF-9B53-6E4C-BD83-74FA8692C48C}" type="presOf" srcId="{EE447D35-C60A-402E-BB0F-B1BB719B93E5}" destId="{FC3AFEEC-5391-4588-95B0-0EA9948515BA}" srcOrd="1" destOrd="0" presId="urn:microsoft.com/office/officeart/2005/8/layout/venn2"/>
    <dgm:cxn modelId="{B46CA285-2A90-1D49-9EE2-DB0E59394AA8}" type="presParOf" srcId="{DF06DD55-E87F-4D7E-BC80-D4DDC7BD9C79}" destId="{5BA2FAF4-BF1E-4029-9F15-C40FC1B025A8}" srcOrd="0" destOrd="0" presId="urn:microsoft.com/office/officeart/2005/8/layout/venn2"/>
    <dgm:cxn modelId="{2747684F-164F-E148-BE89-DE2CA6B0DC1E}" type="presParOf" srcId="{5BA2FAF4-BF1E-4029-9F15-C40FC1B025A8}" destId="{4EDD0E94-1B4C-4AC6-9F43-49385AAEA273}" srcOrd="0" destOrd="0" presId="urn:microsoft.com/office/officeart/2005/8/layout/venn2"/>
    <dgm:cxn modelId="{37210025-625A-0F40-AC96-512876EF6B6F}" type="presParOf" srcId="{5BA2FAF4-BF1E-4029-9F15-C40FC1B025A8}" destId="{FC3AFEEC-5391-4588-95B0-0EA9948515BA}" srcOrd="1" destOrd="0" presId="urn:microsoft.com/office/officeart/2005/8/layout/venn2"/>
    <dgm:cxn modelId="{CAE0B0E8-52B7-3C4D-A258-53830902063B}" type="presParOf" srcId="{DF06DD55-E87F-4D7E-BC80-D4DDC7BD9C79}" destId="{7EA72F84-D551-4A31-9C1C-4A30DC83CD4A}" srcOrd="1" destOrd="0" presId="urn:microsoft.com/office/officeart/2005/8/layout/venn2"/>
    <dgm:cxn modelId="{136D3DEF-1A82-D949-893F-A322782B1D22}" type="presParOf" srcId="{7EA72F84-D551-4A31-9C1C-4A30DC83CD4A}" destId="{7F7173C3-6BB0-4F29-81B1-16E19C035031}" srcOrd="0" destOrd="0" presId="urn:microsoft.com/office/officeart/2005/8/layout/venn2"/>
    <dgm:cxn modelId="{1F396C8F-B394-BC42-8AFA-1261DE239065}" type="presParOf" srcId="{7EA72F84-D551-4A31-9C1C-4A30DC83CD4A}" destId="{841448C9-A8F1-4B6A-B7BB-0C9224BC62DA}" srcOrd="1" destOrd="0" presId="urn:microsoft.com/office/officeart/2005/8/layout/venn2"/>
    <dgm:cxn modelId="{A0BD029D-4C73-4747-9B39-3D1C0B6A82E2}" type="presParOf" srcId="{DF06DD55-E87F-4D7E-BC80-D4DDC7BD9C79}" destId="{DC7C4559-E1E0-477D-937E-D331A63985C2}" srcOrd="2" destOrd="0" presId="urn:microsoft.com/office/officeart/2005/8/layout/venn2"/>
    <dgm:cxn modelId="{24CD8E68-A085-A34C-B95A-796DC7B4B396}" type="presParOf" srcId="{DC7C4559-E1E0-477D-937E-D331A63985C2}" destId="{A68EC899-ED64-4056-A5AF-D47DDFE2D518}" srcOrd="0" destOrd="0" presId="urn:microsoft.com/office/officeart/2005/8/layout/venn2"/>
    <dgm:cxn modelId="{7D022073-21BC-1E41-A918-3EB5E3506936}" type="presParOf" srcId="{DC7C4559-E1E0-477D-937E-D331A63985C2}" destId="{FB01947F-A8F1-4C1F-82CF-743E448A5714}" srcOrd="1" destOrd="0" presId="urn:microsoft.com/office/officeart/2005/8/layout/ven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C370E4-8CE5-4D56-B849-75B12DE2CFF1}">
      <dsp:nvSpPr>
        <dsp:cNvPr id="0" name=""/>
        <dsp:cNvSpPr/>
      </dsp:nvSpPr>
      <dsp:spPr>
        <a:xfrm>
          <a:off x="1718363" y="1626521"/>
          <a:ext cx="1952306" cy="194760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Configuration </a:t>
          </a:r>
        </a:p>
      </dsp:txBody>
      <dsp:txXfrm>
        <a:off x="2004272" y="1911741"/>
        <a:ext cx="1380488" cy="1377165"/>
      </dsp:txXfrm>
    </dsp:sp>
    <dsp:sp modelId="{0166608B-E1DA-4757-93A8-52DD79A8ABC4}">
      <dsp:nvSpPr>
        <dsp:cNvPr id="0" name=""/>
        <dsp:cNvSpPr/>
      </dsp:nvSpPr>
      <dsp:spPr>
        <a:xfrm rot="13133394">
          <a:off x="1401123" y="1775335"/>
          <a:ext cx="600918" cy="48164"/>
        </a:xfrm>
        <a:custGeom>
          <a:avLst/>
          <a:gdLst/>
          <a:ahLst/>
          <a:cxnLst/>
          <a:rect l="0" t="0" r="0" b="0"/>
          <a:pathLst>
            <a:path>
              <a:moveTo>
                <a:pt x="0" y="24082"/>
              </a:moveTo>
              <a:lnTo>
                <a:pt x="600918" y="24082"/>
              </a:lnTo>
            </a:path>
          </a:pathLst>
        </a:custGeom>
        <a:noFill/>
        <a:ln w="57150" cap="flat" cmpd="sng" algn="ctr">
          <a:solidFill>
            <a:scrgbClr r="0" g="0" b="0"/>
          </a:solidFill>
          <a:prstDash val="solid"/>
          <a:miter lim="800000"/>
          <a:headEnd type="triangle" w="med" len="med"/>
          <a:tailEnd type="triangle"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1686560" y="1784394"/>
        <a:ext cx="30045" cy="30045"/>
      </dsp:txXfrm>
    </dsp:sp>
    <dsp:sp modelId="{D3C16A07-A1C9-4E4C-8052-AA74CDFB24BA}">
      <dsp:nvSpPr>
        <dsp:cNvPr id="0" name=""/>
        <dsp:cNvSpPr/>
      </dsp:nvSpPr>
      <dsp:spPr>
        <a:xfrm>
          <a:off x="185537" y="437128"/>
          <a:ext cx="1441987" cy="144198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Editor node</a:t>
          </a:r>
        </a:p>
      </dsp:txBody>
      <dsp:txXfrm>
        <a:off x="396711" y="648302"/>
        <a:ext cx="1019639" cy="1019639"/>
      </dsp:txXfrm>
    </dsp:sp>
    <dsp:sp modelId="{BBE51696-74B1-4187-ACB5-946F0A10CE4E}">
      <dsp:nvSpPr>
        <dsp:cNvPr id="0" name=""/>
        <dsp:cNvSpPr/>
      </dsp:nvSpPr>
      <dsp:spPr>
        <a:xfrm rot="19177722">
          <a:off x="3374311" y="1772830"/>
          <a:ext cx="530338" cy="48164"/>
        </a:xfrm>
        <a:custGeom>
          <a:avLst/>
          <a:gdLst/>
          <a:ahLst/>
          <a:cxnLst/>
          <a:rect l="0" t="0" r="0" b="0"/>
          <a:pathLst>
            <a:path>
              <a:moveTo>
                <a:pt x="0" y="24082"/>
              </a:moveTo>
              <a:lnTo>
                <a:pt x="530338" y="24082"/>
              </a:lnTo>
            </a:path>
          </a:pathLst>
        </a:custGeom>
        <a:noFill/>
        <a:ln w="57150" cap="flat" cmpd="sng" algn="ctr">
          <a:solidFill>
            <a:scrgbClr r="0" g="0" b="0"/>
          </a:solidFill>
          <a:prstDash val="solid"/>
          <a:miter lim="800000"/>
          <a:tailEnd type="triangle" w="lg"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26222" y="1783653"/>
        <a:ext cx="26516" cy="26516"/>
      </dsp:txXfrm>
    </dsp:sp>
    <dsp:sp modelId="{457D17E5-CE98-4172-B3C8-B66DBCB6D706}">
      <dsp:nvSpPr>
        <dsp:cNvPr id="0" name=""/>
        <dsp:cNvSpPr/>
      </dsp:nvSpPr>
      <dsp:spPr>
        <a:xfrm>
          <a:off x="3669808" y="437143"/>
          <a:ext cx="1441987" cy="144198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Runtime node</a:t>
          </a:r>
        </a:p>
      </dsp:txBody>
      <dsp:txXfrm>
        <a:off x="3880982" y="648317"/>
        <a:ext cx="1019639" cy="10196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DD0E94-1B4C-4AC6-9F43-49385AAEA273}">
      <dsp:nvSpPr>
        <dsp:cNvPr id="0" name=""/>
        <dsp:cNvSpPr/>
      </dsp:nvSpPr>
      <dsp:spPr>
        <a:xfrm>
          <a:off x="1354666" y="0"/>
          <a:ext cx="5418667" cy="5418667"/>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b="1" kern="1200" dirty="0"/>
            <a:t>Control</a:t>
          </a:r>
        </a:p>
      </dsp:txBody>
      <dsp:txXfrm>
        <a:off x="3117087" y="270933"/>
        <a:ext cx="1893824" cy="812800"/>
      </dsp:txXfrm>
    </dsp:sp>
    <dsp:sp modelId="{7F7173C3-6BB0-4F29-81B1-16E19C035031}">
      <dsp:nvSpPr>
        <dsp:cNvPr id="0" name=""/>
        <dsp:cNvSpPr/>
      </dsp:nvSpPr>
      <dsp:spPr>
        <a:xfrm>
          <a:off x="2031999" y="1354666"/>
          <a:ext cx="4064000" cy="4064000"/>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b="1" kern="1200" dirty="0"/>
            <a:t>Solution</a:t>
          </a:r>
        </a:p>
      </dsp:txBody>
      <dsp:txXfrm>
        <a:off x="3117087" y="1608666"/>
        <a:ext cx="1893824" cy="762000"/>
      </dsp:txXfrm>
    </dsp:sp>
    <dsp:sp modelId="{A68EC899-ED64-4056-A5AF-D47DDFE2D518}">
      <dsp:nvSpPr>
        <dsp:cNvPr id="0" name=""/>
        <dsp:cNvSpPr/>
      </dsp:nvSpPr>
      <dsp:spPr>
        <a:xfrm>
          <a:off x="2709333" y="2709333"/>
          <a:ext cx="2709333" cy="2709333"/>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b="1" kern="1200" dirty="0"/>
            <a:t>LabVIEW</a:t>
          </a:r>
        </a:p>
      </dsp:txBody>
      <dsp:txXfrm>
        <a:off x="3106105" y="3386666"/>
        <a:ext cx="1915788" cy="1354666"/>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975C80-FF7F-4140-B105-CF3FA3859277}" type="datetimeFigureOut">
              <a:rPr lang="en-US" smtClean="0"/>
              <a:t>6/6/2018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8E71CD-9786-4621-AA97-B53C62C3E534}" type="slidenum">
              <a:rPr lang="en-US" smtClean="0"/>
              <a:t>‹#›</a:t>
            </a:fld>
            <a:endParaRPr lang="en-US"/>
          </a:p>
        </p:txBody>
      </p:sp>
    </p:spTree>
    <p:extLst>
      <p:ext uri="{BB962C8B-B14F-4D97-AF65-F5344CB8AC3E}">
        <p14:creationId xmlns:p14="http://schemas.microsoft.com/office/powerpoint/2010/main" val="20667084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RT, FPGA, and UI programming can vary widely in style and knowledge requirements. Being proficient</a:t>
            </a:r>
            <a:r>
              <a:rPr lang="en-US" baseline="0" dirty="0"/>
              <a:t> in all three takes both training and experience.</a:t>
            </a:r>
          </a:p>
          <a:p>
            <a:r>
              <a:rPr lang="en-US" baseline="0" dirty="0"/>
              <a:t>Distributed I/O and execution means a variety of communication protocols to learn. CAN, </a:t>
            </a:r>
            <a:r>
              <a:rPr lang="en-US" baseline="0" dirty="0" err="1"/>
              <a:t>EtherCAT</a:t>
            </a:r>
            <a:r>
              <a:rPr lang="en-US" baseline="0" dirty="0"/>
              <a:t>, UDP, TCP, AMQP, and possibly even the upcoming </a:t>
            </a:r>
            <a:r>
              <a:rPr lang="en-US" baseline="0" dirty="0" err="1"/>
              <a:t>IIoT</a:t>
            </a:r>
            <a:r>
              <a:rPr lang="en-US" baseline="0" dirty="0"/>
              <a:t> protocols may all be involved.</a:t>
            </a:r>
          </a:p>
          <a:p>
            <a:r>
              <a:rPr lang="en-US" baseline="0" dirty="0"/>
              <a:t>Execution guarantees require knowledge of deterministic programming techniques. Understanding why something failed requires built-in diagnostics and good error handling.</a:t>
            </a:r>
          </a:p>
          <a:p>
            <a:r>
              <a:rPr lang="en-US" baseline="0" dirty="0"/>
              <a:t>High availability means programs need to be able to run for months or longer without stopping. They also need to be able to recover from a failure automatically.</a:t>
            </a:r>
          </a:p>
          <a:p>
            <a:r>
              <a:rPr lang="en-US" baseline="0" dirty="0"/>
              <a:t>No two machines are exactly the same. Tuning, features, parameters often need to be tweaked during setup. This requires extensive and powerful parameterization, which ideally is built into the code before it is needed.</a:t>
            </a:r>
          </a:p>
          <a:p>
            <a:r>
              <a:rPr lang="en-US" baseline="0" dirty="0"/>
              <a:t>These machines are typically built to last. Development teams need a strategy for how to get updates to the code. How do bug fixes or new features get deployed reliably?</a:t>
            </a:r>
          </a:p>
          <a:p>
            <a:r>
              <a:rPr lang="en-US" baseline="0" dirty="0"/>
              <a:t>These systems are often complex enough and with a tight enough timeline to require multiple software developers. Multi-developer teams don’t work efficiently overnight, and require training and process investments to really flourish.</a:t>
            </a:r>
          </a:p>
          <a:p>
            <a:r>
              <a:rPr lang="en-US" baseline="0" dirty="0"/>
              <a:t>To top it all off, the functionality for these machines in terms of their primary tasks are complex and getting even more so. It also needs to do those tasks better than the competition.</a:t>
            </a:r>
          </a:p>
        </p:txBody>
      </p:sp>
      <p:sp>
        <p:nvSpPr>
          <p:cNvPr id="4" name="Slide Number Placeholder 3"/>
          <p:cNvSpPr>
            <a:spLocks noGrp="1"/>
          </p:cNvSpPr>
          <p:nvPr>
            <p:ph type="sldNum" sz="quarter" idx="10"/>
          </p:nvPr>
        </p:nvSpPr>
        <p:spPr/>
        <p:txBody>
          <a:bodyPr/>
          <a:lstStyle/>
          <a:p>
            <a:fld id="{15F80049-26F3-4D89-A0B2-4E12138F92A1}" type="slidenum">
              <a:rPr lang="en-US" smtClean="0"/>
              <a:t>3</a:t>
            </a:fld>
            <a:endParaRPr lang="en-US"/>
          </a:p>
        </p:txBody>
      </p:sp>
    </p:spTree>
    <p:extLst>
      <p:ext uri="{BB962C8B-B14F-4D97-AF65-F5344CB8AC3E}">
        <p14:creationId xmlns:p14="http://schemas.microsoft.com/office/powerpoint/2010/main" val="15036931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Convey</a:t>
            </a:r>
            <a:r>
              <a:rPr lang="en-US" baseline="0" dirty="0"/>
              <a:t> these points:</a:t>
            </a:r>
          </a:p>
          <a:p>
            <a:pPr marL="171450" indent="-171450">
              <a:buFont typeface="Arial" panose="020B0604020202020204" pitchFamily="34" charset="0"/>
              <a:buChar char="•"/>
            </a:pPr>
            <a:r>
              <a:rPr lang="en-US" baseline="0" dirty="0"/>
              <a:t>Thank you for attending </a:t>
            </a:r>
            <a:r>
              <a:rPr lang="en-US" baseline="0" dirty="0" err="1"/>
              <a:t>NIWeek</a:t>
            </a:r>
            <a:r>
              <a:rPr lang="en-US" baseline="0" dirty="0"/>
              <a:t> 2017.</a:t>
            </a:r>
          </a:p>
          <a:p>
            <a:pPr marL="171450" indent="-171450">
              <a:buFont typeface="Arial" panose="020B0604020202020204" pitchFamily="34" charset="0"/>
              <a:buChar char="•"/>
            </a:pPr>
            <a:r>
              <a:rPr lang="en-US" baseline="0" dirty="0"/>
              <a:t>There’s many ways to stay connected.</a:t>
            </a:r>
          </a:p>
          <a:p>
            <a:pPr marL="171450" indent="-171450">
              <a:buFont typeface="Arial" panose="020B0604020202020204" pitchFamily="34" charset="0"/>
              <a:buChar char="•"/>
            </a:pPr>
            <a:r>
              <a:rPr lang="en-US" baseline="0" dirty="0"/>
              <a:t>You can download the session materials through the mobile app or at ni.com/</a:t>
            </a:r>
            <a:r>
              <a:rPr lang="en-US" baseline="0" dirty="0" err="1"/>
              <a:t>niweekcommunity</a:t>
            </a:r>
            <a:r>
              <a:rPr lang="en-US" baseline="0" dirty="0"/>
              <a:t>.</a:t>
            </a:r>
          </a:p>
          <a:p>
            <a:pPr marL="171450" indent="-171450">
              <a:buFont typeface="Arial" panose="020B0604020202020204" pitchFamily="34" charset="0"/>
              <a:buChar char="•"/>
            </a:pPr>
            <a:r>
              <a:rPr lang="en-US" baseline="0" dirty="0"/>
              <a:t>If you’re interested, you can reach me at [share your email]</a:t>
            </a:r>
            <a:endParaRPr lang="en-US" dirty="0"/>
          </a:p>
        </p:txBody>
      </p:sp>
      <p:sp>
        <p:nvSpPr>
          <p:cNvPr id="4" name="Slide Number Placeholder 3"/>
          <p:cNvSpPr>
            <a:spLocks noGrp="1"/>
          </p:cNvSpPr>
          <p:nvPr>
            <p:ph type="sldNum" sz="quarter" idx="10"/>
          </p:nvPr>
        </p:nvSpPr>
        <p:spPr/>
        <p:txBody>
          <a:bodyPr/>
          <a:lstStyle/>
          <a:p>
            <a:fld id="{0D24C6CA-46A1-5B48-B1AE-7D6F4B7A3418}" type="slidenum">
              <a:rPr lang="en-US" smtClean="0"/>
              <a:t>33</a:t>
            </a:fld>
            <a:endParaRPr lang="en-US"/>
          </a:p>
        </p:txBody>
      </p:sp>
    </p:spTree>
    <p:extLst>
      <p:ext uri="{BB962C8B-B14F-4D97-AF65-F5344CB8AC3E}">
        <p14:creationId xmlns:p14="http://schemas.microsoft.com/office/powerpoint/2010/main" val="20709562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Tag Bus Data Framework or TBDF is an open-source LabVIEW framework for creating configurable, latest value, data engines that can acquire data from multiple input sources, process that data, and then route it back to outputs or to data services.
It provides a scalable and extensible plugin architecture.
It supports users in the development of new plugins with a variety of templates…
…and the framework was designed to allow plugins to be reused easily across projects.
Reuse is easy because each plugin can define configuration parameters which can be specified using a configuration editor.  This also allows plugin behavior to change across multiple deployments of the same application.
While applicable to a wide variety of use-cases, the framework was primarily built for applications using a lot of single point I/O:  things like control data or industrial communication protocols.
The plugin architecture helps facilitate </a:t>
            </a:r>
            <a:r>
              <a:rPr lang="en-US" baseline="0" dirty="0" err="1"/>
              <a:t>multideveloper</a:t>
            </a:r>
            <a:r>
              <a:rPr lang="en-US" baseline="0" dirty="0"/>
              <a:t> teams, 
and the framework handles the intricacies of execution timing and error handling for its users.
Finally, while the framework can run on RT, Windows, and Interact with FPGAs, it was built primarily for applications executing on a real-time OS.</a:t>
            </a:r>
          </a:p>
        </p:txBody>
      </p:sp>
      <p:sp>
        <p:nvSpPr>
          <p:cNvPr id="4" name="Slide Number Placeholder 3"/>
          <p:cNvSpPr>
            <a:spLocks noGrp="1"/>
          </p:cNvSpPr>
          <p:nvPr>
            <p:ph type="sldNum" sz="quarter" idx="10"/>
          </p:nvPr>
        </p:nvSpPr>
        <p:spPr/>
        <p:txBody>
          <a:bodyPr/>
          <a:lstStyle/>
          <a:p>
            <a:fld id="{29B424A6-7593-2C46-9CCA-8596FB18DBBE}"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1584412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mn-lt"/>
                <a:ea typeface="+mn-ea"/>
                <a:cs typeface="+mn-cs"/>
              </a:rPr>
              <a:t>DCAF was designed</a:t>
            </a:r>
            <a:r>
              <a:rPr lang="en-US" sz="1200" kern="1200" baseline="0" dirty="0">
                <a:solidFill>
                  <a:schemeClr val="tx1"/>
                </a:solidFill>
                <a:latin typeface="+mn-lt"/>
                <a:ea typeface="+mn-ea"/>
                <a:cs typeface="+mn-cs"/>
              </a:rPr>
              <a:t> specifically to help people build better control solutions in LabVIEW. There are plenty of other ways to take advantage of the framework and its components in other applications areas, but control is the main target today. The last thing we want is for anyone to use the framework for the wrong job.</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29B424A6-7593-2C46-9CCA-8596FB18DBBE}" type="slidenum">
              <a:rPr lang="en-US" smtClean="0">
                <a:solidFill>
                  <a:prstClr val="black"/>
                </a:solidFill>
              </a:rPr>
              <a:pPr/>
              <a:t>11</a:t>
            </a:fld>
            <a:endParaRPr lang="en-US">
              <a:solidFill>
                <a:prstClr val="black"/>
              </a:solidFill>
            </a:endParaRPr>
          </a:p>
        </p:txBody>
      </p:sp>
    </p:spTree>
    <p:extLst>
      <p:ext uri="{BB962C8B-B14F-4D97-AF65-F5344CB8AC3E}">
        <p14:creationId xmlns:p14="http://schemas.microsoft.com/office/powerpoint/2010/main" val="11360828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Useful for navigating Tools Network packages and GitHub Repos</a:t>
            </a:r>
          </a:p>
          <a:p>
            <a:endParaRPr lang="en-US" dirty="0"/>
          </a:p>
          <a:p>
            <a:r>
              <a:rPr lang="en-US" dirty="0"/>
              <a:t>May be the largest</a:t>
            </a:r>
            <a:r>
              <a:rPr lang="en-US" baseline="0" dirty="0"/>
              <a:t> open source LabVIEW development project</a:t>
            </a:r>
            <a:endParaRPr lang="en-US" dirty="0"/>
          </a:p>
        </p:txBody>
      </p:sp>
      <p:sp>
        <p:nvSpPr>
          <p:cNvPr id="4" name="Slide Number Placeholder 3"/>
          <p:cNvSpPr>
            <a:spLocks noGrp="1"/>
          </p:cNvSpPr>
          <p:nvPr>
            <p:ph type="sldNum" sz="quarter" idx="10"/>
          </p:nvPr>
        </p:nvSpPr>
        <p:spPr/>
        <p:txBody>
          <a:bodyPr/>
          <a:lstStyle/>
          <a:p>
            <a:fld id="{29B424A6-7593-2C46-9CCA-8596FB18DBBE}" type="slidenum">
              <a:rPr lang="en-US" smtClean="0"/>
              <a:t>12</a:t>
            </a:fld>
            <a:endParaRPr lang="en-US"/>
          </a:p>
        </p:txBody>
      </p:sp>
    </p:spTree>
    <p:extLst>
      <p:ext uri="{BB962C8B-B14F-4D97-AF65-F5344CB8AC3E}">
        <p14:creationId xmlns:p14="http://schemas.microsoft.com/office/powerpoint/2010/main" val="31134268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337185" indent="-285750">
              <a:buFont typeface="Arial" panose="020B0604020202020204" pitchFamily="34" charset="0"/>
              <a:buChar char="•"/>
            </a:pPr>
            <a:r>
              <a:rPr lang="en-US" sz="1200" dirty="0">
                <a:solidFill>
                  <a:schemeClr val="bg2">
                    <a:lumMod val="25000"/>
                  </a:schemeClr>
                </a:solidFill>
              </a:rPr>
              <a:t>State machine with a safe state</a:t>
            </a:r>
            <a:br>
              <a:rPr lang="en-US" sz="1200" dirty="0">
                <a:solidFill>
                  <a:schemeClr val="bg2">
                    <a:lumMod val="25000"/>
                  </a:schemeClr>
                </a:solidFill>
              </a:rPr>
            </a:br>
            <a:endParaRPr lang="en-US" sz="1200" dirty="0">
              <a:solidFill>
                <a:schemeClr val="bg2">
                  <a:lumMod val="25000"/>
                </a:schemeClr>
              </a:solidFill>
            </a:endParaRPr>
          </a:p>
          <a:p>
            <a:pPr marL="337185" indent="-285750">
              <a:buFont typeface="Arial" panose="020B0604020202020204" pitchFamily="34" charset="0"/>
              <a:buChar char="•"/>
            </a:pPr>
            <a:r>
              <a:rPr lang="en-US" sz="1200" dirty="0">
                <a:solidFill>
                  <a:schemeClr val="bg2">
                    <a:lumMod val="25000"/>
                  </a:schemeClr>
                </a:solidFill>
              </a:rPr>
              <a:t>Sequentially executes Input, Process, and Output methods of each plugin</a:t>
            </a:r>
          </a:p>
          <a:p>
            <a:pPr marL="51435"/>
            <a:endParaRPr lang="en-US" sz="1200" dirty="0">
              <a:solidFill>
                <a:schemeClr val="bg2">
                  <a:lumMod val="25000"/>
                </a:schemeClr>
              </a:solidFill>
            </a:endParaRPr>
          </a:p>
          <a:p>
            <a:pPr marL="337185" indent="-285750">
              <a:buFont typeface="Arial" panose="020B0604020202020204" pitchFamily="34" charset="0"/>
              <a:buChar char="•"/>
            </a:pPr>
            <a:r>
              <a:rPr lang="en-US" sz="1200" dirty="0">
                <a:solidFill>
                  <a:schemeClr val="bg2">
                    <a:lumMod val="25000"/>
                  </a:schemeClr>
                </a:solidFill>
              </a:rPr>
              <a:t>Passes latest value data between plugins</a:t>
            </a:r>
          </a:p>
          <a:p>
            <a:pPr marL="51435"/>
            <a:endParaRPr lang="en-US" sz="1200" dirty="0">
              <a:solidFill>
                <a:schemeClr val="bg2">
                  <a:lumMod val="25000"/>
                </a:schemeClr>
              </a:solidFill>
            </a:endParaRPr>
          </a:p>
          <a:p>
            <a:pPr marL="337185" indent="-285750">
              <a:buFont typeface="Arial" panose="020B0604020202020204" pitchFamily="34" charset="0"/>
              <a:buChar char="•"/>
            </a:pPr>
            <a:r>
              <a:rPr lang="en-US" sz="1200" dirty="0">
                <a:solidFill>
                  <a:schemeClr val="bg2">
                    <a:lumMod val="25000"/>
                  </a:schemeClr>
                </a:solidFill>
              </a:rPr>
              <a:t>Configurable execution timing</a:t>
            </a:r>
          </a:p>
          <a:p>
            <a:pPr marL="51435"/>
            <a:endParaRPr lang="en-US" sz="1200" dirty="0">
              <a:solidFill>
                <a:schemeClr val="bg2">
                  <a:lumMod val="25000"/>
                </a:schemeClr>
              </a:solidFill>
            </a:endParaRPr>
          </a:p>
          <a:p>
            <a:pPr marL="337185" indent="-285750">
              <a:buFont typeface="Arial" panose="020B0604020202020204" pitchFamily="34" charset="0"/>
              <a:buChar char="•"/>
            </a:pPr>
            <a:r>
              <a:rPr lang="en-US" sz="1200" dirty="0">
                <a:solidFill>
                  <a:schemeClr val="bg2">
                    <a:lumMod val="25000"/>
                  </a:schemeClr>
                </a:solidFill>
              </a:rPr>
              <a:t>Built-in error reporting and recovery</a:t>
            </a:r>
          </a:p>
          <a:p>
            <a:pPr marL="337185" indent="-285750">
              <a:buFont typeface="Arial" panose="020B0604020202020204" pitchFamily="34" charset="0"/>
              <a:buChar char="•"/>
            </a:pPr>
            <a:endParaRPr lang="en-US" sz="1200" dirty="0">
              <a:solidFill>
                <a:schemeClr val="bg2">
                  <a:lumMod val="25000"/>
                </a:schemeClr>
              </a:solidFill>
            </a:endParaRPr>
          </a:p>
          <a:p>
            <a:pPr marL="337185" indent="-285750">
              <a:buFont typeface="Arial" panose="020B0604020202020204" pitchFamily="34" charset="0"/>
              <a:buChar char="•"/>
            </a:pPr>
            <a:r>
              <a:rPr lang="en-US" sz="1200" dirty="0">
                <a:solidFill>
                  <a:schemeClr val="bg2">
                    <a:lumMod val="25000"/>
                  </a:schemeClr>
                </a:solidFill>
              </a:rPr>
              <a:t>Prevent Race conditions, memory</a:t>
            </a:r>
            <a:r>
              <a:rPr lang="en-US" sz="1200" baseline="0" dirty="0">
                <a:solidFill>
                  <a:schemeClr val="bg2">
                    <a:lumMod val="25000"/>
                  </a:schemeClr>
                </a:solidFill>
              </a:rPr>
              <a:t> allocations, thread starvation, etc.</a:t>
            </a:r>
            <a:endParaRPr lang="en-US" sz="1200" dirty="0">
              <a:solidFill>
                <a:schemeClr val="bg2">
                  <a:lumMod val="25000"/>
                </a:schemeClr>
              </a:solidFill>
            </a:endParaRPr>
          </a:p>
          <a:p>
            <a:pPr marL="51435"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415FA569-94E5-4539-9DDA-647D2D9DEE0B}"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30216619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source code for the engine isn’t as scary as you might think. It follows a pretty straightforward sequence of steps:</a:t>
            </a:r>
          </a:p>
          <a:p>
            <a:endParaRPr lang="en-US" dirty="0"/>
          </a:p>
          <a:p>
            <a:r>
              <a:rPr lang="en-US" dirty="0"/>
              <a:t>Check</a:t>
            </a:r>
            <a:r>
              <a:rPr lang="en-US" baseline="0" dirty="0"/>
              <a:t> for a message to stop.</a:t>
            </a:r>
          </a:p>
          <a:p>
            <a:r>
              <a:rPr lang="en-US" baseline="0" dirty="0"/>
              <a:t>Wait for next clock source to fire.</a:t>
            </a:r>
          </a:p>
          <a:p>
            <a:r>
              <a:rPr lang="en-US" baseline="0" dirty="0"/>
              <a:t>Sequentially read all inputs and store data on the bus.</a:t>
            </a:r>
          </a:p>
          <a:p>
            <a:r>
              <a:rPr lang="en-US" baseline="0" dirty="0"/>
              <a:t>Process data and store on bus, then process again and store on the bus, then process again. Etc.</a:t>
            </a:r>
          </a:p>
          <a:p>
            <a:r>
              <a:rPr lang="en-US" baseline="0" dirty="0"/>
              <a:t>Send data to all output locations sequentially.</a:t>
            </a:r>
          </a:p>
          <a:p>
            <a:r>
              <a:rPr lang="en-US" baseline="0" dirty="0"/>
              <a:t>Choose which plugins execute on the next iteration.</a:t>
            </a:r>
          </a:p>
          <a:p>
            <a:r>
              <a:rPr lang="en-US" baseline="0" dirty="0"/>
              <a:t>Check for errors and handle them.</a:t>
            </a:r>
          </a:p>
          <a:p>
            <a:endParaRPr lang="en-US" baseline="0" dirty="0"/>
          </a:p>
          <a:p>
            <a:r>
              <a:rPr lang="en-US" baseline="0" dirty="0"/>
              <a:t>Sequential execution provides predictable behavior.</a:t>
            </a:r>
          </a:p>
          <a:p>
            <a:r>
              <a:rPr lang="en-US" baseline="0" dirty="0"/>
              <a:t>C:\Program Files (x86)\National Instruments\LabVIEW 2017\vi.lib\NI\DCAF\Engines\Standard Engine\Execution Engine\main engine\primary control loop.vi</a:t>
            </a:r>
          </a:p>
        </p:txBody>
      </p:sp>
      <p:sp>
        <p:nvSpPr>
          <p:cNvPr id="4" name="Slide Number Placeholder 3"/>
          <p:cNvSpPr>
            <a:spLocks noGrp="1"/>
          </p:cNvSpPr>
          <p:nvPr>
            <p:ph type="sldNum" sz="quarter" idx="10"/>
          </p:nvPr>
        </p:nvSpPr>
        <p:spPr/>
        <p:txBody>
          <a:bodyPr/>
          <a:lstStyle/>
          <a:p>
            <a:fld id="{15F80049-26F3-4D89-A0B2-4E12138F92A1}" type="slidenum">
              <a:rPr lang="en-US" smtClean="0"/>
              <a:t>17</a:t>
            </a:fld>
            <a:endParaRPr lang="en-US"/>
          </a:p>
        </p:txBody>
      </p:sp>
    </p:spTree>
    <p:extLst>
      <p:ext uri="{BB962C8B-B14F-4D97-AF65-F5344CB8AC3E}">
        <p14:creationId xmlns:p14="http://schemas.microsoft.com/office/powerpoint/2010/main" val="21417812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Application</a:t>
            </a:r>
            <a:r>
              <a:rPr lang="en-US" baseline="0" dirty="0"/>
              <a:t> templates exist in addition to the plugin templates.</a:t>
            </a:r>
            <a:endParaRPr lang="en-US" dirty="0"/>
          </a:p>
        </p:txBody>
      </p:sp>
      <p:sp>
        <p:nvSpPr>
          <p:cNvPr id="4" name="Slide Number Placeholder 3"/>
          <p:cNvSpPr>
            <a:spLocks noGrp="1"/>
          </p:cNvSpPr>
          <p:nvPr>
            <p:ph type="sldNum" sz="quarter" idx="10"/>
          </p:nvPr>
        </p:nvSpPr>
        <p:spPr/>
        <p:txBody>
          <a:bodyPr/>
          <a:lstStyle/>
          <a:p>
            <a:fld id="{15F80049-26F3-4D89-A0B2-4E12138F92A1}" type="slidenum">
              <a:rPr lang="en-US" smtClean="0"/>
              <a:t>26</a:t>
            </a:fld>
            <a:endParaRPr lang="en-US"/>
          </a:p>
        </p:txBody>
      </p:sp>
    </p:spTree>
    <p:extLst>
      <p:ext uri="{BB962C8B-B14F-4D97-AF65-F5344CB8AC3E}">
        <p14:creationId xmlns:p14="http://schemas.microsoft.com/office/powerpoint/2010/main" val="42704909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want your</a:t>
            </a:r>
            <a:r>
              <a:rPr lang="en-US" baseline="0" dirty="0"/>
              <a:t> feedback.  Please take one minute to complete the session survey.</a:t>
            </a:r>
            <a:endParaRPr lang="en-US" dirty="0"/>
          </a:p>
        </p:txBody>
      </p:sp>
      <p:sp>
        <p:nvSpPr>
          <p:cNvPr id="4" name="Slide Number Placeholder 3"/>
          <p:cNvSpPr>
            <a:spLocks noGrp="1"/>
          </p:cNvSpPr>
          <p:nvPr>
            <p:ph type="sldNum" sz="quarter" idx="10"/>
          </p:nvPr>
        </p:nvSpPr>
        <p:spPr/>
        <p:txBody>
          <a:bodyPr/>
          <a:lstStyle/>
          <a:p>
            <a:fld id="{0D24C6CA-46A1-5B48-B1AE-7D6F4B7A3418}" type="slidenum">
              <a:rPr lang="en-US" smtClean="0"/>
              <a:t>30</a:t>
            </a:fld>
            <a:endParaRPr lang="en-US"/>
          </a:p>
        </p:txBody>
      </p:sp>
    </p:spTree>
    <p:extLst>
      <p:ext uri="{BB962C8B-B14F-4D97-AF65-F5344CB8AC3E}">
        <p14:creationId xmlns:p14="http://schemas.microsoft.com/office/powerpoint/2010/main" val="23137551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 speaker of </a:t>
            </a:r>
            <a:r>
              <a:rPr lang="en-US" dirty="0" err="1"/>
              <a:t>NIWeek</a:t>
            </a:r>
            <a:r>
              <a:rPr lang="en-US" dirty="0"/>
              <a:t>, </a:t>
            </a:r>
            <a:r>
              <a:rPr lang="en-US" baseline="0" dirty="0"/>
              <a:t>begin your session by welcoming attendees.  </a:t>
            </a:r>
          </a:p>
          <a:p>
            <a:endParaRPr lang="en-US" baseline="0" dirty="0"/>
          </a:p>
          <a:p>
            <a:r>
              <a:rPr lang="en-US" baseline="0" dirty="0"/>
              <a:t>Convey these points:</a:t>
            </a:r>
          </a:p>
          <a:p>
            <a:pPr marL="171450" indent="-171450">
              <a:buFont typeface="Arial" panose="020B0604020202020204" pitchFamily="34" charset="0"/>
              <a:buChar char="•"/>
            </a:pPr>
            <a:r>
              <a:rPr lang="en-US" dirty="0"/>
              <a:t>Your time is valuable, thank you for being at </a:t>
            </a:r>
            <a:r>
              <a:rPr lang="en-US" dirty="0" err="1"/>
              <a:t>NIWeek</a:t>
            </a:r>
            <a:r>
              <a:rPr lang="en-US" dirty="0"/>
              <a:t> 2017.</a:t>
            </a:r>
          </a:p>
          <a:p>
            <a:pPr marL="171450" indent="-171450">
              <a:buFont typeface="Arial" panose="020B0604020202020204" pitchFamily="34" charset="0"/>
              <a:buChar char="•"/>
            </a:pPr>
            <a:r>
              <a:rPr lang="en-US" dirty="0"/>
              <a:t>We</a:t>
            </a:r>
            <a:r>
              <a:rPr lang="en-US" baseline="0" dirty="0"/>
              <a:t> aim to make this as valuable as possible, from sharing best practices to helping connect you to fellow engineers and NI experts.</a:t>
            </a:r>
            <a:endParaRPr lang="en-US" dirty="0"/>
          </a:p>
          <a:p>
            <a:endParaRPr lang="en-US" dirty="0"/>
          </a:p>
        </p:txBody>
      </p:sp>
      <p:sp>
        <p:nvSpPr>
          <p:cNvPr id="4" name="Slide Number Placeholder 3"/>
          <p:cNvSpPr>
            <a:spLocks noGrp="1"/>
          </p:cNvSpPr>
          <p:nvPr>
            <p:ph type="sldNum" sz="quarter" idx="10"/>
          </p:nvPr>
        </p:nvSpPr>
        <p:spPr/>
        <p:txBody>
          <a:bodyPr/>
          <a:lstStyle/>
          <a:p>
            <a:fld id="{0D24C6CA-46A1-5B48-B1AE-7D6F4B7A3418}" type="slidenum">
              <a:rPr lang="en-US" smtClean="0"/>
              <a:t>31</a:t>
            </a:fld>
            <a:endParaRPr lang="en-US"/>
          </a:p>
        </p:txBody>
      </p:sp>
    </p:spTree>
    <p:extLst>
      <p:ext uri="{BB962C8B-B14F-4D97-AF65-F5344CB8AC3E}">
        <p14:creationId xmlns:p14="http://schemas.microsoft.com/office/powerpoint/2010/main" val="40951087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C0203-DFDC-46CA-AF2A-49F0CD3848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6D6EAC5-CDC5-48C4-BA83-7366A813D5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A8A2CDF-FCAC-4F4E-8453-843CD7EA3598}"/>
              </a:ext>
            </a:extLst>
          </p:cNvPr>
          <p:cNvSpPr>
            <a:spLocks noGrp="1"/>
          </p:cNvSpPr>
          <p:nvPr>
            <p:ph type="dt" sz="half" idx="10"/>
          </p:nvPr>
        </p:nvSpPr>
        <p:spPr/>
        <p:txBody>
          <a:bodyPr/>
          <a:lstStyle/>
          <a:p>
            <a:fld id="{1EAA415B-8007-489A-BDE4-6C1DCF92BB48}" type="datetimeFigureOut">
              <a:rPr lang="en-US" smtClean="0"/>
              <a:t>6/6/2018</a:t>
            </a:fld>
            <a:endParaRPr lang="en-US"/>
          </a:p>
        </p:txBody>
      </p:sp>
      <p:sp>
        <p:nvSpPr>
          <p:cNvPr id="5" name="Footer Placeholder 4">
            <a:extLst>
              <a:ext uri="{FF2B5EF4-FFF2-40B4-BE49-F238E27FC236}">
                <a16:creationId xmlns:a16="http://schemas.microsoft.com/office/drawing/2014/main" id="{44E24555-3E65-40D2-9C81-0BD53630F4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0BF501-9F9B-49D5-A442-AD8833F115B2}"/>
              </a:ext>
            </a:extLst>
          </p:cNvPr>
          <p:cNvSpPr>
            <a:spLocks noGrp="1"/>
          </p:cNvSpPr>
          <p:nvPr>
            <p:ph type="sldNum" sz="quarter" idx="12"/>
          </p:nvPr>
        </p:nvSpPr>
        <p:spPr/>
        <p:txBody>
          <a:bodyPr/>
          <a:lstStyle/>
          <a:p>
            <a:fld id="{46D78D95-C578-4D62-9221-97899BC00FA6}" type="slidenum">
              <a:rPr lang="en-US" smtClean="0"/>
              <a:t>‹#›</a:t>
            </a:fld>
            <a:endParaRPr lang="en-US"/>
          </a:p>
        </p:txBody>
      </p:sp>
    </p:spTree>
    <p:extLst>
      <p:ext uri="{BB962C8B-B14F-4D97-AF65-F5344CB8AC3E}">
        <p14:creationId xmlns:p14="http://schemas.microsoft.com/office/powerpoint/2010/main" val="3092206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BB65D-237B-43D3-AED0-A46F5E7A15B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C059971-9B10-4172-9B47-ED3D6C7D4C7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A7E808-D5CB-44B1-BF8D-1AFC406924DA}"/>
              </a:ext>
            </a:extLst>
          </p:cNvPr>
          <p:cNvSpPr>
            <a:spLocks noGrp="1"/>
          </p:cNvSpPr>
          <p:nvPr>
            <p:ph type="dt" sz="half" idx="10"/>
          </p:nvPr>
        </p:nvSpPr>
        <p:spPr/>
        <p:txBody>
          <a:bodyPr/>
          <a:lstStyle/>
          <a:p>
            <a:fld id="{1EAA415B-8007-489A-BDE4-6C1DCF92BB48}" type="datetimeFigureOut">
              <a:rPr lang="en-US" smtClean="0"/>
              <a:t>6/6/2018</a:t>
            </a:fld>
            <a:endParaRPr lang="en-US"/>
          </a:p>
        </p:txBody>
      </p:sp>
      <p:sp>
        <p:nvSpPr>
          <p:cNvPr id="5" name="Footer Placeholder 4">
            <a:extLst>
              <a:ext uri="{FF2B5EF4-FFF2-40B4-BE49-F238E27FC236}">
                <a16:creationId xmlns:a16="http://schemas.microsoft.com/office/drawing/2014/main" id="{FE66FB5C-5E58-442C-AAA2-C67FB431C8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6A1F74-C82F-4B0E-9253-1507F3C158D4}"/>
              </a:ext>
            </a:extLst>
          </p:cNvPr>
          <p:cNvSpPr>
            <a:spLocks noGrp="1"/>
          </p:cNvSpPr>
          <p:nvPr>
            <p:ph type="sldNum" sz="quarter" idx="12"/>
          </p:nvPr>
        </p:nvSpPr>
        <p:spPr/>
        <p:txBody>
          <a:bodyPr/>
          <a:lstStyle/>
          <a:p>
            <a:fld id="{46D78D95-C578-4D62-9221-97899BC00FA6}" type="slidenum">
              <a:rPr lang="en-US" smtClean="0"/>
              <a:t>‹#›</a:t>
            </a:fld>
            <a:endParaRPr lang="en-US"/>
          </a:p>
        </p:txBody>
      </p:sp>
    </p:spTree>
    <p:extLst>
      <p:ext uri="{BB962C8B-B14F-4D97-AF65-F5344CB8AC3E}">
        <p14:creationId xmlns:p14="http://schemas.microsoft.com/office/powerpoint/2010/main" val="3476414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38D961-BDF8-4220-945A-5C92DED634F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D5B006-8129-4F89-9C09-9B34C608970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AADD8A-A325-4385-9096-8A643D5953FF}"/>
              </a:ext>
            </a:extLst>
          </p:cNvPr>
          <p:cNvSpPr>
            <a:spLocks noGrp="1"/>
          </p:cNvSpPr>
          <p:nvPr>
            <p:ph type="dt" sz="half" idx="10"/>
          </p:nvPr>
        </p:nvSpPr>
        <p:spPr/>
        <p:txBody>
          <a:bodyPr/>
          <a:lstStyle/>
          <a:p>
            <a:fld id="{1EAA415B-8007-489A-BDE4-6C1DCF92BB48}" type="datetimeFigureOut">
              <a:rPr lang="en-US" smtClean="0"/>
              <a:t>6/6/2018</a:t>
            </a:fld>
            <a:endParaRPr lang="en-US"/>
          </a:p>
        </p:txBody>
      </p:sp>
      <p:sp>
        <p:nvSpPr>
          <p:cNvPr id="5" name="Footer Placeholder 4">
            <a:extLst>
              <a:ext uri="{FF2B5EF4-FFF2-40B4-BE49-F238E27FC236}">
                <a16:creationId xmlns:a16="http://schemas.microsoft.com/office/drawing/2014/main" id="{CD42336F-BF25-4090-855A-FE2BC0C40E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6E2688-4641-4F73-B5EB-7BAE253849A3}"/>
              </a:ext>
            </a:extLst>
          </p:cNvPr>
          <p:cNvSpPr>
            <a:spLocks noGrp="1"/>
          </p:cNvSpPr>
          <p:nvPr>
            <p:ph type="sldNum" sz="quarter" idx="12"/>
          </p:nvPr>
        </p:nvSpPr>
        <p:spPr/>
        <p:txBody>
          <a:bodyPr/>
          <a:lstStyle/>
          <a:p>
            <a:fld id="{46D78D95-C578-4D62-9221-97899BC00FA6}" type="slidenum">
              <a:rPr lang="en-US" smtClean="0"/>
              <a:t>‹#›</a:t>
            </a:fld>
            <a:endParaRPr lang="en-US"/>
          </a:p>
        </p:txBody>
      </p:sp>
    </p:spTree>
    <p:extLst>
      <p:ext uri="{BB962C8B-B14F-4D97-AF65-F5344CB8AC3E}">
        <p14:creationId xmlns:p14="http://schemas.microsoft.com/office/powerpoint/2010/main" val="4873580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External_Title Slid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2"/>
            <a:ext cx="12203992" cy="4375505"/>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2" name="Title 1"/>
          <p:cNvSpPr>
            <a:spLocks noGrp="1"/>
          </p:cNvSpPr>
          <p:nvPr>
            <p:ph type="ctrTitle" hasCustomPrompt="1"/>
          </p:nvPr>
        </p:nvSpPr>
        <p:spPr>
          <a:xfrm>
            <a:off x="605368" y="1121833"/>
            <a:ext cx="10981265" cy="2387600"/>
          </a:xfrm>
        </p:spPr>
        <p:txBody>
          <a:bodyPr anchor="b"/>
          <a:lstStyle>
            <a:lvl1pPr algn="ctr">
              <a:defRPr sz="3733" baseline="0">
                <a:solidFill>
                  <a:schemeClr val="bg1"/>
                </a:solidFill>
              </a:defRPr>
            </a:lvl1pPr>
          </a:lstStyle>
          <a:p>
            <a:r>
              <a:rPr lang="en-US" dirty="0"/>
              <a:t>Presentation Title</a:t>
            </a:r>
          </a:p>
        </p:txBody>
      </p:sp>
      <p:sp>
        <p:nvSpPr>
          <p:cNvPr id="3" name="Subtitle 2"/>
          <p:cNvSpPr>
            <a:spLocks noGrp="1"/>
          </p:cNvSpPr>
          <p:nvPr>
            <p:ph type="subTitle" idx="1" hasCustomPrompt="1"/>
          </p:nvPr>
        </p:nvSpPr>
        <p:spPr>
          <a:xfrm>
            <a:off x="605367" y="3509434"/>
            <a:ext cx="10981267" cy="757767"/>
          </a:xfrm>
        </p:spPr>
        <p:txBody>
          <a:bodyPr/>
          <a:lstStyle>
            <a:lvl1pPr marL="0" marR="0" indent="0" algn="ctr" defTabSz="1219170" rtl="0" eaLnBrk="1" fontAlgn="auto" latinLnBrk="0" hangingPunct="1">
              <a:lnSpc>
                <a:spcPts val="2133"/>
              </a:lnSpc>
              <a:spcBef>
                <a:spcPts val="1333"/>
              </a:spcBef>
              <a:spcAft>
                <a:spcPts val="0"/>
              </a:spcAft>
              <a:buClrTx/>
              <a:buSzTx/>
              <a:buFont typeface="Arial"/>
              <a:buNone/>
              <a:tabLst/>
              <a:defRPr sz="2400" baseline="0">
                <a:solidFill>
                  <a:schemeClr val="bg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dirty="0"/>
              <a:t>Subhead</a:t>
            </a:r>
          </a:p>
        </p:txBody>
      </p:sp>
      <p:sp>
        <p:nvSpPr>
          <p:cNvPr id="17" name="Text Placeholder 16"/>
          <p:cNvSpPr>
            <a:spLocks noGrp="1"/>
          </p:cNvSpPr>
          <p:nvPr>
            <p:ph type="body" sz="quarter" idx="12" hasCustomPrompt="1"/>
          </p:nvPr>
        </p:nvSpPr>
        <p:spPr>
          <a:xfrm>
            <a:off x="605367" y="4631266"/>
            <a:ext cx="10981267" cy="414868"/>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411" algn="l"/>
                <a:tab pos="4944410" algn="l"/>
              </a:tabLst>
              <a:defRPr sz="2133">
                <a:solidFill>
                  <a:schemeClr val="bg2">
                    <a:lumMod val="50000"/>
                  </a:schemeClr>
                </a:solidFill>
              </a:defRPr>
            </a:lvl1pPr>
          </a:lstStyle>
          <a:p>
            <a:pPr algn="ctr">
              <a:spcAft>
                <a:spcPts val="600"/>
              </a:spcAft>
            </a:pPr>
            <a:r>
              <a:rPr lang="en-US" dirty="0">
                <a:solidFill>
                  <a:schemeClr val="tx1">
                    <a:lumMod val="50000"/>
                    <a:lumOff val="50000"/>
                  </a:schemeClr>
                </a:solidFill>
              </a:rPr>
              <a:t>Speaker</a:t>
            </a:r>
            <a:endParaRPr lang="en-US" sz="1867" dirty="0">
              <a:solidFill>
                <a:schemeClr val="bg1">
                  <a:lumMod val="65000"/>
                </a:schemeClr>
              </a:solidFill>
            </a:endParaRPr>
          </a:p>
        </p:txBody>
      </p:sp>
      <p:sp>
        <p:nvSpPr>
          <p:cNvPr id="21" name="Text Placeholder 20"/>
          <p:cNvSpPr>
            <a:spLocks noGrp="1"/>
          </p:cNvSpPr>
          <p:nvPr>
            <p:ph type="body" sz="quarter" idx="13" hasCustomPrompt="1"/>
          </p:nvPr>
        </p:nvSpPr>
        <p:spPr>
          <a:xfrm>
            <a:off x="605367" y="5046134"/>
            <a:ext cx="10981267" cy="463551"/>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834" algn="l"/>
              </a:tabLst>
              <a:defRPr sz="1867">
                <a:solidFill>
                  <a:schemeClr val="bg2">
                    <a:lumMod val="50000"/>
                  </a:schemeClr>
                </a:solidFill>
              </a:defRPr>
            </a:lvl1pPr>
          </a:lstStyle>
          <a:p>
            <a:pPr>
              <a:spcAft>
                <a:spcPts val="600"/>
              </a:spcAft>
            </a:pPr>
            <a:r>
              <a:rPr lang="en-US" dirty="0">
                <a:solidFill>
                  <a:schemeClr val="bg1">
                    <a:lumMod val="65000"/>
                  </a:schemeClr>
                </a:solidFill>
              </a:rPr>
              <a:t>Title</a:t>
            </a:r>
          </a:p>
        </p:txBody>
      </p:sp>
      <p:pic>
        <p:nvPicPr>
          <p:cNvPr id="11" name="Picture 1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10"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t>ni.com</a:t>
            </a:r>
            <a:endParaRPr lang="en-US" sz="1333" dirty="0"/>
          </a:p>
        </p:txBody>
      </p:sp>
    </p:spTree>
    <p:extLst>
      <p:ext uri="{BB962C8B-B14F-4D97-AF65-F5344CB8AC3E}">
        <p14:creationId xmlns:p14="http://schemas.microsoft.com/office/powerpoint/2010/main" val="6812014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cSld name="External_1 Line Heading">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65760"/>
            <a:ext cx="10972800" cy="609600"/>
          </a:xfrm>
          <a:prstGeom prst="rect">
            <a:avLst/>
          </a:prstGeom>
        </p:spPr>
        <p:txBody>
          <a:bodyPr vert="horz" lIns="0" tIns="45720" rIns="0" bIns="45720" rtlCol="0" anchor="ctr">
            <a:noAutofit/>
          </a:bodyPr>
          <a:lstStyle>
            <a:lvl1pPr>
              <a:defRPr lang="en-US" dirty="0"/>
            </a:lvl1pPr>
          </a:lstStyle>
          <a:p>
            <a:pPr lvl="0"/>
            <a:r>
              <a:rPr lang="en-US" dirty="0"/>
              <a:t>Click to Edit Master Title Style</a:t>
            </a:r>
          </a:p>
        </p:txBody>
      </p:sp>
      <p:sp>
        <p:nvSpPr>
          <p:cNvPr id="5" name="Text Placeholder 2"/>
          <p:cNvSpPr>
            <a:spLocks noGrp="1"/>
          </p:cNvSpPr>
          <p:nvPr>
            <p:ph idx="1" hasCustomPrompt="1"/>
          </p:nvPr>
        </p:nvSpPr>
        <p:spPr>
          <a:xfrm>
            <a:off x="605367" y="975361"/>
            <a:ext cx="10972800" cy="4896273"/>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1572936508"/>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cSld name="1_Title Slid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2"/>
            <a:ext cx="12203992" cy="4375505"/>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2" name="Title 1"/>
          <p:cNvSpPr>
            <a:spLocks noGrp="1"/>
          </p:cNvSpPr>
          <p:nvPr>
            <p:ph type="ctrTitle" hasCustomPrompt="1"/>
          </p:nvPr>
        </p:nvSpPr>
        <p:spPr>
          <a:xfrm>
            <a:off x="605368" y="1121833"/>
            <a:ext cx="10981265" cy="2387600"/>
          </a:xfrm>
        </p:spPr>
        <p:txBody>
          <a:bodyPr anchor="b"/>
          <a:lstStyle>
            <a:lvl1pPr algn="ctr">
              <a:defRPr sz="3733" baseline="0">
                <a:solidFill>
                  <a:schemeClr val="bg1"/>
                </a:solidFill>
              </a:defRPr>
            </a:lvl1pPr>
          </a:lstStyle>
          <a:p>
            <a:r>
              <a:rPr lang="en-US" dirty="0"/>
              <a:t>Presentation Title</a:t>
            </a:r>
          </a:p>
        </p:txBody>
      </p:sp>
      <p:sp>
        <p:nvSpPr>
          <p:cNvPr id="3" name="Subtitle 2"/>
          <p:cNvSpPr>
            <a:spLocks noGrp="1"/>
          </p:cNvSpPr>
          <p:nvPr>
            <p:ph type="subTitle" idx="1" hasCustomPrompt="1"/>
          </p:nvPr>
        </p:nvSpPr>
        <p:spPr>
          <a:xfrm>
            <a:off x="605367" y="3509434"/>
            <a:ext cx="10981267" cy="757767"/>
          </a:xfrm>
        </p:spPr>
        <p:txBody>
          <a:bodyPr/>
          <a:lstStyle>
            <a:lvl1pPr marL="0" marR="0" indent="0" algn="ctr" defTabSz="1219170" rtl="0" eaLnBrk="1" fontAlgn="auto" latinLnBrk="0" hangingPunct="1">
              <a:lnSpc>
                <a:spcPts val="2133"/>
              </a:lnSpc>
              <a:spcBef>
                <a:spcPts val="1333"/>
              </a:spcBef>
              <a:spcAft>
                <a:spcPts val="0"/>
              </a:spcAft>
              <a:buClrTx/>
              <a:buSzTx/>
              <a:buFont typeface="Arial"/>
              <a:buNone/>
              <a:tabLst/>
              <a:defRPr sz="2400" baseline="0">
                <a:solidFill>
                  <a:schemeClr val="bg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dirty="0"/>
              <a:t>Subhead</a:t>
            </a:r>
          </a:p>
        </p:txBody>
      </p:sp>
      <p:sp>
        <p:nvSpPr>
          <p:cNvPr id="17" name="Text Placeholder 16"/>
          <p:cNvSpPr>
            <a:spLocks noGrp="1"/>
          </p:cNvSpPr>
          <p:nvPr>
            <p:ph type="body" sz="quarter" idx="12" hasCustomPrompt="1"/>
          </p:nvPr>
        </p:nvSpPr>
        <p:spPr>
          <a:xfrm>
            <a:off x="605367" y="4631266"/>
            <a:ext cx="10981267" cy="414868"/>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411" algn="l"/>
                <a:tab pos="4944410" algn="l"/>
              </a:tabLst>
              <a:defRPr sz="2133">
                <a:solidFill>
                  <a:schemeClr val="bg2">
                    <a:lumMod val="50000"/>
                  </a:schemeClr>
                </a:solidFill>
              </a:defRPr>
            </a:lvl1pPr>
          </a:lstStyle>
          <a:p>
            <a:pPr algn="ctr">
              <a:spcAft>
                <a:spcPts val="600"/>
              </a:spcAft>
            </a:pPr>
            <a:r>
              <a:rPr lang="en-US" dirty="0">
                <a:solidFill>
                  <a:schemeClr val="tx1">
                    <a:lumMod val="50000"/>
                    <a:lumOff val="50000"/>
                  </a:schemeClr>
                </a:solidFill>
              </a:rPr>
              <a:t>Speaker</a:t>
            </a:r>
            <a:endParaRPr lang="en-US" sz="1867" dirty="0">
              <a:solidFill>
                <a:schemeClr val="bg1">
                  <a:lumMod val="65000"/>
                </a:schemeClr>
              </a:solidFill>
            </a:endParaRPr>
          </a:p>
        </p:txBody>
      </p:sp>
      <p:sp>
        <p:nvSpPr>
          <p:cNvPr id="21" name="Text Placeholder 20"/>
          <p:cNvSpPr>
            <a:spLocks noGrp="1"/>
          </p:cNvSpPr>
          <p:nvPr>
            <p:ph type="body" sz="quarter" idx="13" hasCustomPrompt="1"/>
          </p:nvPr>
        </p:nvSpPr>
        <p:spPr>
          <a:xfrm>
            <a:off x="605367" y="5046134"/>
            <a:ext cx="10981267" cy="463551"/>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834" algn="l"/>
              </a:tabLst>
              <a:defRPr sz="2133">
                <a:solidFill>
                  <a:schemeClr val="bg2">
                    <a:lumMod val="50000"/>
                  </a:schemeClr>
                </a:solidFill>
              </a:defRPr>
            </a:lvl1pPr>
          </a:lstStyle>
          <a:p>
            <a:pPr>
              <a:spcAft>
                <a:spcPts val="600"/>
              </a:spcAft>
            </a:pPr>
            <a:r>
              <a:rPr lang="en-US" dirty="0">
                <a:solidFill>
                  <a:schemeClr val="bg1">
                    <a:lumMod val="65000"/>
                  </a:schemeClr>
                </a:solidFill>
              </a:rPr>
              <a:t>Title</a:t>
            </a:r>
          </a:p>
        </p:txBody>
      </p:sp>
      <p:pic>
        <p:nvPicPr>
          <p:cNvPr id="11" name="Picture 1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10"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t>ni.com</a:t>
            </a:r>
            <a:endParaRPr lang="en-US" sz="1333" dirty="0"/>
          </a:p>
        </p:txBody>
      </p:sp>
    </p:spTree>
    <p:extLst>
      <p:ext uri="{BB962C8B-B14F-4D97-AF65-F5344CB8AC3E}">
        <p14:creationId xmlns:p14="http://schemas.microsoft.com/office/powerpoint/2010/main" val="27595474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ust Conf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Customer confidential master title style</a:t>
            </a:r>
          </a:p>
        </p:txBody>
      </p:sp>
    </p:spTree>
    <p:extLst>
      <p:ext uri="{BB962C8B-B14F-4D97-AF65-F5344CB8AC3E}">
        <p14:creationId xmlns:p14="http://schemas.microsoft.com/office/powerpoint/2010/main" val="4000877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cSld name="Text_1 Line Heading">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65760"/>
            <a:ext cx="10972800" cy="609600"/>
          </a:xfrm>
          <a:prstGeom prst="rect">
            <a:avLst/>
          </a:prstGeom>
        </p:spPr>
        <p:txBody>
          <a:bodyPr vert="horz" lIns="0" tIns="45720" rIns="0" bIns="45720" rtlCol="0" anchor="ctr">
            <a:noAutofit/>
          </a:bodyPr>
          <a:lstStyle>
            <a:lvl1pPr>
              <a:defRPr lang="en-US" dirty="0"/>
            </a:lvl1pPr>
          </a:lstStyle>
          <a:p>
            <a:pPr lvl="0"/>
            <a:r>
              <a:rPr lang="en-US" dirty="0"/>
              <a:t>Click to Edit Master Title Style</a:t>
            </a:r>
          </a:p>
        </p:txBody>
      </p:sp>
      <p:sp>
        <p:nvSpPr>
          <p:cNvPr id="5" name="Text Placeholder 2"/>
          <p:cNvSpPr>
            <a:spLocks noGrp="1"/>
          </p:cNvSpPr>
          <p:nvPr>
            <p:ph idx="1" hasCustomPrompt="1"/>
          </p:nvPr>
        </p:nvSpPr>
        <p:spPr>
          <a:xfrm>
            <a:off x="605367" y="975361"/>
            <a:ext cx="10972800" cy="4896273"/>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3305511979"/>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External Title Only">
    <p:spTree>
      <p:nvGrpSpPr>
        <p:cNvPr id="1" name=""/>
        <p:cNvGrpSpPr/>
        <p:nvPr/>
      </p:nvGrpSpPr>
      <p:grpSpPr>
        <a:xfrm>
          <a:off x="0" y="0"/>
          <a:ext cx="0" cy="0"/>
          <a:chOff x="0" y="0"/>
          <a:chExt cx="0" cy="0"/>
        </a:xfrm>
      </p:grpSpPr>
      <p:sp>
        <p:nvSpPr>
          <p:cNvPr id="3" name="Title 1"/>
          <p:cNvSpPr txBox="1">
            <a:spLocks/>
          </p:cNvSpPr>
          <p:nvPr/>
        </p:nvSpPr>
        <p:spPr>
          <a:xfrm>
            <a:off x="6610351" y="2742683"/>
            <a:ext cx="3600451" cy="814711"/>
          </a:xfrm>
          <a:prstGeom prst="rect">
            <a:avLst/>
          </a:prstGeom>
        </p:spPr>
        <p:txBody>
          <a:bodyPr vert="horz" lIns="0" tIns="60956" rIns="0" bIns="60956" rtlCol="0" anchor="ctr">
            <a:noAutofit/>
          </a:bodyPr>
          <a:lstStyle>
            <a:lvl1pPr algn="l" defTabSz="457174" rtl="0" eaLnBrk="1" latinLnBrk="0" hangingPunct="1">
              <a:spcBef>
                <a:spcPct val="0"/>
              </a:spcBef>
              <a:buNone/>
              <a:defRPr sz="2800" b="0" i="0" kern="1200" spc="-50">
                <a:solidFill>
                  <a:schemeClr val="accent1"/>
                </a:solidFill>
                <a:latin typeface="+mn-lt"/>
                <a:ea typeface="+mj-ea"/>
                <a:cs typeface="Univers LT Std 45 Light"/>
              </a:defRPr>
            </a:lvl1pPr>
          </a:lstStyle>
          <a:p>
            <a:r>
              <a:rPr lang="en-US" sz="3733" dirty="0"/>
              <a:t>Before you go,</a:t>
            </a:r>
          </a:p>
          <a:p>
            <a:r>
              <a:rPr lang="en-US" sz="3733" dirty="0"/>
              <a:t>take the survey.</a:t>
            </a:r>
          </a:p>
        </p:txBody>
      </p:sp>
      <p:pic>
        <p:nvPicPr>
          <p:cNvPr id="4"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1" y="361951"/>
            <a:ext cx="3233291" cy="5748072"/>
          </a:xfrm>
          <a:prstGeom prst="rect">
            <a:avLst/>
          </a:prstGeom>
        </p:spPr>
      </p:pic>
    </p:spTree>
    <p:extLst>
      <p:ext uri="{BB962C8B-B14F-4D97-AF65-F5344CB8AC3E}">
        <p14:creationId xmlns:p14="http://schemas.microsoft.com/office/powerpoint/2010/main" val="41314638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cSld name="1_Text with Full Image L">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4881032" y="390144"/>
            <a:ext cx="6705600" cy="573024"/>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Click to Edit Master Title Style</a:t>
            </a:r>
          </a:p>
        </p:txBody>
      </p:sp>
      <p:sp>
        <p:nvSpPr>
          <p:cNvPr id="5" name="Text Placeholder 2"/>
          <p:cNvSpPr>
            <a:spLocks noGrp="1"/>
          </p:cNvSpPr>
          <p:nvPr>
            <p:ph idx="1" hasCustomPrompt="1"/>
          </p:nvPr>
        </p:nvSpPr>
        <p:spPr>
          <a:xfrm>
            <a:off x="4881033" y="976107"/>
            <a:ext cx="6705600" cy="5206977"/>
          </a:xfrm>
          <a:prstGeom prst="rect">
            <a:avLst/>
          </a:prstGeom>
        </p:spPr>
        <p:txBody>
          <a:bodyPr vert="horz" lIns="0" tIns="45720" rIns="0" bIns="45720" rtlCol="0">
            <a:noAutofit/>
          </a:bodyPr>
          <a:lstStyle>
            <a:lvl1pPr>
              <a:lnSpc>
                <a:spcPct val="90000"/>
              </a:lnSpc>
              <a:defRPr lang="en-US" dirty="0" smtClean="0"/>
            </a:lvl1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12" name="Picture Placeholder 11"/>
          <p:cNvSpPr>
            <a:spLocks noGrp="1"/>
          </p:cNvSpPr>
          <p:nvPr>
            <p:ph type="pic" sz="quarter" idx="10" hasCustomPrompt="1"/>
          </p:nvPr>
        </p:nvSpPr>
        <p:spPr>
          <a:xfrm>
            <a:off x="0" y="0"/>
            <a:ext cx="4572000" cy="6858000"/>
          </a:xfrm>
          <a:solidFill>
            <a:schemeClr val="tx2"/>
          </a:solidFill>
          <a:ln>
            <a:noFill/>
          </a:ln>
        </p:spPr>
        <p:txBody>
          <a:bodyPr vert="horz" lIns="0" tIns="45717" rIns="0" bIns="45717" rtlCol="0" anchor="ctr">
            <a:noAutofit/>
          </a:bodyPr>
          <a:lstStyle>
            <a:lvl1pPr marL="243834" indent="-243834" algn="ctr">
              <a:buNone/>
              <a:defRPr lang="en-US" sz="1867" spc="0" dirty="0" smtClean="0">
                <a:solidFill>
                  <a:schemeClr val="bg1"/>
                </a:solidFill>
              </a:defRPr>
            </a:lvl1pPr>
          </a:lstStyle>
          <a:p>
            <a:pPr marL="0" lvl="0" indent="0" algn="ctr"/>
            <a:r>
              <a:rPr lang="en-US" dirty="0"/>
              <a:t>Drag or insert full bleed image</a:t>
            </a:r>
            <a:br>
              <a:rPr lang="en-US" dirty="0"/>
            </a:br>
            <a:r>
              <a:rPr lang="en-US" dirty="0"/>
              <a:t>Use minimum height 1690 </a:t>
            </a:r>
            <a:r>
              <a:rPr lang="en-US" dirty="0" err="1"/>
              <a:t>px</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Tree>
    <p:extLst>
      <p:ext uri="{BB962C8B-B14F-4D97-AF65-F5344CB8AC3E}">
        <p14:creationId xmlns:p14="http://schemas.microsoft.com/office/powerpoint/2010/main" val="3408257486"/>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cSld name="Title Slide Without Subhea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2"/>
            <a:ext cx="12203992" cy="4375505"/>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2" name="Title 1"/>
          <p:cNvSpPr>
            <a:spLocks noGrp="1"/>
          </p:cNvSpPr>
          <p:nvPr>
            <p:ph type="ctrTitle" hasCustomPrompt="1"/>
          </p:nvPr>
        </p:nvSpPr>
        <p:spPr>
          <a:xfrm>
            <a:off x="605368" y="1121833"/>
            <a:ext cx="10981265" cy="2815167"/>
          </a:xfrm>
        </p:spPr>
        <p:txBody>
          <a:bodyPr anchor="b"/>
          <a:lstStyle>
            <a:lvl1pPr algn="ctr">
              <a:defRPr sz="3733" baseline="0">
                <a:solidFill>
                  <a:schemeClr val="bg1"/>
                </a:solidFill>
              </a:defRPr>
            </a:lvl1pPr>
          </a:lstStyle>
          <a:p>
            <a:r>
              <a:rPr lang="en-US" dirty="0"/>
              <a:t>Presentation Title</a:t>
            </a:r>
          </a:p>
        </p:txBody>
      </p:sp>
      <p:sp>
        <p:nvSpPr>
          <p:cNvPr id="17" name="Text Placeholder 16"/>
          <p:cNvSpPr>
            <a:spLocks noGrp="1"/>
          </p:cNvSpPr>
          <p:nvPr>
            <p:ph type="body" sz="quarter" idx="12" hasCustomPrompt="1"/>
          </p:nvPr>
        </p:nvSpPr>
        <p:spPr>
          <a:xfrm>
            <a:off x="605367" y="4631266"/>
            <a:ext cx="10981267" cy="414868"/>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411" algn="l"/>
                <a:tab pos="4944410" algn="l"/>
              </a:tabLst>
              <a:defRPr sz="2133">
                <a:solidFill>
                  <a:schemeClr val="bg2">
                    <a:lumMod val="50000"/>
                  </a:schemeClr>
                </a:solidFill>
              </a:defRPr>
            </a:lvl1pPr>
          </a:lstStyle>
          <a:p>
            <a:pPr algn="ctr">
              <a:spcAft>
                <a:spcPts val="600"/>
              </a:spcAft>
            </a:pPr>
            <a:r>
              <a:rPr lang="en-US" dirty="0">
                <a:solidFill>
                  <a:schemeClr val="tx1">
                    <a:lumMod val="50000"/>
                    <a:lumOff val="50000"/>
                  </a:schemeClr>
                </a:solidFill>
              </a:rPr>
              <a:t>Speaker</a:t>
            </a:r>
            <a:endParaRPr lang="en-US" sz="1867" dirty="0">
              <a:solidFill>
                <a:schemeClr val="bg1">
                  <a:lumMod val="65000"/>
                </a:schemeClr>
              </a:solidFill>
            </a:endParaRPr>
          </a:p>
        </p:txBody>
      </p:sp>
      <p:sp>
        <p:nvSpPr>
          <p:cNvPr id="21" name="Text Placeholder 20"/>
          <p:cNvSpPr>
            <a:spLocks noGrp="1"/>
          </p:cNvSpPr>
          <p:nvPr>
            <p:ph type="body" sz="quarter" idx="13" hasCustomPrompt="1"/>
          </p:nvPr>
        </p:nvSpPr>
        <p:spPr>
          <a:xfrm>
            <a:off x="605367" y="5046134"/>
            <a:ext cx="10981267" cy="463551"/>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834" algn="l"/>
              </a:tabLst>
              <a:defRPr sz="2133">
                <a:solidFill>
                  <a:schemeClr val="bg2">
                    <a:lumMod val="50000"/>
                  </a:schemeClr>
                </a:solidFill>
              </a:defRPr>
            </a:lvl1pPr>
          </a:lstStyle>
          <a:p>
            <a:pPr>
              <a:spcAft>
                <a:spcPts val="600"/>
              </a:spcAft>
            </a:pPr>
            <a:r>
              <a:rPr lang="en-US" dirty="0">
                <a:solidFill>
                  <a:schemeClr val="bg1">
                    <a:lumMod val="65000"/>
                  </a:schemeClr>
                </a:solidFill>
              </a:rPr>
              <a:t>Title</a:t>
            </a:r>
          </a:p>
        </p:txBody>
      </p:sp>
      <p:pic>
        <p:nvPicPr>
          <p:cNvPr id="11" name="Picture 1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8"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t>ni.com</a:t>
            </a:r>
            <a:endParaRPr lang="en-US" sz="1333" dirty="0"/>
          </a:p>
        </p:txBody>
      </p:sp>
    </p:spTree>
    <p:extLst>
      <p:ext uri="{BB962C8B-B14F-4D97-AF65-F5344CB8AC3E}">
        <p14:creationId xmlns:p14="http://schemas.microsoft.com/office/powerpoint/2010/main" val="1215291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27B59-B48B-4A25-B0D0-B8F3D49767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2EF854-2831-4ADA-975C-EB9EBCF328A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27D1CB-0D96-470B-B12D-9A7961421788}"/>
              </a:ext>
            </a:extLst>
          </p:cNvPr>
          <p:cNvSpPr>
            <a:spLocks noGrp="1"/>
          </p:cNvSpPr>
          <p:nvPr>
            <p:ph type="dt" sz="half" idx="10"/>
          </p:nvPr>
        </p:nvSpPr>
        <p:spPr/>
        <p:txBody>
          <a:bodyPr/>
          <a:lstStyle/>
          <a:p>
            <a:fld id="{1EAA415B-8007-489A-BDE4-6C1DCF92BB48}" type="datetimeFigureOut">
              <a:rPr lang="en-US" smtClean="0"/>
              <a:t>6/6/2018</a:t>
            </a:fld>
            <a:endParaRPr lang="en-US"/>
          </a:p>
        </p:txBody>
      </p:sp>
      <p:sp>
        <p:nvSpPr>
          <p:cNvPr id="5" name="Footer Placeholder 4">
            <a:extLst>
              <a:ext uri="{FF2B5EF4-FFF2-40B4-BE49-F238E27FC236}">
                <a16:creationId xmlns:a16="http://schemas.microsoft.com/office/drawing/2014/main" id="{998367E0-1B64-45AB-90DB-8FD4902901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59F3EA-BB52-4CC3-94C2-087724F63AB1}"/>
              </a:ext>
            </a:extLst>
          </p:cNvPr>
          <p:cNvSpPr>
            <a:spLocks noGrp="1"/>
          </p:cNvSpPr>
          <p:nvPr>
            <p:ph type="sldNum" sz="quarter" idx="12"/>
          </p:nvPr>
        </p:nvSpPr>
        <p:spPr/>
        <p:txBody>
          <a:bodyPr/>
          <a:lstStyle/>
          <a:p>
            <a:fld id="{46D78D95-C578-4D62-9221-97899BC00FA6}" type="slidenum">
              <a:rPr lang="en-US" smtClean="0"/>
              <a:t>‹#›</a:t>
            </a:fld>
            <a:endParaRPr lang="en-US"/>
          </a:p>
        </p:txBody>
      </p:sp>
    </p:spTree>
    <p:extLst>
      <p:ext uri="{BB962C8B-B14F-4D97-AF65-F5344CB8AC3E}">
        <p14:creationId xmlns:p14="http://schemas.microsoft.com/office/powerpoint/2010/main" val="23196232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1_Custom Layout">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235373" cy="6878592"/>
          </a:xfrm>
          <a:prstGeom prst="rect">
            <a:avLst/>
          </a:prstGeom>
        </p:spPr>
      </p:pic>
    </p:spTree>
    <p:extLst>
      <p:ext uri="{BB962C8B-B14F-4D97-AF65-F5344CB8AC3E}">
        <p14:creationId xmlns:p14="http://schemas.microsoft.com/office/powerpoint/2010/main" val="21737797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cSld name="Text_2 Line Heading">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42901"/>
            <a:ext cx="10972800" cy="1103713"/>
          </a:xfrm>
          <a:prstGeom prst="rect">
            <a:avLst/>
          </a:prstGeom>
        </p:spPr>
        <p:txBody>
          <a:bodyPr vert="horz" lIns="0" tIns="45720" rIns="0" bIns="45720" rtlCol="0" anchor="ctr">
            <a:noAutofit/>
          </a:bodyPr>
          <a:lstStyle>
            <a:lvl1pPr algn="l" defTabSz="1219170" rtl="0" eaLnBrk="1" latinLnBrk="0" hangingPunct="1">
              <a:lnSpc>
                <a:spcPct val="100000"/>
              </a:lnSpc>
              <a:spcBef>
                <a:spcPct val="0"/>
              </a:spcBef>
              <a:buNone/>
              <a:defRPr lang="en-US" sz="3200" b="0" i="0" kern="1000" spc="0" baseline="0" dirty="0">
                <a:solidFill>
                  <a:schemeClr val="bg2">
                    <a:lumMod val="25000"/>
                  </a:schemeClr>
                </a:solidFill>
                <a:latin typeface="+mn-lt"/>
                <a:ea typeface="Arial" charset="0"/>
                <a:cs typeface="Arial" charset="0"/>
              </a:defRPr>
            </a:lvl1pPr>
          </a:lstStyle>
          <a:p>
            <a:r>
              <a:rPr lang="en-US" dirty="0"/>
              <a:t>Click to Edit Master Title Style</a:t>
            </a:r>
            <a:br>
              <a:rPr lang="en-US" dirty="0"/>
            </a:br>
            <a:r>
              <a:rPr lang="en-US" dirty="0"/>
              <a:t>For Two Line Header</a:t>
            </a:r>
          </a:p>
        </p:txBody>
      </p:sp>
      <p:sp>
        <p:nvSpPr>
          <p:cNvPr id="5" name="Text Placeholder 2"/>
          <p:cNvSpPr>
            <a:spLocks noGrp="1"/>
          </p:cNvSpPr>
          <p:nvPr>
            <p:ph idx="1" hasCustomPrompt="1"/>
          </p:nvPr>
        </p:nvSpPr>
        <p:spPr>
          <a:xfrm>
            <a:off x="605367" y="1438158"/>
            <a:ext cx="10972800" cy="4433476"/>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2193547263"/>
      </p:ext>
    </p:extLst>
  </p:cSld>
  <p:clrMapOvr>
    <a:masterClrMapping/>
  </p:clrMapOvr>
  <p:extLst mod="1">
    <p:ext uri="{DCECCB84-F9BA-43D5-87BE-67443E8EF086}">
      <p15:sldGuideLst xmlns:p15="http://schemas.microsoft.com/office/powerpoint/2012/main">
        <p15:guide id="2" pos="2880">
          <p15:clr>
            <a:srgbClr val="FBAE40"/>
          </p15:clr>
        </p15:guide>
        <p15:guide id="3" orient="horz" pos="1620">
          <p15:clr>
            <a:srgbClr val="FBAE40"/>
          </p15:clr>
        </p15:guide>
        <p15:guide id="4" orient="horz" pos="8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E25A2-2B38-484E-AE69-450FC1727CF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134A018-A258-4B8C-BE31-108239B304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E56BDB7-5A36-439F-ACC4-9C434D2A8DB9}"/>
              </a:ext>
            </a:extLst>
          </p:cNvPr>
          <p:cNvSpPr>
            <a:spLocks noGrp="1"/>
          </p:cNvSpPr>
          <p:nvPr>
            <p:ph type="dt" sz="half" idx="10"/>
          </p:nvPr>
        </p:nvSpPr>
        <p:spPr/>
        <p:txBody>
          <a:bodyPr/>
          <a:lstStyle/>
          <a:p>
            <a:fld id="{1EAA415B-8007-489A-BDE4-6C1DCF92BB48}" type="datetimeFigureOut">
              <a:rPr lang="en-US" smtClean="0"/>
              <a:t>6/6/2018</a:t>
            </a:fld>
            <a:endParaRPr lang="en-US"/>
          </a:p>
        </p:txBody>
      </p:sp>
      <p:sp>
        <p:nvSpPr>
          <p:cNvPr id="5" name="Footer Placeholder 4">
            <a:extLst>
              <a:ext uri="{FF2B5EF4-FFF2-40B4-BE49-F238E27FC236}">
                <a16:creationId xmlns:a16="http://schemas.microsoft.com/office/drawing/2014/main" id="{9A22CF99-8751-479C-9B48-63310A4AAF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32E431-1EFD-4D50-9357-3BAD4A532A2B}"/>
              </a:ext>
            </a:extLst>
          </p:cNvPr>
          <p:cNvSpPr>
            <a:spLocks noGrp="1"/>
          </p:cNvSpPr>
          <p:nvPr>
            <p:ph type="sldNum" sz="quarter" idx="12"/>
          </p:nvPr>
        </p:nvSpPr>
        <p:spPr/>
        <p:txBody>
          <a:bodyPr/>
          <a:lstStyle/>
          <a:p>
            <a:fld id="{46D78D95-C578-4D62-9221-97899BC00FA6}" type="slidenum">
              <a:rPr lang="en-US" smtClean="0"/>
              <a:t>‹#›</a:t>
            </a:fld>
            <a:endParaRPr lang="en-US"/>
          </a:p>
        </p:txBody>
      </p:sp>
    </p:spTree>
    <p:extLst>
      <p:ext uri="{BB962C8B-B14F-4D97-AF65-F5344CB8AC3E}">
        <p14:creationId xmlns:p14="http://schemas.microsoft.com/office/powerpoint/2010/main" val="1789066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95268-3725-4D7C-AC9B-A921B822F2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071189-B2E7-4366-A2A1-7B83C2160A0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7A2E82-8BD0-4CB3-B276-35EA758C7BB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F828D2-6E2F-46E5-9577-680BFF002FE0}"/>
              </a:ext>
            </a:extLst>
          </p:cNvPr>
          <p:cNvSpPr>
            <a:spLocks noGrp="1"/>
          </p:cNvSpPr>
          <p:nvPr>
            <p:ph type="dt" sz="half" idx="10"/>
          </p:nvPr>
        </p:nvSpPr>
        <p:spPr/>
        <p:txBody>
          <a:bodyPr/>
          <a:lstStyle/>
          <a:p>
            <a:fld id="{1EAA415B-8007-489A-BDE4-6C1DCF92BB48}" type="datetimeFigureOut">
              <a:rPr lang="en-US" smtClean="0"/>
              <a:t>6/6/2018</a:t>
            </a:fld>
            <a:endParaRPr lang="en-US"/>
          </a:p>
        </p:txBody>
      </p:sp>
      <p:sp>
        <p:nvSpPr>
          <p:cNvPr id="6" name="Footer Placeholder 5">
            <a:extLst>
              <a:ext uri="{FF2B5EF4-FFF2-40B4-BE49-F238E27FC236}">
                <a16:creationId xmlns:a16="http://schemas.microsoft.com/office/drawing/2014/main" id="{EB057BA5-551D-49FC-AF22-3F096E3346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7C5040-6230-448E-AE9E-2623E4D2EC05}"/>
              </a:ext>
            </a:extLst>
          </p:cNvPr>
          <p:cNvSpPr>
            <a:spLocks noGrp="1"/>
          </p:cNvSpPr>
          <p:nvPr>
            <p:ph type="sldNum" sz="quarter" idx="12"/>
          </p:nvPr>
        </p:nvSpPr>
        <p:spPr/>
        <p:txBody>
          <a:bodyPr/>
          <a:lstStyle/>
          <a:p>
            <a:fld id="{46D78D95-C578-4D62-9221-97899BC00FA6}" type="slidenum">
              <a:rPr lang="en-US" smtClean="0"/>
              <a:t>‹#›</a:t>
            </a:fld>
            <a:endParaRPr lang="en-US"/>
          </a:p>
        </p:txBody>
      </p:sp>
    </p:spTree>
    <p:extLst>
      <p:ext uri="{BB962C8B-B14F-4D97-AF65-F5344CB8AC3E}">
        <p14:creationId xmlns:p14="http://schemas.microsoft.com/office/powerpoint/2010/main" val="2025215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916B5-19E9-404A-868B-EEECE1C9B78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323501C-6AC3-4295-9E54-7DC7DF9B7D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935C898-5AC9-4E80-BDAF-32232DB633D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13DFC24-DE0E-44BD-852C-7E87670124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C05CB66-92B1-4907-8F5F-584757AE9D3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1F5FF87-5C31-4B8F-B6FB-6A09A0BF7737}"/>
              </a:ext>
            </a:extLst>
          </p:cNvPr>
          <p:cNvSpPr>
            <a:spLocks noGrp="1"/>
          </p:cNvSpPr>
          <p:nvPr>
            <p:ph type="dt" sz="half" idx="10"/>
          </p:nvPr>
        </p:nvSpPr>
        <p:spPr/>
        <p:txBody>
          <a:bodyPr/>
          <a:lstStyle/>
          <a:p>
            <a:fld id="{1EAA415B-8007-489A-BDE4-6C1DCF92BB48}" type="datetimeFigureOut">
              <a:rPr lang="en-US" smtClean="0"/>
              <a:t>6/6/2018</a:t>
            </a:fld>
            <a:endParaRPr lang="en-US"/>
          </a:p>
        </p:txBody>
      </p:sp>
      <p:sp>
        <p:nvSpPr>
          <p:cNvPr id="8" name="Footer Placeholder 7">
            <a:extLst>
              <a:ext uri="{FF2B5EF4-FFF2-40B4-BE49-F238E27FC236}">
                <a16:creationId xmlns:a16="http://schemas.microsoft.com/office/drawing/2014/main" id="{4324D405-B36E-4C35-971E-C4D6490DE2F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62D66F1-DF80-43F1-A890-0E6B765D3637}"/>
              </a:ext>
            </a:extLst>
          </p:cNvPr>
          <p:cNvSpPr>
            <a:spLocks noGrp="1"/>
          </p:cNvSpPr>
          <p:nvPr>
            <p:ph type="sldNum" sz="quarter" idx="12"/>
          </p:nvPr>
        </p:nvSpPr>
        <p:spPr/>
        <p:txBody>
          <a:bodyPr/>
          <a:lstStyle/>
          <a:p>
            <a:fld id="{46D78D95-C578-4D62-9221-97899BC00FA6}" type="slidenum">
              <a:rPr lang="en-US" smtClean="0"/>
              <a:t>‹#›</a:t>
            </a:fld>
            <a:endParaRPr lang="en-US"/>
          </a:p>
        </p:txBody>
      </p:sp>
    </p:spTree>
    <p:extLst>
      <p:ext uri="{BB962C8B-B14F-4D97-AF65-F5344CB8AC3E}">
        <p14:creationId xmlns:p14="http://schemas.microsoft.com/office/powerpoint/2010/main" val="2204882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4FCA2-5215-4878-BC03-EA81603FAD8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FB0299E-A58D-4ACC-BE10-02EAA14468A9}"/>
              </a:ext>
            </a:extLst>
          </p:cNvPr>
          <p:cNvSpPr>
            <a:spLocks noGrp="1"/>
          </p:cNvSpPr>
          <p:nvPr>
            <p:ph type="dt" sz="half" idx="10"/>
          </p:nvPr>
        </p:nvSpPr>
        <p:spPr/>
        <p:txBody>
          <a:bodyPr/>
          <a:lstStyle/>
          <a:p>
            <a:fld id="{1EAA415B-8007-489A-BDE4-6C1DCF92BB48}" type="datetimeFigureOut">
              <a:rPr lang="en-US" smtClean="0"/>
              <a:t>6/6/2018</a:t>
            </a:fld>
            <a:endParaRPr lang="en-US"/>
          </a:p>
        </p:txBody>
      </p:sp>
      <p:sp>
        <p:nvSpPr>
          <p:cNvPr id="4" name="Footer Placeholder 3">
            <a:extLst>
              <a:ext uri="{FF2B5EF4-FFF2-40B4-BE49-F238E27FC236}">
                <a16:creationId xmlns:a16="http://schemas.microsoft.com/office/drawing/2014/main" id="{41F37A95-7BAE-4A3F-AEE1-DADC23482C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EAB42D9-61F5-4E9F-818F-6F4609D5EEB7}"/>
              </a:ext>
            </a:extLst>
          </p:cNvPr>
          <p:cNvSpPr>
            <a:spLocks noGrp="1"/>
          </p:cNvSpPr>
          <p:nvPr>
            <p:ph type="sldNum" sz="quarter" idx="12"/>
          </p:nvPr>
        </p:nvSpPr>
        <p:spPr/>
        <p:txBody>
          <a:bodyPr/>
          <a:lstStyle/>
          <a:p>
            <a:fld id="{46D78D95-C578-4D62-9221-97899BC00FA6}" type="slidenum">
              <a:rPr lang="en-US" smtClean="0"/>
              <a:t>‹#›</a:t>
            </a:fld>
            <a:endParaRPr lang="en-US"/>
          </a:p>
        </p:txBody>
      </p:sp>
    </p:spTree>
    <p:extLst>
      <p:ext uri="{BB962C8B-B14F-4D97-AF65-F5344CB8AC3E}">
        <p14:creationId xmlns:p14="http://schemas.microsoft.com/office/powerpoint/2010/main" val="1372199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9A4D84-FC0C-454A-9F28-05139CC968B2}"/>
              </a:ext>
            </a:extLst>
          </p:cNvPr>
          <p:cNvSpPr>
            <a:spLocks noGrp="1"/>
          </p:cNvSpPr>
          <p:nvPr>
            <p:ph type="dt" sz="half" idx="10"/>
          </p:nvPr>
        </p:nvSpPr>
        <p:spPr/>
        <p:txBody>
          <a:bodyPr/>
          <a:lstStyle/>
          <a:p>
            <a:fld id="{1EAA415B-8007-489A-BDE4-6C1DCF92BB48}" type="datetimeFigureOut">
              <a:rPr lang="en-US" smtClean="0"/>
              <a:t>6/6/2018</a:t>
            </a:fld>
            <a:endParaRPr lang="en-US"/>
          </a:p>
        </p:txBody>
      </p:sp>
      <p:sp>
        <p:nvSpPr>
          <p:cNvPr id="3" name="Footer Placeholder 2">
            <a:extLst>
              <a:ext uri="{FF2B5EF4-FFF2-40B4-BE49-F238E27FC236}">
                <a16:creationId xmlns:a16="http://schemas.microsoft.com/office/drawing/2014/main" id="{4ED72156-F5E9-41F8-A9BF-A90B3EA4721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4AE9185-659C-435C-90DC-102758CEBB09}"/>
              </a:ext>
            </a:extLst>
          </p:cNvPr>
          <p:cNvSpPr>
            <a:spLocks noGrp="1"/>
          </p:cNvSpPr>
          <p:nvPr>
            <p:ph type="sldNum" sz="quarter" idx="12"/>
          </p:nvPr>
        </p:nvSpPr>
        <p:spPr/>
        <p:txBody>
          <a:bodyPr/>
          <a:lstStyle/>
          <a:p>
            <a:fld id="{46D78D95-C578-4D62-9221-97899BC00FA6}" type="slidenum">
              <a:rPr lang="en-US" smtClean="0"/>
              <a:t>‹#›</a:t>
            </a:fld>
            <a:endParaRPr lang="en-US"/>
          </a:p>
        </p:txBody>
      </p:sp>
    </p:spTree>
    <p:extLst>
      <p:ext uri="{BB962C8B-B14F-4D97-AF65-F5344CB8AC3E}">
        <p14:creationId xmlns:p14="http://schemas.microsoft.com/office/powerpoint/2010/main" val="1153162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7A616-5C80-4EF5-9531-60D0A0FBB8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3961192-929A-443A-B19E-B1D41A29DB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FE0CDE0-1B0E-4F35-AE70-9D2A0A9708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FE8CCB2-2729-4D0C-BB76-8E4C5E343BE3}"/>
              </a:ext>
            </a:extLst>
          </p:cNvPr>
          <p:cNvSpPr>
            <a:spLocks noGrp="1"/>
          </p:cNvSpPr>
          <p:nvPr>
            <p:ph type="dt" sz="half" idx="10"/>
          </p:nvPr>
        </p:nvSpPr>
        <p:spPr/>
        <p:txBody>
          <a:bodyPr/>
          <a:lstStyle/>
          <a:p>
            <a:fld id="{1EAA415B-8007-489A-BDE4-6C1DCF92BB48}" type="datetimeFigureOut">
              <a:rPr lang="en-US" smtClean="0"/>
              <a:t>6/6/2018</a:t>
            </a:fld>
            <a:endParaRPr lang="en-US"/>
          </a:p>
        </p:txBody>
      </p:sp>
      <p:sp>
        <p:nvSpPr>
          <p:cNvPr id="6" name="Footer Placeholder 5">
            <a:extLst>
              <a:ext uri="{FF2B5EF4-FFF2-40B4-BE49-F238E27FC236}">
                <a16:creationId xmlns:a16="http://schemas.microsoft.com/office/drawing/2014/main" id="{A10CCDA4-0B7F-433A-8198-A64A1FDB3C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96AD38-A52E-4CFF-ADB3-F9CA6CAF4074}"/>
              </a:ext>
            </a:extLst>
          </p:cNvPr>
          <p:cNvSpPr>
            <a:spLocks noGrp="1"/>
          </p:cNvSpPr>
          <p:nvPr>
            <p:ph type="sldNum" sz="quarter" idx="12"/>
          </p:nvPr>
        </p:nvSpPr>
        <p:spPr/>
        <p:txBody>
          <a:bodyPr/>
          <a:lstStyle/>
          <a:p>
            <a:fld id="{46D78D95-C578-4D62-9221-97899BC00FA6}" type="slidenum">
              <a:rPr lang="en-US" smtClean="0"/>
              <a:t>‹#›</a:t>
            </a:fld>
            <a:endParaRPr lang="en-US"/>
          </a:p>
        </p:txBody>
      </p:sp>
    </p:spTree>
    <p:extLst>
      <p:ext uri="{BB962C8B-B14F-4D97-AF65-F5344CB8AC3E}">
        <p14:creationId xmlns:p14="http://schemas.microsoft.com/office/powerpoint/2010/main" val="3473351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60246-3387-4951-9279-D1D13B928E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7377E5C-086F-4ED1-9BF4-74297E930E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21AB83F-2CD5-4385-A65B-BF9CEFA1F7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7F66D71-D4AC-4925-8495-41964DA29EE4}"/>
              </a:ext>
            </a:extLst>
          </p:cNvPr>
          <p:cNvSpPr>
            <a:spLocks noGrp="1"/>
          </p:cNvSpPr>
          <p:nvPr>
            <p:ph type="dt" sz="half" idx="10"/>
          </p:nvPr>
        </p:nvSpPr>
        <p:spPr/>
        <p:txBody>
          <a:bodyPr/>
          <a:lstStyle/>
          <a:p>
            <a:fld id="{1EAA415B-8007-489A-BDE4-6C1DCF92BB48}" type="datetimeFigureOut">
              <a:rPr lang="en-US" smtClean="0"/>
              <a:t>6/6/2018</a:t>
            </a:fld>
            <a:endParaRPr lang="en-US"/>
          </a:p>
        </p:txBody>
      </p:sp>
      <p:sp>
        <p:nvSpPr>
          <p:cNvPr id="6" name="Footer Placeholder 5">
            <a:extLst>
              <a:ext uri="{FF2B5EF4-FFF2-40B4-BE49-F238E27FC236}">
                <a16:creationId xmlns:a16="http://schemas.microsoft.com/office/drawing/2014/main" id="{00FAF7A5-B0B4-4A85-B720-351E47741D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024298-ACEB-4DA7-8350-C66B785F1CEE}"/>
              </a:ext>
            </a:extLst>
          </p:cNvPr>
          <p:cNvSpPr>
            <a:spLocks noGrp="1"/>
          </p:cNvSpPr>
          <p:nvPr>
            <p:ph type="sldNum" sz="quarter" idx="12"/>
          </p:nvPr>
        </p:nvSpPr>
        <p:spPr/>
        <p:txBody>
          <a:bodyPr/>
          <a:lstStyle/>
          <a:p>
            <a:fld id="{46D78D95-C578-4D62-9221-97899BC00FA6}" type="slidenum">
              <a:rPr lang="en-US" smtClean="0"/>
              <a:t>‹#›</a:t>
            </a:fld>
            <a:endParaRPr lang="en-US"/>
          </a:p>
        </p:txBody>
      </p:sp>
    </p:spTree>
    <p:extLst>
      <p:ext uri="{BB962C8B-B14F-4D97-AF65-F5344CB8AC3E}">
        <p14:creationId xmlns:p14="http://schemas.microsoft.com/office/powerpoint/2010/main" val="2640838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3ABD67-E7BF-48D6-9843-8BD90F3DCD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27FFECC-49B2-4411-AB27-1B93750EF5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B739CD-F0C7-46C4-A464-6EFE1E86D6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AA415B-8007-489A-BDE4-6C1DCF92BB48}" type="datetimeFigureOut">
              <a:rPr lang="en-US" smtClean="0"/>
              <a:t>6/6/2018</a:t>
            </a:fld>
            <a:endParaRPr lang="en-US"/>
          </a:p>
        </p:txBody>
      </p:sp>
      <p:sp>
        <p:nvSpPr>
          <p:cNvPr id="5" name="Footer Placeholder 4">
            <a:extLst>
              <a:ext uri="{FF2B5EF4-FFF2-40B4-BE49-F238E27FC236}">
                <a16:creationId xmlns:a16="http://schemas.microsoft.com/office/drawing/2014/main" id="{90E0BAD2-9107-4EFE-BBE2-163D570BA6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C34F47D-6F70-4C27-AA78-24773F1BDB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D78D95-C578-4D62-9221-97899BC00FA6}" type="slidenum">
              <a:rPr lang="en-US" smtClean="0"/>
              <a:t>‹#›</a:t>
            </a:fld>
            <a:endParaRPr lang="en-US"/>
          </a:p>
        </p:txBody>
      </p:sp>
    </p:spTree>
    <p:extLst>
      <p:ext uri="{BB962C8B-B14F-4D97-AF65-F5344CB8AC3E}">
        <p14:creationId xmlns:p14="http://schemas.microsoft.com/office/powerpoint/2010/main" val="16416704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3.xml"/><Relationship Id="rId7" Type="http://schemas.openxmlformats.org/officeDocument/2006/relationships/diagramColors" Target="../diagrams/colors2.xml"/><Relationship Id="rId2" Type="http://schemas.openxmlformats.org/officeDocument/2006/relationships/slideLayout" Target="../slideLayouts/slideLayout15.xml"/><Relationship Id="rId1" Type="http://schemas.openxmlformats.org/officeDocument/2006/relationships/tags" Target="../tags/tag15.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6.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8" Type="http://schemas.openxmlformats.org/officeDocument/2006/relationships/tags" Target="../tags/tag23.xml"/><Relationship Id="rId13" Type="http://schemas.openxmlformats.org/officeDocument/2006/relationships/tags" Target="../tags/tag28.xml"/><Relationship Id="rId18" Type="http://schemas.openxmlformats.org/officeDocument/2006/relationships/tags" Target="../tags/tag33.xml"/><Relationship Id="rId26" Type="http://schemas.openxmlformats.org/officeDocument/2006/relationships/tags" Target="../tags/tag41.xml"/><Relationship Id="rId39" Type="http://schemas.openxmlformats.org/officeDocument/2006/relationships/tags" Target="../tags/tag54.xml"/><Relationship Id="rId3" Type="http://schemas.openxmlformats.org/officeDocument/2006/relationships/tags" Target="../tags/tag18.xml"/><Relationship Id="rId21" Type="http://schemas.openxmlformats.org/officeDocument/2006/relationships/tags" Target="../tags/tag36.xml"/><Relationship Id="rId34" Type="http://schemas.openxmlformats.org/officeDocument/2006/relationships/tags" Target="../tags/tag49.xml"/><Relationship Id="rId42" Type="http://schemas.openxmlformats.org/officeDocument/2006/relationships/image" Target="../media/image22.png"/><Relationship Id="rId7" Type="http://schemas.openxmlformats.org/officeDocument/2006/relationships/tags" Target="../tags/tag22.xml"/><Relationship Id="rId12" Type="http://schemas.openxmlformats.org/officeDocument/2006/relationships/tags" Target="../tags/tag27.xml"/><Relationship Id="rId17" Type="http://schemas.openxmlformats.org/officeDocument/2006/relationships/tags" Target="../tags/tag32.xml"/><Relationship Id="rId25" Type="http://schemas.openxmlformats.org/officeDocument/2006/relationships/tags" Target="../tags/tag40.xml"/><Relationship Id="rId33" Type="http://schemas.openxmlformats.org/officeDocument/2006/relationships/tags" Target="../tags/tag48.xml"/><Relationship Id="rId38" Type="http://schemas.openxmlformats.org/officeDocument/2006/relationships/tags" Target="../tags/tag53.xml"/><Relationship Id="rId2" Type="http://schemas.openxmlformats.org/officeDocument/2006/relationships/tags" Target="../tags/tag17.xml"/><Relationship Id="rId16" Type="http://schemas.openxmlformats.org/officeDocument/2006/relationships/tags" Target="../tags/tag31.xml"/><Relationship Id="rId20" Type="http://schemas.openxmlformats.org/officeDocument/2006/relationships/tags" Target="../tags/tag35.xml"/><Relationship Id="rId29" Type="http://schemas.openxmlformats.org/officeDocument/2006/relationships/tags" Target="../tags/tag44.xml"/><Relationship Id="rId41" Type="http://schemas.openxmlformats.org/officeDocument/2006/relationships/notesSlide" Target="../notesSlides/notesSlide5.xml"/><Relationship Id="rId1" Type="http://schemas.openxmlformats.org/officeDocument/2006/relationships/tags" Target="../tags/tag16.xml"/><Relationship Id="rId6" Type="http://schemas.openxmlformats.org/officeDocument/2006/relationships/tags" Target="../tags/tag21.xml"/><Relationship Id="rId11" Type="http://schemas.openxmlformats.org/officeDocument/2006/relationships/tags" Target="../tags/tag26.xml"/><Relationship Id="rId24" Type="http://schemas.openxmlformats.org/officeDocument/2006/relationships/tags" Target="../tags/tag39.xml"/><Relationship Id="rId32" Type="http://schemas.openxmlformats.org/officeDocument/2006/relationships/tags" Target="../tags/tag47.xml"/><Relationship Id="rId37" Type="http://schemas.openxmlformats.org/officeDocument/2006/relationships/tags" Target="../tags/tag52.xml"/><Relationship Id="rId40" Type="http://schemas.openxmlformats.org/officeDocument/2006/relationships/slideLayout" Target="../slideLayouts/slideLayout2.xml"/><Relationship Id="rId5" Type="http://schemas.openxmlformats.org/officeDocument/2006/relationships/tags" Target="../tags/tag20.xml"/><Relationship Id="rId15" Type="http://schemas.openxmlformats.org/officeDocument/2006/relationships/tags" Target="../tags/tag30.xml"/><Relationship Id="rId23" Type="http://schemas.openxmlformats.org/officeDocument/2006/relationships/tags" Target="../tags/tag38.xml"/><Relationship Id="rId28" Type="http://schemas.openxmlformats.org/officeDocument/2006/relationships/tags" Target="../tags/tag43.xml"/><Relationship Id="rId36" Type="http://schemas.openxmlformats.org/officeDocument/2006/relationships/tags" Target="../tags/tag51.xml"/><Relationship Id="rId10" Type="http://schemas.openxmlformats.org/officeDocument/2006/relationships/tags" Target="../tags/tag25.xml"/><Relationship Id="rId19" Type="http://schemas.openxmlformats.org/officeDocument/2006/relationships/tags" Target="../tags/tag34.xml"/><Relationship Id="rId31" Type="http://schemas.openxmlformats.org/officeDocument/2006/relationships/tags" Target="../tags/tag46.xml"/><Relationship Id="rId4" Type="http://schemas.openxmlformats.org/officeDocument/2006/relationships/tags" Target="../tags/tag19.xml"/><Relationship Id="rId9" Type="http://schemas.openxmlformats.org/officeDocument/2006/relationships/tags" Target="../tags/tag24.xml"/><Relationship Id="rId14" Type="http://schemas.openxmlformats.org/officeDocument/2006/relationships/tags" Target="../tags/tag29.xml"/><Relationship Id="rId22" Type="http://schemas.openxmlformats.org/officeDocument/2006/relationships/tags" Target="../tags/tag37.xml"/><Relationship Id="rId27" Type="http://schemas.openxmlformats.org/officeDocument/2006/relationships/tags" Target="../tags/tag42.xml"/><Relationship Id="rId30" Type="http://schemas.openxmlformats.org/officeDocument/2006/relationships/tags" Target="../tags/tag45.xml"/><Relationship Id="rId35" Type="http://schemas.openxmlformats.org/officeDocument/2006/relationships/tags" Target="../tags/tag50.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image" Target="../media/image7.png"/><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image" Target="../media/image6.jpe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5.gif"/><Relationship Id="rId5" Type="http://schemas.openxmlformats.org/officeDocument/2006/relationships/tags" Target="../tags/tag5.xml"/><Relationship Id="rId10" Type="http://schemas.openxmlformats.org/officeDocument/2006/relationships/notesSlide" Target="../notesSlides/notesSlide1.xml"/><Relationship Id="rId4" Type="http://schemas.openxmlformats.org/officeDocument/2006/relationships/tags" Target="../tags/tag4.xml"/><Relationship Id="rId9" Type="http://schemas.openxmlformats.org/officeDocument/2006/relationships/slideLayout" Target="../slideLayouts/slideLayout2.xml"/><Relationship Id="rId14" Type="http://schemas.openxmlformats.org/officeDocument/2006/relationships/image" Target="../media/image8.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3" Type="http://schemas.openxmlformats.org/officeDocument/2006/relationships/image" Target="../media/image37.tiff"/><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2.xml"/><Relationship Id="rId13" Type="http://schemas.openxmlformats.org/officeDocument/2006/relationships/image" Target="../media/image13.png"/><Relationship Id="rId3" Type="http://schemas.openxmlformats.org/officeDocument/2006/relationships/tags" Target="../tags/tag11.xml"/><Relationship Id="rId7" Type="http://schemas.openxmlformats.org/officeDocument/2006/relationships/slideLayout" Target="../slideLayouts/slideLayout2.xml"/><Relationship Id="rId12" Type="http://schemas.openxmlformats.org/officeDocument/2006/relationships/image" Target="../media/image12.jpeg"/><Relationship Id="rId2" Type="http://schemas.openxmlformats.org/officeDocument/2006/relationships/tags" Target="../tags/tag10.xml"/><Relationship Id="rId16" Type="http://schemas.openxmlformats.org/officeDocument/2006/relationships/image" Target="../media/image16.png"/><Relationship Id="rId1" Type="http://schemas.openxmlformats.org/officeDocument/2006/relationships/tags" Target="../tags/tag9.xml"/><Relationship Id="rId6" Type="http://schemas.openxmlformats.org/officeDocument/2006/relationships/tags" Target="../tags/tag14.xml"/><Relationship Id="rId11" Type="http://schemas.openxmlformats.org/officeDocument/2006/relationships/image" Target="../media/image11.jpeg"/><Relationship Id="rId5" Type="http://schemas.openxmlformats.org/officeDocument/2006/relationships/tags" Target="../tags/tag13.xml"/><Relationship Id="rId15" Type="http://schemas.openxmlformats.org/officeDocument/2006/relationships/image" Target="../media/image15.png"/><Relationship Id="rId10" Type="http://schemas.openxmlformats.org/officeDocument/2006/relationships/image" Target="../media/image10.jpeg"/><Relationship Id="rId4" Type="http://schemas.openxmlformats.org/officeDocument/2006/relationships/tags" Target="../tags/tag12.xml"/><Relationship Id="rId9" Type="http://schemas.openxmlformats.org/officeDocument/2006/relationships/image" Target="../media/image9.jpeg"/><Relationship Id="rId14"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Distributed Control and Automation Framework (DCAF)</a:t>
            </a:r>
          </a:p>
        </p:txBody>
      </p:sp>
      <p:sp>
        <p:nvSpPr>
          <p:cNvPr id="3" name="Subtitle 2"/>
          <p:cNvSpPr>
            <a:spLocks noGrp="1"/>
          </p:cNvSpPr>
          <p:nvPr>
            <p:ph type="subTitle" idx="1"/>
          </p:nvPr>
        </p:nvSpPr>
        <p:spPr/>
        <p:txBody>
          <a:bodyPr/>
          <a:lstStyle/>
          <a:p>
            <a:r>
              <a:rPr lang="en-US" dirty="0"/>
              <a:t>Introduction to DCAF</a:t>
            </a:r>
          </a:p>
        </p:txBody>
      </p:sp>
      <p:sp>
        <p:nvSpPr>
          <p:cNvPr id="4" name="Text Placeholder 3"/>
          <p:cNvSpPr>
            <a:spLocks noGrp="1"/>
          </p:cNvSpPr>
          <p:nvPr>
            <p:ph type="body" sz="quarter" idx="12"/>
          </p:nvPr>
        </p:nvSpPr>
        <p:spPr/>
        <p:txBody>
          <a:bodyPr>
            <a:normAutofit lnSpcReduction="10000"/>
          </a:bodyPr>
          <a:lstStyle/>
          <a:p>
            <a:r>
              <a:rPr lang="en-US" dirty="0"/>
              <a:t>Benjamin Celis, Mathew Pollock</a:t>
            </a:r>
          </a:p>
        </p:txBody>
      </p:sp>
      <p:sp>
        <p:nvSpPr>
          <p:cNvPr id="5" name="Text Placeholder 4"/>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3695697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Demo</a:t>
            </a:r>
          </a:p>
        </p:txBody>
      </p:sp>
      <p:sp>
        <p:nvSpPr>
          <p:cNvPr id="4" name="Subtitle 3"/>
          <p:cNvSpPr>
            <a:spLocks noGrp="1"/>
          </p:cNvSpPr>
          <p:nvPr>
            <p:ph type="subTitle" idx="1"/>
          </p:nvPr>
        </p:nvSpPr>
        <p:spPr/>
        <p:txBody>
          <a:bodyPr/>
          <a:lstStyle/>
          <a:p>
            <a:endParaRPr lang="en-US"/>
          </a:p>
        </p:txBody>
      </p:sp>
      <p:sp>
        <p:nvSpPr>
          <p:cNvPr id="5" name="Text Placeholder 4"/>
          <p:cNvSpPr>
            <a:spLocks noGrp="1"/>
          </p:cNvSpPr>
          <p:nvPr>
            <p:ph type="body" sz="quarter" idx="12"/>
          </p:nvPr>
        </p:nvSpPr>
        <p:spPr/>
        <p:txBody>
          <a:bodyPr>
            <a:normAutofit lnSpcReduction="10000"/>
          </a:bodyPr>
          <a:lstStyle/>
          <a:p>
            <a:endParaRPr lang="en-US"/>
          </a:p>
        </p:txBody>
      </p:sp>
      <p:sp>
        <p:nvSpPr>
          <p:cNvPr id="6" name="Text Placeholder 5"/>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5634682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4749" y="41902"/>
            <a:ext cx="9086009" cy="964092"/>
          </a:xfrm>
          <a:effectLst/>
        </p:spPr>
        <p:txBody>
          <a:bodyPr>
            <a:normAutofit/>
          </a:bodyPr>
          <a:lstStyle/>
          <a:p>
            <a:r>
              <a:rPr lang="en-US" dirty="0"/>
              <a:t>Who is DCAF for?</a:t>
            </a:r>
          </a:p>
        </p:txBody>
      </p:sp>
      <p:graphicFrame>
        <p:nvGraphicFramePr>
          <p:cNvPr id="17" name="Diagram 16"/>
          <p:cNvGraphicFramePr/>
          <p:nvPr>
            <p:extLst/>
          </p:nvPr>
        </p:nvGraphicFramePr>
        <p:xfrm>
          <a:off x="-600364" y="1005993"/>
          <a:ext cx="8128000"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8" name="TextBox 17"/>
          <p:cNvSpPr txBox="1"/>
          <p:nvPr/>
        </p:nvSpPr>
        <p:spPr>
          <a:xfrm>
            <a:off x="6529259" y="587164"/>
            <a:ext cx="5060715" cy="5678478"/>
          </a:xfrm>
          <a:prstGeom prst="rect">
            <a:avLst/>
          </a:prstGeom>
          <a:noFill/>
        </p:spPr>
        <p:txBody>
          <a:bodyPr wrap="square" rtlCol="0">
            <a:spAutoFit/>
          </a:bodyPr>
          <a:lstStyle/>
          <a:p>
            <a:pPr>
              <a:spcAft>
                <a:spcPts val="600"/>
              </a:spcAft>
            </a:pPr>
            <a:r>
              <a:rPr lang="en-US" b="1" dirty="0"/>
              <a:t>Application Type: </a:t>
            </a:r>
            <a:r>
              <a:rPr lang="en-US" b="1" dirty="0">
                <a:solidFill>
                  <a:schemeClr val="accent1"/>
                </a:solidFill>
              </a:rPr>
              <a:t>Control and Automation</a:t>
            </a:r>
          </a:p>
          <a:p>
            <a:pPr marL="285744" indent="-285744">
              <a:spcAft>
                <a:spcPts val="600"/>
              </a:spcAft>
              <a:buFont typeface="Arial" panose="020B0604020202020204" pitchFamily="34" charset="0"/>
              <a:buChar char="•"/>
            </a:pPr>
            <a:r>
              <a:rPr lang="en-US" dirty="0"/>
              <a:t>Single-point I/O, processing, and services</a:t>
            </a:r>
          </a:p>
          <a:p>
            <a:pPr marL="285744" indent="-285744">
              <a:spcAft>
                <a:spcPts val="600"/>
              </a:spcAft>
              <a:buFont typeface="Arial" panose="020B0604020202020204" pitchFamily="34" charset="0"/>
              <a:buChar char="•"/>
            </a:pPr>
            <a:r>
              <a:rPr lang="en-US" dirty="0"/>
              <a:t>Outputs provided in real-time</a:t>
            </a:r>
          </a:p>
          <a:p>
            <a:pPr marL="285744" indent="-285744">
              <a:spcAft>
                <a:spcPts val="600"/>
              </a:spcAft>
              <a:buFont typeface="Arial" panose="020B0604020202020204" pitchFamily="34" charset="0"/>
              <a:buChar char="•"/>
            </a:pPr>
            <a:r>
              <a:rPr lang="en-US" dirty="0"/>
              <a:t>Not Real-Time Test</a:t>
            </a:r>
          </a:p>
          <a:p>
            <a:pPr marL="285744" indent="-285744">
              <a:spcAft>
                <a:spcPts val="600"/>
              </a:spcAft>
              <a:buFont typeface="Arial" panose="020B0604020202020204" pitchFamily="34" charset="0"/>
              <a:buChar char="•"/>
            </a:pPr>
            <a:r>
              <a:rPr lang="en-US" dirty="0"/>
              <a:t>Not Monitoring or Data Acquisition</a:t>
            </a:r>
          </a:p>
          <a:p>
            <a:pPr>
              <a:spcAft>
                <a:spcPts val="600"/>
              </a:spcAft>
            </a:pPr>
            <a:endParaRPr lang="en-US" dirty="0"/>
          </a:p>
          <a:p>
            <a:pPr>
              <a:spcAft>
                <a:spcPts val="600"/>
              </a:spcAft>
            </a:pPr>
            <a:r>
              <a:rPr lang="en-US" b="1" dirty="0"/>
              <a:t>Scope Type: </a:t>
            </a:r>
            <a:r>
              <a:rPr lang="en-US" b="1" dirty="0">
                <a:solidFill>
                  <a:schemeClr val="accent1"/>
                </a:solidFill>
              </a:rPr>
              <a:t>Deployed Solution</a:t>
            </a:r>
          </a:p>
          <a:p>
            <a:pPr marL="285744" indent="-285744">
              <a:spcAft>
                <a:spcPts val="600"/>
              </a:spcAft>
              <a:buFont typeface="Arial" panose="020B0604020202020204" pitchFamily="34" charset="0"/>
              <a:buChar char="•"/>
            </a:pPr>
            <a:r>
              <a:rPr lang="en-US" dirty="0"/>
              <a:t>Built product (internal or external)</a:t>
            </a:r>
          </a:p>
          <a:p>
            <a:pPr marL="285744" indent="-285744">
              <a:spcAft>
                <a:spcPts val="600"/>
              </a:spcAft>
              <a:buFont typeface="Arial" panose="020B0604020202020204" pitchFamily="34" charset="0"/>
              <a:buChar char="•"/>
            </a:pPr>
            <a:r>
              <a:rPr lang="en-US" dirty="0"/>
              <a:t>Project time measured in months</a:t>
            </a:r>
          </a:p>
          <a:p>
            <a:pPr marL="285744" indent="-285744">
              <a:spcAft>
                <a:spcPts val="600"/>
              </a:spcAft>
              <a:buFont typeface="Arial" panose="020B0604020202020204" pitchFamily="34" charset="0"/>
              <a:buChar char="•"/>
            </a:pPr>
            <a:r>
              <a:rPr lang="en-US" dirty="0"/>
              <a:t>Not a Simple Demo/POC</a:t>
            </a:r>
          </a:p>
          <a:p>
            <a:pPr marL="285744" indent="-285744">
              <a:spcAft>
                <a:spcPts val="600"/>
              </a:spcAft>
              <a:buFont typeface="Arial" panose="020B0604020202020204" pitchFamily="34" charset="0"/>
              <a:buChar char="•"/>
            </a:pPr>
            <a:endParaRPr lang="en-US" dirty="0"/>
          </a:p>
          <a:p>
            <a:pPr>
              <a:spcAft>
                <a:spcPts val="600"/>
              </a:spcAft>
            </a:pPr>
            <a:r>
              <a:rPr lang="en-US" b="1" dirty="0"/>
              <a:t>Tool Type: </a:t>
            </a:r>
            <a:r>
              <a:rPr lang="en-US" b="1" dirty="0">
                <a:solidFill>
                  <a:schemeClr val="accent1"/>
                </a:solidFill>
              </a:rPr>
              <a:t>LabVIEW</a:t>
            </a:r>
          </a:p>
          <a:p>
            <a:pPr marL="285744" indent="-285744">
              <a:spcAft>
                <a:spcPts val="600"/>
              </a:spcAft>
              <a:buFont typeface="Arial" panose="020B0604020202020204" pitchFamily="34" charset="0"/>
              <a:buChar char="•"/>
            </a:pPr>
            <a:r>
              <a:rPr lang="en-US" dirty="0"/>
              <a:t>Some LabVIEW experience needed</a:t>
            </a:r>
          </a:p>
          <a:p>
            <a:pPr marL="285744" indent="-285744">
              <a:spcAft>
                <a:spcPts val="600"/>
              </a:spcAft>
              <a:buFont typeface="Arial" panose="020B0604020202020204" pitchFamily="34" charset="0"/>
              <a:buChar char="•"/>
            </a:pPr>
            <a:r>
              <a:rPr lang="en-US" dirty="0"/>
              <a:t>Shared memory integration with C/C++ apps</a:t>
            </a:r>
          </a:p>
          <a:p>
            <a:pPr marL="285744" indent="-285744">
              <a:spcAft>
                <a:spcPts val="600"/>
              </a:spcAft>
              <a:buFont typeface="Arial" panose="020B0604020202020204" pitchFamily="34" charset="0"/>
              <a:buChar char="•"/>
            </a:pPr>
            <a:r>
              <a:rPr lang="en-US" dirty="0"/>
              <a:t>Not Ladder/61131 developers</a:t>
            </a:r>
          </a:p>
          <a:p>
            <a:pPr marL="285744" indent="-285744">
              <a:spcAft>
                <a:spcPts val="600"/>
              </a:spcAft>
              <a:buFont typeface="Arial" panose="020B0604020202020204" pitchFamily="34" charset="0"/>
              <a:buChar char="•"/>
            </a:pPr>
            <a:endParaRPr lang="en-US" dirty="0"/>
          </a:p>
        </p:txBody>
      </p:sp>
    </p:spTree>
    <p:extLst>
      <p:ext uri="{BB962C8B-B14F-4D97-AF65-F5344CB8AC3E}">
        <p14:creationId xmlns:p14="http://schemas.microsoft.com/office/powerpoint/2010/main" val="1812335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775" y="318381"/>
            <a:ext cx="10972800" cy="609600"/>
          </a:xfrm>
        </p:spPr>
        <p:txBody>
          <a:bodyPr/>
          <a:lstStyle/>
          <a:p>
            <a:r>
              <a:rPr lang="en-US" dirty="0"/>
              <a:t>DCAF Package Dependency Diagram</a:t>
            </a:r>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3"/>
          <a:stretch>
            <a:fillRect/>
          </a:stretch>
        </p:blipFill>
        <p:spPr>
          <a:xfrm>
            <a:off x="0" y="975361"/>
            <a:ext cx="12192000" cy="5226444"/>
          </a:xfrm>
          <a:prstGeom prst="rect">
            <a:avLst/>
          </a:prstGeom>
        </p:spPr>
      </p:pic>
    </p:spTree>
    <p:extLst>
      <p:ext uri="{BB962C8B-B14F-4D97-AF65-F5344CB8AC3E}">
        <p14:creationId xmlns:p14="http://schemas.microsoft.com/office/powerpoint/2010/main" val="13171615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Tag Bus</a:t>
            </a:r>
            <a:br>
              <a:rPr lang="en-US" dirty="0"/>
            </a:br>
            <a:endParaRPr lang="en-US" dirty="0"/>
          </a:p>
        </p:txBody>
      </p:sp>
      <p:sp>
        <p:nvSpPr>
          <p:cNvPr id="4" name="Content Placeholder 3"/>
          <p:cNvSpPr>
            <a:spLocks noGrp="1"/>
          </p:cNvSpPr>
          <p:nvPr>
            <p:ph idx="1"/>
          </p:nvPr>
        </p:nvSpPr>
        <p:spPr/>
        <p:txBody>
          <a:bodyPr/>
          <a:lstStyle/>
          <a:p>
            <a:endParaRPr lang="en-US" dirty="0"/>
          </a:p>
          <a:p>
            <a:r>
              <a:rPr lang="en-US" dirty="0"/>
              <a:t>CVT on the wire</a:t>
            </a:r>
          </a:p>
          <a:p>
            <a:r>
              <a:rPr lang="en-US" dirty="0"/>
              <a:t>Not a Global</a:t>
            </a:r>
          </a:p>
          <a:p>
            <a:r>
              <a:rPr lang="en-US" dirty="0"/>
              <a:t>Data Protection</a:t>
            </a:r>
          </a:p>
          <a:p>
            <a:r>
              <a:rPr lang="en-US" dirty="0"/>
              <a:t>Fast</a:t>
            </a:r>
          </a:p>
          <a:p>
            <a:r>
              <a:rPr lang="en-US" dirty="0"/>
              <a:t>Reduced memory </a:t>
            </a:r>
          </a:p>
          <a:p>
            <a:r>
              <a:rPr lang="en-US" dirty="0"/>
              <a:t>Filtering</a:t>
            </a:r>
          </a:p>
          <a:p>
            <a:r>
              <a:rPr lang="en-US" dirty="0"/>
              <a:t>Tag Manipulation</a:t>
            </a:r>
          </a:p>
          <a:p>
            <a:r>
              <a:rPr lang="en-US" dirty="0"/>
              <a:t>Tags are Objects </a:t>
            </a:r>
          </a:p>
          <a:p>
            <a:endParaRPr lang="en-US" dirty="0"/>
          </a:p>
          <a:p>
            <a:endParaRPr lang="en-US" dirty="0"/>
          </a:p>
          <a:p>
            <a:endParaRPr lang="en-US" dirty="0"/>
          </a:p>
          <a:p>
            <a:endParaRPr lang="en-US" dirty="0"/>
          </a:p>
        </p:txBody>
      </p:sp>
      <p:pic>
        <p:nvPicPr>
          <p:cNvPr id="9" name="Picture 8"/>
          <p:cNvPicPr>
            <a:picLocks noChangeAspect="1"/>
          </p:cNvPicPr>
          <p:nvPr/>
        </p:nvPicPr>
        <p:blipFill>
          <a:blip r:embed="rId2"/>
          <a:stretch>
            <a:fillRect/>
          </a:stretch>
        </p:blipFill>
        <p:spPr>
          <a:xfrm>
            <a:off x="4074253" y="108585"/>
            <a:ext cx="7315200" cy="866775"/>
          </a:xfrm>
          <a:prstGeom prst="rect">
            <a:avLst/>
          </a:prstGeom>
        </p:spPr>
      </p:pic>
      <p:pic>
        <p:nvPicPr>
          <p:cNvPr id="10" name="Picture 9"/>
          <p:cNvPicPr>
            <a:picLocks noChangeAspect="1"/>
          </p:cNvPicPr>
          <p:nvPr/>
        </p:nvPicPr>
        <p:blipFill>
          <a:blip r:embed="rId3"/>
          <a:stretch>
            <a:fillRect/>
          </a:stretch>
        </p:blipFill>
        <p:spPr>
          <a:xfrm>
            <a:off x="4215293" y="1001010"/>
            <a:ext cx="7258050" cy="2767041"/>
          </a:xfrm>
          <a:prstGeom prst="rect">
            <a:avLst/>
          </a:prstGeom>
        </p:spPr>
      </p:pic>
      <p:pic>
        <p:nvPicPr>
          <p:cNvPr id="11" name="Picture 10"/>
          <p:cNvPicPr>
            <a:picLocks noChangeAspect="1"/>
          </p:cNvPicPr>
          <p:nvPr/>
        </p:nvPicPr>
        <p:blipFill>
          <a:blip r:embed="rId4"/>
          <a:stretch>
            <a:fillRect/>
          </a:stretch>
        </p:blipFill>
        <p:spPr>
          <a:xfrm>
            <a:off x="4771786" y="3768051"/>
            <a:ext cx="6909127" cy="2412062"/>
          </a:xfrm>
          <a:prstGeom prst="rect">
            <a:avLst/>
          </a:prstGeom>
        </p:spPr>
      </p:pic>
      <p:sp>
        <p:nvSpPr>
          <p:cNvPr id="7" name="Oval 6"/>
          <p:cNvSpPr/>
          <p:nvPr/>
        </p:nvSpPr>
        <p:spPr>
          <a:xfrm>
            <a:off x="11159067" y="6011333"/>
            <a:ext cx="762000" cy="711200"/>
          </a:xfrm>
          <a:prstGeom prst="ellipse">
            <a:avLst/>
          </a:prstGeom>
          <a:solidFill>
            <a:schemeClr val="accent1"/>
          </a:solidFill>
          <a:ln w="12700">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err="1">
              <a:solidFill>
                <a:schemeClr val="bg2">
                  <a:lumMod val="25000"/>
                </a:schemeClr>
              </a:solidFill>
            </a:endParaRPr>
          </a:p>
        </p:txBody>
      </p:sp>
    </p:spTree>
    <p:extLst>
      <p:ext uri="{BB962C8B-B14F-4D97-AF65-F5344CB8AC3E}">
        <p14:creationId xmlns:p14="http://schemas.microsoft.com/office/powerpoint/2010/main" val="477180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Transfer Between </a:t>
            </a:r>
            <a:r>
              <a:rPr lang="en-US" dirty="0" err="1"/>
              <a:t>TagBus</a:t>
            </a:r>
            <a:endParaRPr lang="en-US" dirty="0"/>
          </a:p>
        </p:txBody>
      </p:sp>
      <p:pic>
        <p:nvPicPr>
          <p:cNvPr id="4" name="Content Placeholder 3"/>
          <p:cNvPicPr>
            <a:picLocks noGrp="1" noChangeAspect="1"/>
          </p:cNvPicPr>
          <p:nvPr>
            <p:ph idx="1"/>
          </p:nvPr>
        </p:nvPicPr>
        <p:blipFill>
          <a:blip r:embed="rId2"/>
          <a:stretch>
            <a:fillRect/>
          </a:stretch>
        </p:blipFill>
        <p:spPr>
          <a:xfrm>
            <a:off x="1630435" y="1404887"/>
            <a:ext cx="8276963" cy="4955105"/>
          </a:xfrm>
          <a:prstGeom prst="rect">
            <a:avLst/>
          </a:prstGeom>
        </p:spPr>
      </p:pic>
      <p:sp>
        <p:nvSpPr>
          <p:cNvPr id="5" name="Oval 4"/>
          <p:cNvSpPr/>
          <p:nvPr/>
        </p:nvSpPr>
        <p:spPr>
          <a:xfrm>
            <a:off x="11159067" y="6011333"/>
            <a:ext cx="762000" cy="711200"/>
          </a:xfrm>
          <a:prstGeom prst="ellipse">
            <a:avLst/>
          </a:prstGeom>
          <a:solidFill>
            <a:schemeClr val="accent1"/>
          </a:solidFill>
          <a:ln w="12700">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err="1">
              <a:solidFill>
                <a:schemeClr val="bg2">
                  <a:lumMod val="25000"/>
                </a:schemeClr>
              </a:solidFill>
            </a:endParaRPr>
          </a:p>
        </p:txBody>
      </p:sp>
    </p:spTree>
    <p:extLst>
      <p:ext uri="{BB962C8B-B14F-4D97-AF65-F5344CB8AC3E}">
        <p14:creationId xmlns:p14="http://schemas.microsoft.com/office/powerpoint/2010/main" val="7078249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normAutofit/>
          </a:bodyPr>
          <a:lstStyle/>
          <a:p>
            <a:r>
              <a:rPr lang="en-US" dirty="0"/>
              <a:t>Engine Execution Model</a:t>
            </a:r>
          </a:p>
        </p:txBody>
      </p:sp>
      <p:sp>
        <p:nvSpPr>
          <p:cNvPr id="7" name="Rounded Rectangle 6"/>
          <p:cNvSpPr/>
          <p:nvPr>
            <p:custDataLst>
              <p:tags r:id="rId2"/>
            </p:custDataLst>
          </p:nvPr>
        </p:nvSpPr>
        <p:spPr>
          <a:xfrm>
            <a:off x="479973" y="1356477"/>
            <a:ext cx="11248071" cy="4408180"/>
          </a:xfrm>
          <a:prstGeom prst="roundRect">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2400" b="1" dirty="0">
                <a:solidFill>
                  <a:prstClr val="white"/>
                </a:solidFill>
              </a:rPr>
              <a:t>DCAF Execution Engine</a:t>
            </a:r>
          </a:p>
        </p:txBody>
      </p:sp>
      <p:sp>
        <p:nvSpPr>
          <p:cNvPr id="9" name="Rectangle 8"/>
          <p:cNvSpPr/>
          <p:nvPr>
            <p:custDataLst>
              <p:tags r:id="rId3"/>
            </p:custDataLst>
          </p:nvPr>
        </p:nvSpPr>
        <p:spPr>
          <a:xfrm>
            <a:off x="561996" y="1881260"/>
            <a:ext cx="11064712" cy="37784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15" name="Rounded Rectangle 114"/>
          <p:cNvSpPr/>
          <p:nvPr>
            <p:custDataLst>
              <p:tags r:id="rId4"/>
            </p:custDataLst>
          </p:nvPr>
        </p:nvSpPr>
        <p:spPr>
          <a:xfrm>
            <a:off x="3823994" y="2196130"/>
            <a:ext cx="7701381" cy="3253657"/>
          </a:xfrm>
          <a:prstGeom prst="roundRect">
            <a:avLst>
              <a:gd name="adj" fmla="val 0"/>
            </a:avLst>
          </a:prstGeom>
          <a:solidFill>
            <a:schemeClr val="accent1">
              <a:lumMod val="20000"/>
              <a:lumOff val="8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b="1" dirty="0">
              <a:solidFill>
                <a:prstClr val="black"/>
              </a:solidFill>
            </a:endParaRPr>
          </a:p>
        </p:txBody>
      </p:sp>
      <p:sp>
        <p:nvSpPr>
          <p:cNvPr id="11" name="Rounded Rectangle 10"/>
          <p:cNvSpPr/>
          <p:nvPr>
            <p:custDataLst>
              <p:tags r:id="rId5"/>
            </p:custDataLst>
          </p:nvPr>
        </p:nvSpPr>
        <p:spPr>
          <a:xfrm>
            <a:off x="4723347" y="3140740"/>
            <a:ext cx="1418676" cy="2099133"/>
          </a:xfrm>
          <a:prstGeom prst="roundRect">
            <a:avLst>
              <a:gd name="adj" fmla="val 0"/>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2400" dirty="0">
                <a:solidFill>
                  <a:prstClr val="black"/>
                </a:solidFill>
              </a:rPr>
              <a:t>Inputs</a:t>
            </a:r>
          </a:p>
        </p:txBody>
      </p:sp>
      <p:sp>
        <p:nvSpPr>
          <p:cNvPr id="12" name="Rounded Rectangle 11"/>
          <p:cNvSpPr/>
          <p:nvPr>
            <p:custDataLst>
              <p:tags r:id="rId6"/>
            </p:custDataLst>
          </p:nvPr>
        </p:nvSpPr>
        <p:spPr>
          <a:xfrm>
            <a:off x="4824681" y="3665523"/>
            <a:ext cx="1216008" cy="629740"/>
          </a:xfrm>
          <a:prstGeom prst="roundRect">
            <a:avLst>
              <a:gd name="adj" fmla="val 0"/>
            </a:avLst>
          </a:prstGeom>
          <a:solidFill>
            <a:srgbClr val="F5D7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b="1" dirty="0">
                <a:solidFill>
                  <a:prstClr val="black"/>
                </a:solidFill>
              </a:rPr>
              <a:t>Plugin1</a:t>
            </a:r>
          </a:p>
        </p:txBody>
      </p:sp>
      <p:sp>
        <p:nvSpPr>
          <p:cNvPr id="13" name="Rounded Rectangle 12"/>
          <p:cNvSpPr/>
          <p:nvPr>
            <p:custDataLst>
              <p:tags r:id="rId7"/>
            </p:custDataLst>
          </p:nvPr>
        </p:nvSpPr>
        <p:spPr>
          <a:xfrm>
            <a:off x="4824681" y="4400221"/>
            <a:ext cx="1216008" cy="629740"/>
          </a:xfrm>
          <a:prstGeom prst="roundRect">
            <a:avLst>
              <a:gd name="adj" fmla="val 0"/>
            </a:avLst>
          </a:prstGeom>
          <a:solidFill>
            <a:srgbClr val="F5D7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b="1" dirty="0">
                <a:solidFill>
                  <a:prstClr val="black"/>
                </a:solidFill>
              </a:rPr>
              <a:t>Plugin2</a:t>
            </a:r>
          </a:p>
        </p:txBody>
      </p:sp>
      <p:sp>
        <p:nvSpPr>
          <p:cNvPr id="15" name="Rounded Rectangle 14"/>
          <p:cNvSpPr/>
          <p:nvPr>
            <p:custDataLst>
              <p:tags r:id="rId8"/>
            </p:custDataLst>
          </p:nvPr>
        </p:nvSpPr>
        <p:spPr>
          <a:xfrm>
            <a:off x="6237021" y="3140740"/>
            <a:ext cx="1925345" cy="2099133"/>
          </a:xfrm>
          <a:prstGeom prst="roundRect">
            <a:avLst>
              <a:gd name="adj" fmla="val 0"/>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2400" dirty="0">
                <a:solidFill>
                  <a:prstClr val="black"/>
                </a:solidFill>
              </a:rPr>
              <a:t>Process</a:t>
            </a:r>
          </a:p>
        </p:txBody>
      </p:sp>
      <p:sp>
        <p:nvSpPr>
          <p:cNvPr id="16" name="Rounded Rectangle 15"/>
          <p:cNvSpPr/>
          <p:nvPr>
            <p:custDataLst>
              <p:tags r:id="rId9"/>
            </p:custDataLst>
          </p:nvPr>
        </p:nvSpPr>
        <p:spPr>
          <a:xfrm>
            <a:off x="6338353" y="3665523"/>
            <a:ext cx="1216008" cy="629740"/>
          </a:xfrm>
          <a:prstGeom prst="roundRect">
            <a:avLst>
              <a:gd name="adj" fmla="val 0"/>
            </a:avLst>
          </a:prstGeom>
          <a:solidFill>
            <a:srgbClr val="F5D7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b="1" dirty="0">
                <a:solidFill>
                  <a:prstClr val="black"/>
                </a:solidFill>
              </a:rPr>
              <a:t>Plugin3</a:t>
            </a:r>
          </a:p>
        </p:txBody>
      </p:sp>
      <p:sp>
        <p:nvSpPr>
          <p:cNvPr id="17" name="Rounded Rectangle 16"/>
          <p:cNvSpPr/>
          <p:nvPr>
            <p:custDataLst>
              <p:tags r:id="rId10"/>
            </p:custDataLst>
          </p:nvPr>
        </p:nvSpPr>
        <p:spPr>
          <a:xfrm>
            <a:off x="6845024" y="4400221"/>
            <a:ext cx="1216008" cy="629740"/>
          </a:xfrm>
          <a:prstGeom prst="roundRect">
            <a:avLst>
              <a:gd name="adj" fmla="val 0"/>
            </a:avLst>
          </a:prstGeom>
          <a:solidFill>
            <a:srgbClr val="F5D7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b="1" dirty="0">
                <a:solidFill>
                  <a:prstClr val="black"/>
                </a:solidFill>
              </a:rPr>
              <a:t>Plugin4</a:t>
            </a:r>
          </a:p>
        </p:txBody>
      </p:sp>
      <p:sp>
        <p:nvSpPr>
          <p:cNvPr id="19" name="Rounded Rectangle 18"/>
          <p:cNvSpPr/>
          <p:nvPr>
            <p:custDataLst>
              <p:tags r:id="rId11"/>
            </p:custDataLst>
          </p:nvPr>
        </p:nvSpPr>
        <p:spPr>
          <a:xfrm>
            <a:off x="8277942" y="3140740"/>
            <a:ext cx="1520009" cy="2099133"/>
          </a:xfrm>
          <a:prstGeom prst="roundRect">
            <a:avLst>
              <a:gd name="adj" fmla="val 0"/>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2400" dirty="0">
                <a:solidFill>
                  <a:prstClr val="black"/>
                </a:solidFill>
              </a:rPr>
              <a:t>Outputs</a:t>
            </a:r>
          </a:p>
        </p:txBody>
      </p:sp>
      <p:sp>
        <p:nvSpPr>
          <p:cNvPr id="20" name="Rounded Rectangle 19"/>
          <p:cNvSpPr/>
          <p:nvPr>
            <p:custDataLst>
              <p:tags r:id="rId12"/>
            </p:custDataLst>
          </p:nvPr>
        </p:nvSpPr>
        <p:spPr>
          <a:xfrm>
            <a:off x="8379276" y="3665523"/>
            <a:ext cx="1317341" cy="629740"/>
          </a:xfrm>
          <a:prstGeom prst="roundRect">
            <a:avLst>
              <a:gd name="adj" fmla="val 0"/>
            </a:avLst>
          </a:prstGeom>
          <a:solidFill>
            <a:srgbClr val="F5D7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b="1" dirty="0">
                <a:solidFill>
                  <a:prstClr val="black"/>
                </a:solidFill>
              </a:rPr>
              <a:t>Plugin1</a:t>
            </a:r>
          </a:p>
        </p:txBody>
      </p:sp>
      <p:sp>
        <p:nvSpPr>
          <p:cNvPr id="21" name="Rounded Rectangle 20"/>
          <p:cNvSpPr/>
          <p:nvPr>
            <p:custDataLst>
              <p:tags r:id="rId13"/>
            </p:custDataLst>
          </p:nvPr>
        </p:nvSpPr>
        <p:spPr>
          <a:xfrm>
            <a:off x="8379276" y="4400221"/>
            <a:ext cx="1317341" cy="629740"/>
          </a:xfrm>
          <a:prstGeom prst="roundRect">
            <a:avLst>
              <a:gd name="adj" fmla="val 0"/>
            </a:avLst>
          </a:prstGeom>
          <a:solidFill>
            <a:srgbClr val="F5D7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b="1" dirty="0">
                <a:solidFill>
                  <a:prstClr val="black"/>
                </a:solidFill>
              </a:rPr>
              <a:t>Plugin5</a:t>
            </a:r>
          </a:p>
        </p:txBody>
      </p:sp>
      <p:sp>
        <p:nvSpPr>
          <p:cNvPr id="23" name="Rounded Rectangle 22"/>
          <p:cNvSpPr/>
          <p:nvPr>
            <p:custDataLst>
              <p:tags r:id="rId14"/>
            </p:custDataLst>
          </p:nvPr>
        </p:nvSpPr>
        <p:spPr>
          <a:xfrm>
            <a:off x="9904032" y="3140740"/>
            <a:ext cx="1520009" cy="2099133"/>
          </a:xfrm>
          <a:prstGeom prst="roundRect">
            <a:avLst>
              <a:gd name="adj" fmla="val 0"/>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2400" dirty="0">
                <a:solidFill>
                  <a:prstClr val="black"/>
                </a:solidFill>
              </a:rPr>
              <a:t>Upkeep</a:t>
            </a:r>
          </a:p>
        </p:txBody>
      </p:sp>
      <p:sp>
        <p:nvSpPr>
          <p:cNvPr id="26" name="Rounded Rectangle 25"/>
          <p:cNvSpPr/>
          <p:nvPr>
            <p:custDataLst>
              <p:tags r:id="rId15"/>
            </p:custDataLst>
          </p:nvPr>
        </p:nvSpPr>
        <p:spPr>
          <a:xfrm>
            <a:off x="10005366" y="3665523"/>
            <a:ext cx="1317341" cy="629740"/>
          </a:xfrm>
          <a:prstGeom prst="roundRect">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67" b="1" dirty="0">
                <a:solidFill>
                  <a:prstClr val="white"/>
                </a:solidFill>
              </a:rPr>
              <a:t>Fault Recovery</a:t>
            </a:r>
          </a:p>
        </p:txBody>
      </p:sp>
      <p:sp>
        <p:nvSpPr>
          <p:cNvPr id="27" name="TextBox 26"/>
          <p:cNvSpPr txBox="1"/>
          <p:nvPr>
            <p:custDataLst>
              <p:tags r:id="rId16"/>
            </p:custDataLst>
          </p:nvPr>
        </p:nvSpPr>
        <p:spPr>
          <a:xfrm>
            <a:off x="6945969" y="2196129"/>
            <a:ext cx="1301959" cy="379656"/>
          </a:xfrm>
          <a:prstGeom prst="rect">
            <a:avLst/>
          </a:prstGeom>
          <a:noFill/>
        </p:spPr>
        <p:txBody>
          <a:bodyPr wrap="none" rtlCol="0">
            <a:spAutoFit/>
          </a:bodyPr>
          <a:lstStyle/>
          <a:p>
            <a:r>
              <a:rPr lang="en-US" sz="1867" b="1" dirty="0">
                <a:solidFill>
                  <a:prstClr val="black"/>
                </a:solidFill>
              </a:rPr>
              <a:t>Run State</a:t>
            </a:r>
          </a:p>
        </p:txBody>
      </p:sp>
      <p:sp>
        <p:nvSpPr>
          <p:cNvPr id="49" name="Rounded Rectangle 48"/>
          <p:cNvSpPr/>
          <p:nvPr>
            <p:custDataLst>
              <p:tags r:id="rId17"/>
            </p:custDataLst>
          </p:nvPr>
        </p:nvSpPr>
        <p:spPr>
          <a:xfrm>
            <a:off x="10005366" y="4400221"/>
            <a:ext cx="1317341" cy="629740"/>
          </a:xfrm>
          <a:prstGeom prst="roundRect">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67" b="1" dirty="0">
                <a:solidFill>
                  <a:prstClr val="white"/>
                </a:solidFill>
              </a:rPr>
              <a:t>House-Keeping</a:t>
            </a:r>
          </a:p>
        </p:txBody>
      </p:sp>
      <p:sp>
        <p:nvSpPr>
          <p:cNvPr id="101" name="Isosceles Triangle 100"/>
          <p:cNvSpPr/>
          <p:nvPr>
            <p:custDataLst>
              <p:tags r:id="rId18"/>
            </p:custDataLst>
          </p:nvPr>
        </p:nvSpPr>
        <p:spPr>
          <a:xfrm rot="5400000">
            <a:off x="5935733" y="3879059"/>
            <a:ext cx="209913" cy="202668"/>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02" name="Isosceles Triangle 101"/>
          <p:cNvSpPr/>
          <p:nvPr>
            <p:custDataLst>
              <p:tags r:id="rId19"/>
            </p:custDataLst>
          </p:nvPr>
        </p:nvSpPr>
        <p:spPr>
          <a:xfrm rot="5400000">
            <a:off x="5935733" y="4613757"/>
            <a:ext cx="209913" cy="202668"/>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05" name="Isosceles Triangle 104"/>
          <p:cNvSpPr/>
          <p:nvPr>
            <p:custDataLst>
              <p:tags r:id="rId20"/>
            </p:custDataLst>
          </p:nvPr>
        </p:nvSpPr>
        <p:spPr>
          <a:xfrm rot="5400000">
            <a:off x="6841402" y="4613757"/>
            <a:ext cx="209913" cy="202668"/>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06" name="Isosceles Triangle 105"/>
          <p:cNvSpPr/>
          <p:nvPr>
            <p:custDataLst>
              <p:tags r:id="rId21"/>
            </p:custDataLst>
          </p:nvPr>
        </p:nvSpPr>
        <p:spPr>
          <a:xfrm rot="5400000">
            <a:off x="7956076" y="4613757"/>
            <a:ext cx="209913" cy="202668"/>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11" name="Rounded Rectangle 110"/>
          <p:cNvSpPr/>
          <p:nvPr>
            <p:custDataLst>
              <p:tags r:id="rId22"/>
            </p:custDataLst>
          </p:nvPr>
        </p:nvSpPr>
        <p:spPr>
          <a:xfrm>
            <a:off x="682640" y="2615957"/>
            <a:ext cx="1317341" cy="734697"/>
          </a:xfrm>
          <a:prstGeom prst="roundRect">
            <a:avLst>
              <a:gd name="adj" fmla="val 0"/>
            </a:avLst>
          </a:prstGeom>
          <a:solidFill>
            <a:schemeClr val="accent1">
              <a:lumMod val="20000"/>
              <a:lumOff val="8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b="1" dirty="0">
                <a:solidFill>
                  <a:prstClr val="black"/>
                </a:solidFill>
              </a:rPr>
              <a:t>Shutdown</a:t>
            </a:r>
          </a:p>
        </p:txBody>
      </p:sp>
      <p:sp>
        <p:nvSpPr>
          <p:cNvPr id="112" name="Rounded Rectangle 111"/>
          <p:cNvSpPr/>
          <p:nvPr>
            <p:custDataLst>
              <p:tags r:id="rId23"/>
            </p:custDataLst>
          </p:nvPr>
        </p:nvSpPr>
        <p:spPr>
          <a:xfrm>
            <a:off x="2202650" y="2615957"/>
            <a:ext cx="1317341" cy="734697"/>
          </a:xfrm>
          <a:prstGeom prst="roundRect">
            <a:avLst>
              <a:gd name="adj" fmla="val 0"/>
            </a:avLst>
          </a:prstGeom>
          <a:solidFill>
            <a:schemeClr val="accent1">
              <a:lumMod val="20000"/>
              <a:lumOff val="8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b="1" dirty="0">
                <a:solidFill>
                  <a:prstClr val="black"/>
                </a:solidFill>
              </a:rPr>
              <a:t>Idle</a:t>
            </a:r>
          </a:p>
        </p:txBody>
      </p:sp>
      <p:sp>
        <p:nvSpPr>
          <p:cNvPr id="113" name="Rounded Rectangle 112"/>
          <p:cNvSpPr/>
          <p:nvPr>
            <p:custDataLst>
              <p:tags r:id="rId24"/>
            </p:custDataLst>
          </p:nvPr>
        </p:nvSpPr>
        <p:spPr>
          <a:xfrm>
            <a:off x="2202650" y="3665524"/>
            <a:ext cx="1317341" cy="734697"/>
          </a:xfrm>
          <a:prstGeom prst="roundRect">
            <a:avLst>
              <a:gd name="adj" fmla="val 0"/>
            </a:avLst>
          </a:prstGeom>
          <a:solidFill>
            <a:schemeClr val="accent1">
              <a:lumMod val="20000"/>
              <a:lumOff val="8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b="1" dirty="0">
                <a:solidFill>
                  <a:prstClr val="black"/>
                </a:solidFill>
              </a:rPr>
              <a:t>Configuring</a:t>
            </a:r>
          </a:p>
        </p:txBody>
      </p:sp>
      <p:sp>
        <p:nvSpPr>
          <p:cNvPr id="114" name="Rounded Rectangle 113"/>
          <p:cNvSpPr/>
          <p:nvPr>
            <p:custDataLst>
              <p:tags r:id="rId25"/>
            </p:custDataLst>
          </p:nvPr>
        </p:nvSpPr>
        <p:spPr>
          <a:xfrm>
            <a:off x="2202650" y="4715090"/>
            <a:ext cx="1317341" cy="734697"/>
          </a:xfrm>
          <a:prstGeom prst="roundRect">
            <a:avLst>
              <a:gd name="adj" fmla="val 0"/>
            </a:avLst>
          </a:prstGeom>
          <a:solidFill>
            <a:schemeClr val="accent1">
              <a:lumMod val="20000"/>
              <a:lumOff val="8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b="1" dirty="0">
                <a:solidFill>
                  <a:prstClr val="black"/>
                </a:solidFill>
              </a:rPr>
              <a:t>Safe State</a:t>
            </a:r>
          </a:p>
        </p:txBody>
      </p:sp>
      <p:sp>
        <p:nvSpPr>
          <p:cNvPr id="116" name="Oval 115"/>
          <p:cNvSpPr/>
          <p:nvPr>
            <p:custDataLst>
              <p:tags r:id="rId26"/>
            </p:custDataLst>
          </p:nvPr>
        </p:nvSpPr>
        <p:spPr>
          <a:xfrm>
            <a:off x="2709321" y="1986217"/>
            <a:ext cx="304001" cy="31487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18" name="Oval 117"/>
          <p:cNvSpPr/>
          <p:nvPr>
            <p:custDataLst>
              <p:tags r:id="rId27"/>
            </p:custDataLst>
          </p:nvPr>
        </p:nvSpPr>
        <p:spPr>
          <a:xfrm>
            <a:off x="1189310" y="3665523"/>
            <a:ext cx="304001" cy="31487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cxnSp>
        <p:nvCxnSpPr>
          <p:cNvPr id="120" name="Straight Arrow Connector 119"/>
          <p:cNvCxnSpPr>
            <a:stCxn id="116" idx="4"/>
            <a:endCxn id="112" idx="0"/>
          </p:cNvCxnSpPr>
          <p:nvPr>
            <p:custDataLst>
              <p:tags r:id="rId28"/>
            </p:custDataLst>
          </p:nvPr>
        </p:nvCxnSpPr>
        <p:spPr>
          <a:xfrm>
            <a:off x="2861320" y="2301086"/>
            <a:ext cx="0" cy="314871"/>
          </a:xfrm>
          <a:prstGeom prst="straightConnector1">
            <a:avLst/>
          </a:prstGeom>
          <a:ln>
            <a:solidFill>
              <a:schemeClr val="tx1"/>
            </a:solidFill>
            <a:headEnd type="triangle" w="med" len="sm"/>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a:stCxn id="112" idx="2"/>
            <a:endCxn id="113" idx="0"/>
          </p:cNvCxnSpPr>
          <p:nvPr>
            <p:custDataLst>
              <p:tags r:id="rId29"/>
            </p:custDataLst>
          </p:nvPr>
        </p:nvCxnSpPr>
        <p:spPr>
          <a:xfrm>
            <a:off x="2861320" y="3350654"/>
            <a:ext cx="0" cy="314871"/>
          </a:xfrm>
          <a:prstGeom prst="straightConnector1">
            <a:avLst/>
          </a:prstGeom>
          <a:ln>
            <a:solidFill>
              <a:schemeClr val="tx1"/>
            </a:solidFill>
            <a:headEnd type="triangle" w="med" len="sm"/>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a:stCxn id="113" idx="2"/>
            <a:endCxn id="114" idx="0"/>
          </p:cNvCxnSpPr>
          <p:nvPr>
            <p:custDataLst>
              <p:tags r:id="rId30"/>
            </p:custDataLst>
          </p:nvPr>
        </p:nvCxnSpPr>
        <p:spPr>
          <a:xfrm>
            <a:off x="2861320" y="4400221"/>
            <a:ext cx="0" cy="314871"/>
          </a:xfrm>
          <a:prstGeom prst="straightConnector1">
            <a:avLst/>
          </a:prstGeom>
          <a:ln>
            <a:solidFill>
              <a:schemeClr val="tx1"/>
            </a:solidFill>
            <a:headEnd type="triangle" w="med" len="sm"/>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127" name="Straight Arrow Connector 126"/>
          <p:cNvCxnSpPr>
            <a:stCxn id="112" idx="1"/>
            <a:endCxn id="111" idx="3"/>
          </p:cNvCxnSpPr>
          <p:nvPr>
            <p:custDataLst>
              <p:tags r:id="rId31"/>
            </p:custDataLst>
          </p:nvPr>
        </p:nvCxnSpPr>
        <p:spPr>
          <a:xfrm flipH="1">
            <a:off x="1999982" y="2983304"/>
            <a:ext cx="202668" cy="0"/>
          </a:xfrm>
          <a:prstGeom prst="straightConnector1">
            <a:avLst/>
          </a:prstGeom>
          <a:ln>
            <a:solidFill>
              <a:schemeClr val="tx1"/>
            </a:solidFill>
            <a:headEnd type="triangle" w="med" len="sm"/>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130" name="Straight Arrow Connector 129"/>
          <p:cNvCxnSpPr>
            <a:stCxn id="111" idx="2"/>
            <a:endCxn id="118" idx="0"/>
          </p:cNvCxnSpPr>
          <p:nvPr>
            <p:custDataLst>
              <p:tags r:id="rId32"/>
            </p:custDataLst>
          </p:nvPr>
        </p:nvCxnSpPr>
        <p:spPr>
          <a:xfrm>
            <a:off x="1341311" y="3350654"/>
            <a:ext cx="0" cy="314871"/>
          </a:xfrm>
          <a:prstGeom prst="straightConnector1">
            <a:avLst/>
          </a:prstGeom>
          <a:ln>
            <a:solidFill>
              <a:schemeClr val="tx1"/>
            </a:solidFill>
            <a:headEnd type="triangle" w="med" len="sm"/>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a:stCxn id="115" idx="1"/>
            <a:endCxn id="114" idx="3"/>
          </p:cNvCxnSpPr>
          <p:nvPr>
            <p:custDataLst>
              <p:tags r:id="rId33"/>
            </p:custDataLst>
          </p:nvPr>
        </p:nvCxnSpPr>
        <p:spPr>
          <a:xfrm flipH="1">
            <a:off x="3519992" y="3822957"/>
            <a:ext cx="304001" cy="1259480"/>
          </a:xfrm>
          <a:prstGeom prst="straightConnector1">
            <a:avLst/>
          </a:prstGeom>
          <a:ln>
            <a:solidFill>
              <a:schemeClr val="tx1"/>
            </a:solidFill>
            <a:headEnd type="triangle" w="med" len="sm"/>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137" name="Straight Connector 136"/>
          <p:cNvCxnSpPr>
            <a:endCxn id="102" idx="0"/>
          </p:cNvCxnSpPr>
          <p:nvPr/>
        </p:nvCxnSpPr>
        <p:spPr>
          <a:xfrm>
            <a:off x="6142023" y="2720914"/>
            <a:ext cx="0" cy="1994177"/>
          </a:xfrm>
          <a:prstGeom prst="line">
            <a:avLst/>
          </a:prstGeom>
          <a:ln w="63500"/>
          <a:effectLst/>
        </p:spPr>
        <p:style>
          <a:lnRef idx="2">
            <a:schemeClr val="accent1"/>
          </a:lnRef>
          <a:fillRef idx="0">
            <a:schemeClr val="accent1"/>
          </a:fillRef>
          <a:effectRef idx="1">
            <a:schemeClr val="accent1"/>
          </a:effectRef>
          <a:fontRef idx="minor">
            <a:schemeClr val="tx1"/>
          </a:fontRef>
        </p:style>
      </p:cxnSp>
      <p:cxnSp>
        <p:nvCxnSpPr>
          <p:cNvPr id="139" name="Straight Connector 138"/>
          <p:cNvCxnSpPr/>
          <p:nvPr/>
        </p:nvCxnSpPr>
        <p:spPr>
          <a:xfrm>
            <a:off x="6338353" y="2876249"/>
            <a:ext cx="0" cy="1889220"/>
          </a:xfrm>
          <a:prstGeom prst="line">
            <a:avLst/>
          </a:prstGeom>
          <a:ln w="63500"/>
          <a:effectLst/>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8162365" y="2825870"/>
            <a:ext cx="0" cy="1889220"/>
          </a:xfrm>
          <a:prstGeom prst="line">
            <a:avLst/>
          </a:prstGeom>
          <a:ln w="63500"/>
          <a:effectLst/>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8379276" y="2914033"/>
            <a:ext cx="0" cy="1872427"/>
          </a:xfrm>
          <a:prstGeom prst="line">
            <a:avLst/>
          </a:prstGeom>
          <a:ln w="63500"/>
          <a:effectLst/>
        </p:spPr>
        <p:style>
          <a:lnRef idx="2">
            <a:schemeClr val="accent1"/>
          </a:lnRef>
          <a:fillRef idx="0">
            <a:schemeClr val="accent1"/>
          </a:fillRef>
          <a:effectRef idx="1">
            <a:schemeClr val="accent1"/>
          </a:effectRef>
          <a:fontRef idx="minor">
            <a:schemeClr val="tx1"/>
          </a:fontRef>
        </p:style>
      </p:cxnSp>
      <p:cxnSp>
        <p:nvCxnSpPr>
          <p:cNvPr id="143" name="Straight Connector 142"/>
          <p:cNvCxnSpPr>
            <a:stCxn id="105" idx="3"/>
          </p:cNvCxnSpPr>
          <p:nvPr/>
        </p:nvCxnSpPr>
        <p:spPr>
          <a:xfrm flipH="1">
            <a:off x="6338354" y="4715089"/>
            <a:ext cx="506669" cy="0"/>
          </a:xfrm>
          <a:prstGeom prst="line">
            <a:avLst/>
          </a:prstGeom>
          <a:ln w="63500"/>
          <a:effectLst/>
        </p:spPr>
        <p:style>
          <a:lnRef idx="2">
            <a:schemeClr val="accent1"/>
          </a:lnRef>
          <a:fillRef idx="0">
            <a:schemeClr val="accent1"/>
          </a:fillRef>
          <a:effectRef idx="1">
            <a:schemeClr val="accent1"/>
          </a:effectRef>
          <a:fontRef idx="minor">
            <a:schemeClr val="tx1"/>
          </a:fontRef>
        </p:style>
      </p:cxnSp>
      <p:cxnSp>
        <p:nvCxnSpPr>
          <p:cNvPr id="146" name="Straight Connector 145"/>
          <p:cNvCxnSpPr>
            <a:endCxn id="104" idx="3"/>
          </p:cNvCxnSpPr>
          <p:nvPr/>
        </p:nvCxnSpPr>
        <p:spPr>
          <a:xfrm flipH="1">
            <a:off x="7453029" y="3980393"/>
            <a:ext cx="709337" cy="0"/>
          </a:xfrm>
          <a:prstGeom prst="line">
            <a:avLst/>
          </a:prstGeom>
          <a:ln w="63500"/>
          <a:effectLst/>
        </p:spPr>
        <p:style>
          <a:lnRef idx="2">
            <a:schemeClr val="accent1"/>
          </a:lnRef>
          <a:fillRef idx="0">
            <a:schemeClr val="accent1"/>
          </a:fillRef>
          <a:effectRef idx="1">
            <a:schemeClr val="accent1"/>
          </a:effectRef>
          <a:fontRef idx="minor">
            <a:schemeClr val="tx1"/>
          </a:fontRef>
        </p:style>
      </p:cxnSp>
      <p:sp>
        <p:nvSpPr>
          <p:cNvPr id="104" name="Isosceles Triangle 103"/>
          <p:cNvSpPr/>
          <p:nvPr>
            <p:custDataLst>
              <p:tags r:id="rId34"/>
            </p:custDataLst>
          </p:nvPr>
        </p:nvSpPr>
        <p:spPr>
          <a:xfrm rot="5400000">
            <a:off x="7449406" y="3879059"/>
            <a:ext cx="209913" cy="202668"/>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03" name="Isosceles Triangle 102"/>
          <p:cNvSpPr/>
          <p:nvPr>
            <p:custDataLst>
              <p:tags r:id="rId35"/>
            </p:custDataLst>
          </p:nvPr>
        </p:nvSpPr>
        <p:spPr>
          <a:xfrm rot="5400000">
            <a:off x="6334732" y="3879059"/>
            <a:ext cx="209913" cy="202668"/>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07" name="Isosceles Triangle 106"/>
          <p:cNvSpPr/>
          <p:nvPr>
            <p:custDataLst>
              <p:tags r:id="rId36"/>
            </p:custDataLst>
          </p:nvPr>
        </p:nvSpPr>
        <p:spPr>
          <a:xfrm rot="5400000">
            <a:off x="8375654" y="3879059"/>
            <a:ext cx="209913" cy="202668"/>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08" name="Isosceles Triangle 107"/>
          <p:cNvSpPr/>
          <p:nvPr>
            <p:custDataLst>
              <p:tags r:id="rId37"/>
            </p:custDataLst>
          </p:nvPr>
        </p:nvSpPr>
        <p:spPr>
          <a:xfrm rot="5400000">
            <a:off x="8375654" y="4613757"/>
            <a:ext cx="209913" cy="202668"/>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78" name="Rectangle 77"/>
          <p:cNvSpPr/>
          <p:nvPr>
            <p:custDataLst>
              <p:tags r:id="rId38"/>
            </p:custDataLst>
          </p:nvPr>
        </p:nvSpPr>
        <p:spPr>
          <a:xfrm>
            <a:off x="5830098" y="2615956"/>
            <a:ext cx="2938685" cy="419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prstClr val="white"/>
                </a:solidFill>
              </a:rPr>
              <a:t>Tag Bus</a:t>
            </a:r>
          </a:p>
        </p:txBody>
      </p:sp>
      <p:sp>
        <p:nvSpPr>
          <p:cNvPr id="85" name="Rectangle 84"/>
          <p:cNvSpPr/>
          <p:nvPr>
            <p:custDataLst>
              <p:tags r:id="rId39"/>
            </p:custDataLst>
          </p:nvPr>
        </p:nvSpPr>
        <p:spPr>
          <a:xfrm>
            <a:off x="8101569" y="2825870"/>
            <a:ext cx="60799" cy="18892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pic>
        <p:nvPicPr>
          <p:cNvPr id="8" name="Picture 7"/>
          <p:cNvPicPr>
            <a:picLocks noChangeAspect="1"/>
          </p:cNvPicPr>
          <p:nvPr/>
        </p:nvPicPr>
        <p:blipFill>
          <a:blip r:embed="rId42"/>
          <a:stretch>
            <a:fillRect/>
          </a:stretch>
        </p:blipFill>
        <p:spPr>
          <a:xfrm>
            <a:off x="3954940" y="3820858"/>
            <a:ext cx="645069" cy="645069"/>
          </a:xfrm>
          <a:prstGeom prst="rect">
            <a:avLst/>
          </a:prstGeom>
        </p:spPr>
      </p:pic>
      <p:sp>
        <p:nvSpPr>
          <p:cNvPr id="10" name="TextBox 9"/>
          <p:cNvSpPr txBox="1"/>
          <p:nvPr/>
        </p:nvSpPr>
        <p:spPr>
          <a:xfrm>
            <a:off x="3993175" y="3403367"/>
            <a:ext cx="536494" cy="420564"/>
          </a:xfrm>
          <a:prstGeom prst="rect">
            <a:avLst/>
          </a:prstGeom>
          <a:noFill/>
        </p:spPr>
        <p:txBody>
          <a:bodyPr wrap="none" lIns="0" rIns="0" rtlCol="0">
            <a:spAutoFit/>
          </a:bodyPr>
          <a:lstStyle/>
          <a:p>
            <a:r>
              <a:rPr lang="en-US" sz="2133" dirty="0"/>
              <a:t>Wait</a:t>
            </a:r>
          </a:p>
        </p:txBody>
      </p:sp>
      <p:sp>
        <p:nvSpPr>
          <p:cNvPr id="50" name="Oval 49"/>
          <p:cNvSpPr/>
          <p:nvPr/>
        </p:nvSpPr>
        <p:spPr>
          <a:xfrm>
            <a:off x="11159067" y="6011333"/>
            <a:ext cx="762000" cy="711200"/>
          </a:xfrm>
          <a:prstGeom prst="ellipse">
            <a:avLst/>
          </a:prstGeom>
          <a:solidFill>
            <a:schemeClr val="accent1"/>
          </a:solidFill>
          <a:ln w="12700">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err="1">
              <a:solidFill>
                <a:schemeClr val="bg2">
                  <a:lumMod val="25000"/>
                </a:schemeClr>
              </a:solidFill>
            </a:endParaRPr>
          </a:p>
        </p:txBody>
      </p:sp>
    </p:spTree>
    <p:extLst>
      <p:ext uri="{BB962C8B-B14F-4D97-AF65-F5344CB8AC3E}">
        <p14:creationId xmlns:p14="http://schemas.microsoft.com/office/powerpoint/2010/main" val="1316706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Simplified Engine</a:t>
            </a:r>
          </a:p>
        </p:txBody>
      </p:sp>
      <p:pic>
        <p:nvPicPr>
          <p:cNvPr id="4" name="Content Placeholder 3"/>
          <p:cNvPicPr>
            <a:picLocks noGrp="1" noChangeAspect="1"/>
          </p:cNvPicPr>
          <p:nvPr>
            <p:ph idx="1"/>
          </p:nvPr>
        </p:nvPicPr>
        <p:blipFill>
          <a:blip r:embed="rId2"/>
          <a:stretch>
            <a:fillRect/>
          </a:stretch>
        </p:blipFill>
        <p:spPr>
          <a:xfrm>
            <a:off x="212302" y="1540933"/>
            <a:ext cx="11365865" cy="3978945"/>
          </a:xfrm>
          <a:prstGeom prst="rect">
            <a:avLst/>
          </a:prstGeom>
        </p:spPr>
      </p:pic>
      <p:sp>
        <p:nvSpPr>
          <p:cNvPr id="5" name="Oval 4"/>
          <p:cNvSpPr/>
          <p:nvPr/>
        </p:nvSpPr>
        <p:spPr>
          <a:xfrm>
            <a:off x="11159067" y="6011333"/>
            <a:ext cx="762000" cy="711200"/>
          </a:xfrm>
          <a:prstGeom prst="ellipse">
            <a:avLst/>
          </a:prstGeom>
          <a:solidFill>
            <a:schemeClr val="accent1"/>
          </a:solidFill>
          <a:ln w="12700">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err="1">
              <a:solidFill>
                <a:schemeClr val="bg2">
                  <a:lumMod val="25000"/>
                </a:schemeClr>
              </a:solidFill>
            </a:endParaRPr>
          </a:p>
        </p:txBody>
      </p:sp>
    </p:spTree>
    <p:extLst>
      <p:ext uri="{BB962C8B-B14F-4D97-AF65-F5344CB8AC3E}">
        <p14:creationId xmlns:p14="http://schemas.microsoft.com/office/powerpoint/2010/main" val="22220779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DCAF Execution Engine</a:t>
            </a:r>
          </a:p>
        </p:txBody>
      </p:sp>
      <p:pic>
        <p:nvPicPr>
          <p:cNvPr id="3" name="Picture 2"/>
          <p:cNvPicPr>
            <a:picLocks noChangeAspect="1"/>
          </p:cNvPicPr>
          <p:nvPr/>
        </p:nvPicPr>
        <p:blipFill>
          <a:blip r:embed="rId3"/>
          <a:stretch>
            <a:fillRect/>
          </a:stretch>
        </p:blipFill>
        <p:spPr>
          <a:xfrm>
            <a:off x="0" y="858212"/>
            <a:ext cx="12192000" cy="5141576"/>
          </a:xfrm>
          <a:prstGeom prst="rect">
            <a:avLst/>
          </a:prstGeom>
        </p:spPr>
      </p:pic>
      <p:sp>
        <p:nvSpPr>
          <p:cNvPr id="5" name="Oval 4"/>
          <p:cNvSpPr/>
          <p:nvPr/>
        </p:nvSpPr>
        <p:spPr>
          <a:xfrm>
            <a:off x="11159067" y="6011333"/>
            <a:ext cx="762000" cy="711200"/>
          </a:xfrm>
          <a:prstGeom prst="ellipse">
            <a:avLst/>
          </a:prstGeom>
          <a:solidFill>
            <a:schemeClr val="accent1"/>
          </a:solidFill>
          <a:ln w="12700">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err="1">
              <a:solidFill>
                <a:schemeClr val="bg2">
                  <a:lumMod val="25000"/>
                </a:schemeClr>
              </a:solidFill>
            </a:endParaRPr>
          </a:p>
        </p:txBody>
      </p:sp>
    </p:spTree>
    <p:extLst>
      <p:ext uri="{BB962C8B-B14F-4D97-AF65-F5344CB8AC3E}">
        <p14:creationId xmlns:p14="http://schemas.microsoft.com/office/powerpoint/2010/main" val="3105361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a:t>
            </a:r>
          </a:p>
        </p:txBody>
      </p:sp>
      <p:pic>
        <p:nvPicPr>
          <p:cNvPr id="4" name="Content Placeholder 3"/>
          <p:cNvPicPr>
            <a:picLocks noGrp="1" noChangeAspect="1"/>
          </p:cNvPicPr>
          <p:nvPr>
            <p:ph idx="1"/>
          </p:nvPr>
        </p:nvPicPr>
        <p:blipFill>
          <a:blip r:embed="rId2"/>
          <a:stretch>
            <a:fillRect/>
          </a:stretch>
        </p:blipFill>
        <p:spPr>
          <a:xfrm>
            <a:off x="638175" y="1416111"/>
            <a:ext cx="10887075" cy="4359153"/>
          </a:xfrm>
          <a:prstGeom prst="rect">
            <a:avLst/>
          </a:prstGeom>
        </p:spPr>
      </p:pic>
      <p:sp>
        <p:nvSpPr>
          <p:cNvPr id="5" name="Oval 4"/>
          <p:cNvSpPr/>
          <p:nvPr/>
        </p:nvSpPr>
        <p:spPr>
          <a:xfrm>
            <a:off x="11159067" y="6011333"/>
            <a:ext cx="762000" cy="711200"/>
          </a:xfrm>
          <a:prstGeom prst="ellipse">
            <a:avLst/>
          </a:prstGeom>
          <a:solidFill>
            <a:schemeClr val="accent1"/>
          </a:solidFill>
          <a:ln w="12700">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err="1">
              <a:solidFill>
                <a:schemeClr val="bg2">
                  <a:lumMod val="25000"/>
                </a:schemeClr>
              </a:solidFill>
            </a:endParaRPr>
          </a:p>
        </p:txBody>
      </p:sp>
    </p:spTree>
    <p:extLst>
      <p:ext uri="{BB962C8B-B14F-4D97-AF65-F5344CB8AC3E}">
        <p14:creationId xmlns:p14="http://schemas.microsoft.com/office/powerpoint/2010/main" val="7430045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Execute Asynchronously?</a:t>
            </a:r>
          </a:p>
        </p:txBody>
      </p:sp>
      <p:pic>
        <p:nvPicPr>
          <p:cNvPr id="8" name="Content Placeholder 7"/>
          <p:cNvPicPr>
            <a:picLocks noGrp="1" noChangeAspect="1"/>
          </p:cNvPicPr>
          <p:nvPr>
            <p:ph idx="1"/>
          </p:nvPr>
        </p:nvPicPr>
        <p:blipFill>
          <a:blip r:embed="rId2"/>
          <a:stretch>
            <a:fillRect/>
          </a:stretch>
        </p:blipFill>
        <p:spPr>
          <a:xfrm>
            <a:off x="1519768" y="975360"/>
            <a:ext cx="8452908" cy="5044695"/>
          </a:xfrm>
          <a:prstGeom prst="rect">
            <a:avLst/>
          </a:prstGeom>
        </p:spPr>
      </p:pic>
      <p:sp>
        <p:nvSpPr>
          <p:cNvPr id="9" name="Oval 8"/>
          <p:cNvSpPr/>
          <p:nvPr/>
        </p:nvSpPr>
        <p:spPr>
          <a:xfrm>
            <a:off x="11159067" y="6011333"/>
            <a:ext cx="762000" cy="711200"/>
          </a:xfrm>
          <a:prstGeom prst="ellipse">
            <a:avLst/>
          </a:prstGeom>
          <a:solidFill>
            <a:schemeClr val="accent1"/>
          </a:solidFill>
          <a:ln w="12700">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err="1">
              <a:solidFill>
                <a:schemeClr val="bg2">
                  <a:lumMod val="25000"/>
                </a:schemeClr>
              </a:solidFill>
            </a:endParaRPr>
          </a:p>
        </p:txBody>
      </p:sp>
    </p:spTree>
    <p:extLst>
      <p:ext uri="{BB962C8B-B14F-4D97-AF65-F5344CB8AC3E}">
        <p14:creationId xmlns:p14="http://schemas.microsoft.com/office/powerpoint/2010/main" val="1834136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Agenda</a:t>
            </a:r>
          </a:p>
        </p:txBody>
      </p:sp>
      <p:sp>
        <p:nvSpPr>
          <p:cNvPr id="7" name="Content Placeholder 6"/>
          <p:cNvSpPr>
            <a:spLocks noGrp="1"/>
          </p:cNvSpPr>
          <p:nvPr>
            <p:ph idx="1"/>
          </p:nvPr>
        </p:nvSpPr>
        <p:spPr/>
        <p:txBody>
          <a:bodyPr/>
          <a:lstStyle/>
          <a:p>
            <a:r>
              <a:rPr lang="en-US" sz="1600" dirty="0"/>
              <a:t>Introduction</a:t>
            </a:r>
          </a:p>
          <a:p>
            <a:pPr lvl="1"/>
            <a:r>
              <a:rPr lang="en-US" sz="1600" dirty="0"/>
              <a:t>Protocol Getaway</a:t>
            </a:r>
          </a:p>
          <a:p>
            <a:r>
              <a:rPr lang="en-US" sz="1600" dirty="0"/>
              <a:t>Runtime:</a:t>
            </a:r>
          </a:p>
          <a:p>
            <a:pPr lvl="1"/>
            <a:r>
              <a:rPr lang="en-US" sz="1600" dirty="0"/>
              <a:t>Tag Bus</a:t>
            </a:r>
          </a:p>
          <a:p>
            <a:pPr lvl="1"/>
            <a:r>
              <a:rPr lang="en-US" sz="1600" dirty="0"/>
              <a:t>Engine</a:t>
            </a:r>
          </a:p>
          <a:p>
            <a:pPr lvl="1"/>
            <a:r>
              <a:rPr lang="en-US" sz="1600" dirty="0"/>
              <a:t>Error Handling</a:t>
            </a:r>
          </a:p>
          <a:p>
            <a:pPr lvl="2"/>
            <a:r>
              <a:rPr lang="en-US" sz="1600" dirty="0"/>
              <a:t>Classification</a:t>
            </a:r>
          </a:p>
          <a:p>
            <a:pPr lvl="2"/>
            <a:r>
              <a:rPr lang="en-US" sz="1600" dirty="0"/>
              <a:t>Syslog</a:t>
            </a:r>
          </a:p>
          <a:p>
            <a:r>
              <a:rPr lang="en-US" sz="1600" dirty="0"/>
              <a:t>Configuration</a:t>
            </a:r>
          </a:p>
          <a:p>
            <a:pPr lvl="1"/>
            <a:r>
              <a:rPr lang="en-US" sz="1600" dirty="0"/>
              <a:t>CEF</a:t>
            </a:r>
          </a:p>
          <a:p>
            <a:r>
              <a:rPr lang="en-US" sz="1867" dirty="0"/>
              <a:t>Project Development</a:t>
            </a:r>
          </a:p>
          <a:p>
            <a:pPr lvl="1"/>
            <a:r>
              <a:rPr lang="en-US" sz="1600" dirty="0"/>
              <a:t>Scripting and templates</a:t>
            </a:r>
          </a:p>
          <a:p>
            <a:pPr lvl="1"/>
            <a:r>
              <a:rPr lang="en-US" sz="1600" dirty="0"/>
              <a:t>Continues integration</a:t>
            </a:r>
          </a:p>
          <a:p>
            <a:pPr lvl="1"/>
            <a:r>
              <a:rPr lang="en-US" sz="1600" dirty="0"/>
              <a:t>Open Source Projects</a:t>
            </a:r>
          </a:p>
          <a:p>
            <a:endParaRPr lang="en-US" dirty="0"/>
          </a:p>
          <a:p>
            <a:endParaRPr lang="en-US" dirty="0"/>
          </a:p>
        </p:txBody>
      </p:sp>
    </p:spTree>
    <p:extLst>
      <p:ext uri="{BB962C8B-B14F-4D97-AF65-F5344CB8AC3E}">
        <p14:creationId xmlns:p14="http://schemas.microsoft.com/office/powerpoint/2010/main" val="3538836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Execute Asynchronously?</a:t>
            </a:r>
          </a:p>
        </p:txBody>
      </p:sp>
      <p:pic>
        <p:nvPicPr>
          <p:cNvPr id="4" name="Content Placeholder 3"/>
          <p:cNvPicPr>
            <a:picLocks noGrp="1" noChangeAspect="1"/>
          </p:cNvPicPr>
          <p:nvPr>
            <p:ph idx="1"/>
          </p:nvPr>
        </p:nvPicPr>
        <p:blipFill>
          <a:blip r:embed="rId2"/>
          <a:stretch>
            <a:fillRect/>
          </a:stretch>
        </p:blipFill>
        <p:spPr>
          <a:xfrm>
            <a:off x="0" y="1636283"/>
            <a:ext cx="11739981" cy="3782384"/>
          </a:xfrm>
          <a:prstGeom prst="rect">
            <a:avLst/>
          </a:prstGeom>
        </p:spPr>
      </p:pic>
      <p:sp>
        <p:nvSpPr>
          <p:cNvPr id="5" name="Oval 4"/>
          <p:cNvSpPr/>
          <p:nvPr/>
        </p:nvSpPr>
        <p:spPr>
          <a:xfrm>
            <a:off x="11159067" y="6011333"/>
            <a:ext cx="762000" cy="711200"/>
          </a:xfrm>
          <a:prstGeom prst="ellipse">
            <a:avLst/>
          </a:prstGeom>
          <a:solidFill>
            <a:schemeClr val="accent1"/>
          </a:solidFill>
          <a:ln w="12700">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err="1">
              <a:solidFill>
                <a:schemeClr val="bg2">
                  <a:lumMod val="25000"/>
                </a:schemeClr>
              </a:solidFill>
            </a:endParaRPr>
          </a:p>
        </p:txBody>
      </p:sp>
    </p:spTree>
    <p:extLst>
      <p:ext uri="{BB962C8B-B14F-4D97-AF65-F5344CB8AC3E}">
        <p14:creationId xmlns:p14="http://schemas.microsoft.com/office/powerpoint/2010/main" val="15322489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Editor Framework (CEF)</a:t>
            </a:r>
          </a:p>
        </p:txBody>
      </p:sp>
      <p:sp>
        <p:nvSpPr>
          <p:cNvPr id="10" name="Content Placeholder 9"/>
          <p:cNvSpPr>
            <a:spLocks noGrp="1"/>
          </p:cNvSpPr>
          <p:nvPr>
            <p:ph sz="half" idx="1"/>
          </p:nvPr>
        </p:nvSpPr>
        <p:spPr/>
        <p:txBody>
          <a:bodyPr/>
          <a:lstStyle/>
          <a:p>
            <a:r>
              <a:rPr lang="en-US" dirty="0"/>
              <a:t>Open Source Library</a:t>
            </a:r>
          </a:p>
          <a:p>
            <a:r>
              <a:rPr lang="en-US" dirty="0"/>
              <a:t>Tools to manage tree control and subpanels</a:t>
            </a:r>
          </a:p>
          <a:p>
            <a:r>
              <a:rPr lang="en-US" dirty="0"/>
              <a:t>Can be extended and customized</a:t>
            </a:r>
          </a:p>
          <a:p>
            <a:r>
              <a:rPr lang="en-US" dirty="0"/>
              <a:t>3 starting templates available</a:t>
            </a:r>
          </a:p>
        </p:txBody>
      </p:sp>
      <p:pic>
        <p:nvPicPr>
          <p:cNvPr id="12" name="Content Placeholder 11"/>
          <p:cNvPicPr>
            <a:picLocks noGrp="1" noChangeAspect="1"/>
          </p:cNvPicPr>
          <p:nvPr>
            <p:ph sz="half" idx="2"/>
          </p:nvPr>
        </p:nvPicPr>
        <p:blipFill>
          <a:blip r:embed="rId2"/>
          <a:stretch>
            <a:fillRect/>
          </a:stretch>
        </p:blipFill>
        <p:spPr>
          <a:xfrm>
            <a:off x="6188604" y="975360"/>
            <a:ext cx="5389563" cy="2984125"/>
          </a:xfrm>
          <a:prstGeom prst="rect">
            <a:avLst/>
          </a:prstGeom>
        </p:spPr>
      </p:pic>
      <p:sp>
        <p:nvSpPr>
          <p:cNvPr id="5" name="Oval 4"/>
          <p:cNvSpPr/>
          <p:nvPr/>
        </p:nvSpPr>
        <p:spPr>
          <a:xfrm>
            <a:off x="11159067" y="6011333"/>
            <a:ext cx="762000" cy="711200"/>
          </a:xfrm>
          <a:prstGeom prst="ellipse">
            <a:avLst/>
          </a:prstGeom>
          <a:solidFill>
            <a:schemeClr val="accent1"/>
          </a:solidFill>
          <a:ln w="12700">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err="1">
              <a:solidFill>
                <a:schemeClr val="bg2">
                  <a:lumMod val="25000"/>
                </a:schemeClr>
              </a:solidFill>
            </a:endParaRPr>
          </a:p>
        </p:txBody>
      </p:sp>
    </p:spTree>
    <p:extLst>
      <p:ext uri="{BB962C8B-B14F-4D97-AF65-F5344CB8AC3E}">
        <p14:creationId xmlns:p14="http://schemas.microsoft.com/office/powerpoint/2010/main" val="31425759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Error Management</a:t>
            </a:r>
            <a:endParaRPr lang="en-US" dirty="0"/>
          </a:p>
        </p:txBody>
      </p:sp>
      <p:pic>
        <p:nvPicPr>
          <p:cNvPr id="4" name="Content Placeholder 3"/>
          <p:cNvPicPr>
            <a:picLocks noGrp="1" noChangeAspect="1"/>
          </p:cNvPicPr>
          <p:nvPr>
            <p:ph idx="1"/>
          </p:nvPr>
        </p:nvPicPr>
        <p:blipFill>
          <a:blip r:embed="rId2"/>
          <a:stretch>
            <a:fillRect/>
          </a:stretch>
        </p:blipFill>
        <p:spPr>
          <a:xfrm>
            <a:off x="7417441" y="1628600"/>
            <a:ext cx="3133725" cy="3514725"/>
          </a:xfrm>
          <a:prstGeom prst="rect">
            <a:avLst/>
          </a:prstGeom>
        </p:spPr>
      </p:pic>
      <p:pic>
        <p:nvPicPr>
          <p:cNvPr id="5" name="Picture 4"/>
          <p:cNvPicPr>
            <a:picLocks noChangeAspect="1"/>
          </p:cNvPicPr>
          <p:nvPr/>
        </p:nvPicPr>
        <p:blipFill>
          <a:blip r:embed="rId3"/>
          <a:stretch>
            <a:fillRect/>
          </a:stretch>
        </p:blipFill>
        <p:spPr>
          <a:xfrm>
            <a:off x="2584070" y="1249855"/>
            <a:ext cx="2762250" cy="2447925"/>
          </a:xfrm>
          <a:prstGeom prst="rect">
            <a:avLst/>
          </a:prstGeom>
        </p:spPr>
      </p:pic>
      <p:pic>
        <p:nvPicPr>
          <p:cNvPr id="6" name="Picture 5"/>
          <p:cNvPicPr>
            <a:picLocks noChangeAspect="1"/>
          </p:cNvPicPr>
          <p:nvPr/>
        </p:nvPicPr>
        <p:blipFill>
          <a:blip r:embed="rId4"/>
          <a:stretch>
            <a:fillRect/>
          </a:stretch>
        </p:blipFill>
        <p:spPr>
          <a:xfrm>
            <a:off x="845758" y="3886113"/>
            <a:ext cx="6238875" cy="1809750"/>
          </a:xfrm>
          <a:prstGeom prst="rect">
            <a:avLst/>
          </a:prstGeom>
        </p:spPr>
      </p:pic>
    </p:spTree>
    <p:extLst>
      <p:ext uri="{BB962C8B-B14F-4D97-AF65-F5344CB8AC3E}">
        <p14:creationId xmlns:p14="http://schemas.microsoft.com/office/powerpoint/2010/main" val="1242562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Syslog</a:t>
            </a:r>
          </a:p>
        </p:txBody>
      </p:sp>
      <p:sp>
        <p:nvSpPr>
          <p:cNvPr id="3" name="Content Placeholder 2"/>
          <p:cNvSpPr>
            <a:spLocks noGrp="1"/>
          </p:cNvSpPr>
          <p:nvPr>
            <p:ph idx="1"/>
          </p:nvPr>
        </p:nvSpPr>
        <p:spPr/>
        <p:txBody>
          <a:bodyPr/>
          <a:lstStyle/>
          <a:p>
            <a:r>
              <a:rPr lang="en-US" dirty="0"/>
              <a:t>Available in Linux RT Targets</a:t>
            </a:r>
          </a:p>
          <a:p>
            <a:r>
              <a:rPr lang="en-US" dirty="0"/>
              <a:t>Event sent to Log:</a:t>
            </a:r>
          </a:p>
          <a:p>
            <a:pPr lvl="1"/>
            <a:r>
              <a:rPr lang="en-US" dirty="0"/>
              <a:t>Initialization and shutdown of all software modules</a:t>
            </a:r>
          </a:p>
          <a:p>
            <a:pPr lvl="1"/>
            <a:r>
              <a:rPr lang="en-US" dirty="0"/>
              <a:t>Any error reported to the engine</a:t>
            </a:r>
          </a:p>
          <a:p>
            <a:pPr lvl="1"/>
            <a:r>
              <a:rPr lang="en-US" dirty="0"/>
              <a:t>Any module trace messages added via the API</a:t>
            </a:r>
          </a:p>
          <a:p>
            <a:endParaRPr lang="en-US" dirty="0"/>
          </a:p>
        </p:txBody>
      </p:sp>
      <p:pic>
        <p:nvPicPr>
          <p:cNvPr id="5" name="Picture 4"/>
          <p:cNvPicPr>
            <a:picLocks noChangeAspect="1"/>
          </p:cNvPicPr>
          <p:nvPr/>
        </p:nvPicPr>
        <p:blipFill>
          <a:blip r:embed="rId2"/>
          <a:stretch>
            <a:fillRect/>
          </a:stretch>
        </p:blipFill>
        <p:spPr>
          <a:xfrm>
            <a:off x="756543" y="3826647"/>
            <a:ext cx="9376010" cy="1875202"/>
          </a:xfrm>
          <a:prstGeom prst="rect">
            <a:avLst/>
          </a:prstGeom>
        </p:spPr>
      </p:pic>
    </p:spTree>
    <p:extLst>
      <p:ext uri="{BB962C8B-B14F-4D97-AF65-F5344CB8AC3E}">
        <p14:creationId xmlns:p14="http://schemas.microsoft.com/office/powerpoint/2010/main" val="2924201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Log View</a:t>
            </a:r>
          </a:p>
        </p:txBody>
      </p:sp>
      <p:pic>
        <p:nvPicPr>
          <p:cNvPr id="1026" name="Picture 2" descr="wif.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48229" y="1139038"/>
            <a:ext cx="10887075" cy="4091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69250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Log View</a:t>
            </a:r>
          </a:p>
        </p:txBody>
      </p:sp>
      <p:pic>
        <p:nvPicPr>
          <p:cNvPr id="5" name="Picture 4" descr="erro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33625"/>
            <a:ext cx="12192000" cy="219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56849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DCAF Project Templates</a:t>
            </a:r>
          </a:p>
        </p:txBody>
      </p:sp>
      <p:pic>
        <p:nvPicPr>
          <p:cNvPr id="5" name="Picture 4"/>
          <p:cNvPicPr>
            <a:picLocks noChangeAspect="1"/>
          </p:cNvPicPr>
          <p:nvPr/>
        </p:nvPicPr>
        <p:blipFill>
          <a:blip r:embed="rId3"/>
          <a:stretch>
            <a:fillRect/>
          </a:stretch>
        </p:blipFill>
        <p:spPr>
          <a:xfrm>
            <a:off x="2773647" y="975360"/>
            <a:ext cx="7148455" cy="5638800"/>
          </a:xfrm>
          <a:prstGeom prst="rect">
            <a:avLst/>
          </a:prstGeom>
        </p:spPr>
      </p:pic>
    </p:spTree>
    <p:extLst>
      <p:ext uri="{BB962C8B-B14F-4D97-AF65-F5344CB8AC3E}">
        <p14:creationId xmlns:p14="http://schemas.microsoft.com/office/powerpoint/2010/main" val="102336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Which Template to Choose</a:t>
            </a:r>
          </a:p>
        </p:txBody>
      </p:sp>
      <p:sp>
        <p:nvSpPr>
          <p:cNvPr id="3" name="Content Placeholder 2"/>
          <p:cNvSpPr>
            <a:spLocks noGrp="1"/>
          </p:cNvSpPr>
          <p:nvPr>
            <p:ph idx="1"/>
          </p:nvPr>
        </p:nvSpPr>
        <p:spPr/>
        <p:txBody>
          <a:bodyPr/>
          <a:lstStyle/>
          <a:p>
            <a:r>
              <a:rPr lang="en-US" dirty="0"/>
              <a:t>Dynamic</a:t>
            </a:r>
          </a:p>
          <a:p>
            <a:pPr lvl="1"/>
            <a:r>
              <a:rPr lang="en-US" dirty="0"/>
              <a:t>Unknown number of Channels.</a:t>
            </a:r>
          </a:p>
          <a:p>
            <a:pPr lvl="1"/>
            <a:r>
              <a:rPr lang="en-US" dirty="0"/>
              <a:t>Final user defines the inputs</a:t>
            </a:r>
          </a:p>
          <a:p>
            <a:pPr lvl="1"/>
            <a:r>
              <a:rPr lang="en-US" dirty="0"/>
              <a:t>Modbus</a:t>
            </a:r>
          </a:p>
          <a:p>
            <a:pPr lvl="1"/>
            <a:r>
              <a:rPr lang="en-US" dirty="0"/>
              <a:t>Needs more codding</a:t>
            </a:r>
          </a:p>
          <a:p>
            <a:endParaRPr lang="en-US" dirty="0"/>
          </a:p>
          <a:p>
            <a:r>
              <a:rPr lang="en-US" dirty="0"/>
              <a:t>Static Template</a:t>
            </a:r>
          </a:p>
          <a:p>
            <a:pPr lvl="1"/>
            <a:r>
              <a:rPr lang="en-US" dirty="0"/>
              <a:t>Number of channels decided by module developer</a:t>
            </a:r>
          </a:p>
          <a:p>
            <a:pPr lvl="1"/>
            <a:r>
              <a:rPr lang="en-US" dirty="0"/>
              <a:t>Mostly Scripted</a:t>
            </a:r>
          </a:p>
          <a:p>
            <a:pPr lvl="1"/>
            <a:r>
              <a:rPr lang="en-US" dirty="0"/>
              <a:t>PID</a:t>
            </a:r>
          </a:p>
          <a:p>
            <a:endParaRPr lang="en-US" dirty="0"/>
          </a:p>
        </p:txBody>
      </p:sp>
    </p:spTree>
    <p:extLst>
      <p:ext uri="{BB962C8B-B14F-4D97-AF65-F5344CB8AC3E}">
        <p14:creationId xmlns:p14="http://schemas.microsoft.com/office/powerpoint/2010/main" val="21366688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Related Sessions</a:t>
            </a:r>
          </a:p>
        </p:txBody>
      </p:sp>
      <p:sp>
        <p:nvSpPr>
          <p:cNvPr id="3" name="Content Placeholder 2"/>
          <p:cNvSpPr>
            <a:spLocks noGrp="1"/>
          </p:cNvSpPr>
          <p:nvPr>
            <p:ph idx="1"/>
          </p:nvPr>
        </p:nvSpPr>
        <p:spPr/>
        <p:txBody>
          <a:bodyPr>
            <a:normAutofit fontScale="92500" lnSpcReduction="20000"/>
          </a:bodyPr>
          <a:lstStyle/>
          <a:p>
            <a:r>
              <a:rPr lang="en-US" dirty="0"/>
              <a:t>Shared Memory Module</a:t>
            </a:r>
          </a:p>
          <a:p>
            <a:pPr lvl="1"/>
            <a:r>
              <a:rPr lang="en-US" dirty="0"/>
              <a:t>A Match Made in Memory: C/C++ and LabVIEW RT on NI Linux RT</a:t>
            </a:r>
          </a:p>
          <a:p>
            <a:pPr lvl="1"/>
            <a:r>
              <a:rPr lang="en-US" dirty="0"/>
              <a:t>Monday at 3:30 17B</a:t>
            </a:r>
          </a:p>
          <a:p>
            <a:endParaRPr lang="en-US" dirty="0"/>
          </a:p>
          <a:p>
            <a:r>
              <a:rPr lang="en-US" dirty="0"/>
              <a:t>Managing Open Source Projects in LabVIEW</a:t>
            </a:r>
          </a:p>
          <a:p>
            <a:pPr lvl="1"/>
            <a:r>
              <a:rPr lang="en-US" dirty="0"/>
              <a:t>DCAF issue tracking, pull requests, developer merge workflow, licensing</a:t>
            </a:r>
          </a:p>
          <a:p>
            <a:pPr lvl="1"/>
            <a:r>
              <a:rPr lang="en-US" dirty="0"/>
              <a:t>Today at 2:30    	13 A/B</a:t>
            </a:r>
          </a:p>
          <a:p>
            <a:pPr lvl="1"/>
            <a:r>
              <a:rPr lang="en-US" dirty="0"/>
              <a:t>Thursday at 9:15	16B</a:t>
            </a:r>
          </a:p>
          <a:p>
            <a:pPr lvl="1"/>
            <a:endParaRPr lang="en-US" dirty="0"/>
          </a:p>
          <a:p>
            <a:r>
              <a:rPr lang="en-US" dirty="0"/>
              <a:t>Creating Reliable Releases: Continuous Delivery in LabVIEW</a:t>
            </a:r>
          </a:p>
          <a:p>
            <a:pPr lvl="1"/>
            <a:r>
              <a:rPr lang="en-US" dirty="0"/>
              <a:t>DCAF build system with Jenkins Pipelines</a:t>
            </a:r>
          </a:p>
          <a:p>
            <a:pPr lvl="1"/>
            <a:r>
              <a:rPr lang="en-US" dirty="0"/>
              <a:t>Today at 9:30.  	Hope you were there!</a:t>
            </a:r>
          </a:p>
          <a:p>
            <a:pPr lvl="1"/>
            <a:r>
              <a:rPr lang="en-US" dirty="0"/>
              <a:t>Thursday at 10:30	19B</a:t>
            </a:r>
          </a:p>
          <a:p>
            <a:pPr lvl="1"/>
            <a:endParaRPr lang="en-US" dirty="0"/>
          </a:p>
        </p:txBody>
      </p:sp>
    </p:spTree>
    <p:extLst>
      <p:ext uri="{BB962C8B-B14F-4D97-AF65-F5344CB8AC3E}">
        <p14:creationId xmlns:p14="http://schemas.microsoft.com/office/powerpoint/2010/main" val="22894748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3" name="Content Placeholder 2"/>
          <p:cNvSpPr>
            <a:spLocks noGrp="1"/>
          </p:cNvSpPr>
          <p:nvPr>
            <p:ph idx="1"/>
          </p:nvPr>
        </p:nvSpPr>
        <p:spPr/>
        <p:txBody>
          <a:bodyPr/>
          <a:lstStyle/>
          <a:p>
            <a:r>
              <a:rPr lang="en-US" dirty="0"/>
              <a:t>ni.com/DCAF</a:t>
            </a:r>
          </a:p>
          <a:p>
            <a:pPr lvl="1"/>
            <a:r>
              <a:rPr lang="en-US" dirty="0"/>
              <a:t>Getting started material</a:t>
            </a:r>
          </a:p>
          <a:p>
            <a:pPr lvl="1"/>
            <a:r>
              <a:rPr lang="en-US" dirty="0"/>
              <a:t>Support forum</a:t>
            </a:r>
          </a:p>
          <a:p>
            <a:r>
              <a:rPr lang="en-US" dirty="0"/>
              <a:t>github.com/LabVIEW-DCAF</a:t>
            </a:r>
          </a:p>
          <a:p>
            <a:pPr lvl="1"/>
            <a:r>
              <a:rPr lang="en-US" dirty="0"/>
              <a:t>Issue reporting</a:t>
            </a:r>
          </a:p>
          <a:p>
            <a:pPr lvl="1"/>
            <a:r>
              <a:rPr lang="en-US" dirty="0"/>
              <a:t>Pull requests welcome!</a:t>
            </a:r>
          </a:p>
          <a:p>
            <a:endParaRPr lang="en-US" dirty="0"/>
          </a:p>
        </p:txBody>
      </p:sp>
      <p:pic>
        <p:nvPicPr>
          <p:cNvPr id="5" name="Picture 4"/>
          <p:cNvPicPr>
            <a:picLocks noChangeAspect="1"/>
          </p:cNvPicPr>
          <p:nvPr/>
        </p:nvPicPr>
        <p:blipFill>
          <a:blip r:embed="rId2"/>
          <a:stretch>
            <a:fillRect/>
          </a:stretch>
        </p:blipFill>
        <p:spPr>
          <a:xfrm>
            <a:off x="5518300" y="365760"/>
            <a:ext cx="6006951" cy="3906820"/>
          </a:xfrm>
          <a:prstGeom prst="rect">
            <a:avLst/>
          </a:prstGeom>
        </p:spPr>
      </p:pic>
    </p:spTree>
    <p:extLst>
      <p:ext uri="{BB962C8B-B14F-4D97-AF65-F5344CB8AC3E}">
        <p14:creationId xmlns:p14="http://schemas.microsoft.com/office/powerpoint/2010/main" val="4193203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60956" rIns="0" bIns="60956" rtlCol="0" anchor="ctr">
            <a:noAutofit/>
          </a:bodyPr>
          <a:lstStyle/>
          <a:p>
            <a:r>
              <a:rPr lang="en-US" dirty="0"/>
              <a:t>Programming Embedded Control Applications is Hard</a:t>
            </a:r>
          </a:p>
        </p:txBody>
      </p:sp>
      <p:sp>
        <p:nvSpPr>
          <p:cNvPr id="3" name="Content Placeholder 2"/>
          <p:cNvSpPr>
            <a:spLocks noGrp="1"/>
          </p:cNvSpPr>
          <p:nvPr>
            <p:ph idx="1"/>
          </p:nvPr>
        </p:nvSpPr>
        <p:spPr>
          <a:xfrm>
            <a:off x="5589452" y="1239924"/>
            <a:ext cx="6348885" cy="4774992"/>
          </a:xfrm>
        </p:spPr>
        <p:txBody>
          <a:bodyPr anchor="ctr">
            <a:normAutofit fontScale="92500" lnSpcReduction="10000"/>
          </a:bodyPr>
          <a:lstStyle/>
          <a:p>
            <a:r>
              <a:rPr lang="en-US" dirty="0"/>
              <a:t>RT, FPGA, and user interface programming</a:t>
            </a:r>
          </a:p>
          <a:p>
            <a:r>
              <a:rPr lang="en-US" dirty="0"/>
              <a:t>Distributed I/O and execution </a:t>
            </a:r>
          </a:p>
          <a:p>
            <a:r>
              <a:rPr lang="en-US" dirty="0"/>
              <a:t>High cost of failure</a:t>
            </a:r>
          </a:p>
          <a:p>
            <a:pPr lvl="1"/>
            <a:r>
              <a:rPr lang="en-US" dirty="0"/>
              <a:t>Execution guarantees </a:t>
            </a:r>
          </a:p>
          <a:p>
            <a:pPr lvl="1"/>
            <a:r>
              <a:rPr lang="en-US" dirty="0"/>
              <a:t>Understand failure root cause </a:t>
            </a:r>
          </a:p>
          <a:p>
            <a:r>
              <a:rPr lang="en-US" dirty="0"/>
              <a:t>High availability </a:t>
            </a:r>
          </a:p>
          <a:p>
            <a:r>
              <a:rPr lang="en-US" dirty="0"/>
              <a:t>System commissioning </a:t>
            </a:r>
          </a:p>
          <a:p>
            <a:r>
              <a:rPr lang="en-US" dirty="0"/>
              <a:t>Software updates and deployments</a:t>
            </a:r>
          </a:p>
          <a:p>
            <a:r>
              <a:rPr lang="en-US" dirty="0"/>
              <a:t>Multi-developer teams</a:t>
            </a:r>
          </a:p>
          <a:p>
            <a:r>
              <a:rPr lang="en-US"/>
              <a:t>Error Handling</a:t>
            </a:r>
            <a:endParaRPr lang="en-US" dirty="0"/>
          </a:p>
          <a:p>
            <a:r>
              <a:rPr lang="en-US" dirty="0"/>
              <a:t>Plus the crazy things it actually has to do!</a:t>
            </a:r>
          </a:p>
        </p:txBody>
      </p:sp>
      <p:sp>
        <p:nvSpPr>
          <p:cNvPr id="4" name="Rounded Rectangle 3"/>
          <p:cNvSpPr/>
          <p:nvPr>
            <p:custDataLst>
              <p:tags r:id="rId1"/>
            </p:custDataLst>
          </p:nvPr>
        </p:nvSpPr>
        <p:spPr>
          <a:xfrm>
            <a:off x="631916" y="3827642"/>
            <a:ext cx="2133600" cy="2133601"/>
          </a:xfrm>
          <a:prstGeom prst="roundRect">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solidFill>
                <a:prstClr val="white"/>
              </a:solidFill>
            </a:endParaRPr>
          </a:p>
        </p:txBody>
      </p:sp>
      <p:sp>
        <p:nvSpPr>
          <p:cNvPr id="5" name="TextBox 4"/>
          <p:cNvSpPr txBox="1"/>
          <p:nvPr>
            <p:custDataLst>
              <p:tags r:id="rId2"/>
            </p:custDataLst>
          </p:nvPr>
        </p:nvSpPr>
        <p:spPr>
          <a:xfrm>
            <a:off x="631916" y="5255539"/>
            <a:ext cx="2133600" cy="584775"/>
          </a:xfrm>
          <a:prstGeom prst="rect">
            <a:avLst/>
          </a:prstGeom>
          <a:noFill/>
          <a:effectLst/>
        </p:spPr>
        <p:txBody>
          <a:bodyPr wrap="square" rtlCol="0">
            <a:spAutoFit/>
          </a:bodyPr>
          <a:lstStyle/>
          <a:p>
            <a:pPr algn="ctr"/>
            <a:r>
              <a:rPr lang="en-US" sz="1600" dirty="0">
                <a:solidFill>
                  <a:prstClr val="white"/>
                </a:solidFill>
              </a:rPr>
              <a:t>Power Conversion Equipment</a:t>
            </a:r>
          </a:p>
        </p:txBody>
      </p:sp>
      <p:sp>
        <p:nvSpPr>
          <p:cNvPr id="7" name="Rounded Rectangle 6"/>
          <p:cNvSpPr/>
          <p:nvPr>
            <p:custDataLst>
              <p:tags r:id="rId3"/>
            </p:custDataLst>
          </p:nvPr>
        </p:nvSpPr>
        <p:spPr>
          <a:xfrm>
            <a:off x="639000" y="1295400"/>
            <a:ext cx="2133600" cy="2133600"/>
          </a:xfrm>
          <a:prstGeom prst="roundRect">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solidFill>
                <a:prstClr val="white"/>
              </a:solidFill>
            </a:endParaRPr>
          </a:p>
        </p:txBody>
      </p:sp>
      <p:sp>
        <p:nvSpPr>
          <p:cNvPr id="8" name="TextBox 7"/>
          <p:cNvSpPr txBox="1"/>
          <p:nvPr>
            <p:custDataLst>
              <p:tags r:id="rId4"/>
            </p:custDataLst>
          </p:nvPr>
        </p:nvSpPr>
        <p:spPr>
          <a:xfrm>
            <a:off x="715202" y="2717802"/>
            <a:ext cx="2002535" cy="584775"/>
          </a:xfrm>
          <a:prstGeom prst="rect">
            <a:avLst/>
          </a:prstGeom>
          <a:noFill/>
        </p:spPr>
        <p:txBody>
          <a:bodyPr wrap="square" rtlCol="0">
            <a:spAutoFit/>
          </a:bodyPr>
          <a:lstStyle/>
          <a:p>
            <a:pPr algn="ctr"/>
            <a:r>
              <a:rPr lang="en-US" sz="1600" dirty="0">
                <a:solidFill>
                  <a:prstClr val="white"/>
                </a:solidFill>
              </a:rPr>
              <a:t>Manufacturing Machines</a:t>
            </a:r>
          </a:p>
        </p:txBody>
      </p:sp>
      <p:pic>
        <p:nvPicPr>
          <p:cNvPr id="9" name="Picture 13" descr="http://www.ni.com/images/coreblock/large/euro_electronics.gif"/>
          <p:cNvPicPr>
            <a:picLocks noChangeAspect="1" noChangeArrowheads="1"/>
          </p:cNvPicPr>
          <p:nvPr/>
        </p:nvPicPr>
        <p:blipFill rotWithShape="1">
          <a:blip r:embed="rId11" cstate="print"/>
          <a:srcRect l="3349" t="8712" r="1" b="7773"/>
          <a:stretch/>
        </p:blipFill>
        <p:spPr bwMode="auto">
          <a:xfrm>
            <a:off x="936717" y="1575469"/>
            <a:ext cx="1533436" cy="1028983"/>
          </a:xfrm>
          <a:prstGeom prst="rect">
            <a:avLst/>
          </a:prstGeom>
          <a:noFill/>
        </p:spPr>
      </p:pic>
      <p:sp>
        <p:nvSpPr>
          <p:cNvPr id="10" name="Rounded Rectangle 9"/>
          <p:cNvSpPr/>
          <p:nvPr>
            <p:custDataLst>
              <p:tags r:id="rId5"/>
            </p:custDataLst>
          </p:nvPr>
        </p:nvSpPr>
        <p:spPr>
          <a:xfrm>
            <a:off x="2917916" y="1295400"/>
            <a:ext cx="2133600" cy="2133600"/>
          </a:xfrm>
          <a:prstGeom prst="roundRect">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solidFill>
                <a:prstClr val="white"/>
              </a:solidFill>
            </a:endParaRPr>
          </a:p>
        </p:txBody>
      </p:sp>
      <p:sp>
        <p:nvSpPr>
          <p:cNvPr id="11" name="TextBox 10"/>
          <p:cNvSpPr txBox="1"/>
          <p:nvPr>
            <p:custDataLst>
              <p:tags r:id="rId6"/>
            </p:custDataLst>
          </p:nvPr>
        </p:nvSpPr>
        <p:spPr>
          <a:xfrm>
            <a:off x="2994118" y="2717800"/>
            <a:ext cx="1981199" cy="584775"/>
          </a:xfrm>
          <a:prstGeom prst="rect">
            <a:avLst/>
          </a:prstGeom>
          <a:noFill/>
          <a:effectLst/>
        </p:spPr>
        <p:txBody>
          <a:bodyPr wrap="square" rtlCol="0">
            <a:spAutoFit/>
          </a:bodyPr>
          <a:lstStyle/>
          <a:p>
            <a:pPr algn="ctr"/>
            <a:r>
              <a:rPr lang="en-US" sz="1600" dirty="0">
                <a:solidFill>
                  <a:prstClr val="white"/>
                </a:solidFill>
              </a:rPr>
              <a:t>Heavy Machinery </a:t>
            </a:r>
            <a:br>
              <a:rPr lang="en-US" sz="1600" dirty="0">
                <a:solidFill>
                  <a:prstClr val="white"/>
                </a:solidFill>
              </a:rPr>
            </a:br>
            <a:r>
              <a:rPr lang="en-US" sz="1600" dirty="0">
                <a:solidFill>
                  <a:prstClr val="white"/>
                </a:solidFill>
              </a:rPr>
              <a:t>and Equipment</a:t>
            </a:r>
          </a:p>
        </p:txBody>
      </p:sp>
      <p:pic>
        <p:nvPicPr>
          <p:cNvPr id="12" name="Picture 4" descr="Frac Pumper"/>
          <p:cNvPicPr>
            <a:picLocks noChangeAspect="1" noChangeArrowheads="1"/>
          </p:cNvPicPr>
          <p:nvPr/>
        </p:nvPicPr>
        <p:blipFill rotWithShape="1">
          <a:blip r:embed="rId12" cstate="print"/>
          <a:srcRect l="1325" t="6645" r="1736" b="10001"/>
          <a:stretch/>
        </p:blipFill>
        <p:spPr bwMode="auto">
          <a:xfrm>
            <a:off x="3216367" y="1575467"/>
            <a:ext cx="1536700" cy="1028983"/>
          </a:xfrm>
          <a:prstGeom prst="roundRect">
            <a:avLst>
              <a:gd name="adj" fmla="val 0"/>
            </a:avLst>
          </a:prstGeom>
          <a:noFill/>
          <a:ln w="9525">
            <a:noFill/>
            <a:miter lim="800000"/>
            <a:headEnd/>
            <a:tailEnd/>
          </a:ln>
        </p:spPr>
      </p:pic>
      <p:sp>
        <p:nvSpPr>
          <p:cNvPr id="13" name="Rounded Rectangle 12"/>
          <p:cNvSpPr/>
          <p:nvPr>
            <p:custDataLst>
              <p:tags r:id="rId7"/>
            </p:custDataLst>
          </p:nvPr>
        </p:nvSpPr>
        <p:spPr>
          <a:xfrm>
            <a:off x="2897988" y="3838138"/>
            <a:ext cx="2133600" cy="2133599"/>
          </a:xfrm>
          <a:prstGeom prst="roundRect">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solidFill>
                <a:prstClr val="white"/>
              </a:solidFill>
            </a:endParaRPr>
          </a:p>
        </p:txBody>
      </p:sp>
      <p:sp>
        <p:nvSpPr>
          <p:cNvPr id="14" name="TextBox 13"/>
          <p:cNvSpPr txBox="1"/>
          <p:nvPr>
            <p:custDataLst>
              <p:tags r:id="rId8"/>
            </p:custDataLst>
          </p:nvPr>
        </p:nvSpPr>
        <p:spPr>
          <a:xfrm>
            <a:off x="2974188" y="5255539"/>
            <a:ext cx="1981200" cy="584775"/>
          </a:xfrm>
          <a:prstGeom prst="rect">
            <a:avLst/>
          </a:prstGeom>
          <a:noFill/>
          <a:effectLst/>
        </p:spPr>
        <p:txBody>
          <a:bodyPr wrap="square" rtlCol="0">
            <a:spAutoFit/>
          </a:bodyPr>
          <a:lstStyle/>
          <a:p>
            <a:pPr algn="ctr"/>
            <a:r>
              <a:rPr lang="en-US" sz="1600" dirty="0">
                <a:solidFill>
                  <a:prstClr val="white"/>
                </a:solidFill>
              </a:rPr>
              <a:t>Medical</a:t>
            </a:r>
            <a:br>
              <a:rPr lang="en-US" sz="1600" dirty="0">
                <a:solidFill>
                  <a:prstClr val="white"/>
                </a:solidFill>
              </a:rPr>
            </a:br>
            <a:r>
              <a:rPr lang="en-US" sz="1600" dirty="0">
                <a:solidFill>
                  <a:prstClr val="white"/>
                </a:solidFill>
              </a:rPr>
              <a:t>Devices</a:t>
            </a:r>
          </a:p>
        </p:txBody>
      </p:sp>
      <p:pic>
        <p:nvPicPr>
          <p:cNvPr id="15" name="Picture 1"/>
          <p:cNvPicPr>
            <a:picLocks noChangeAspect="1" noChangeArrowheads="1"/>
          </p:cNvPicPr>
          <p:nvPr/>
        </p:nvPicPr>
        <p:blipFill rotWithShape="1">
          <a:blip r:embed="rId13" cstate="print"/>
          <a:srcRect t="6379" b="6889"/>
          <a:stretch/>
        </p:blipFill>
        <p:spPr bwMode="auto">
          <a:xfrm>
            <a:off x="3216367" y="4104751"/>
            <a:ext cx="1536700" cy="1032215"/>
          </a:xfrm>
          <a:prstGeom prst="roundRect">
            <a:avLst>
              <a:gd name="adj" fmla="val 0"/>
            </a:avLst>
          </a:prstGeom>
          <a:solidFill>
            <a:srgbClr val="FFFFFF">
              <a:shade val="85000"/>
            </a:srgbClr>
          </a:solidFill>
          <a:ln>
            <a:noFill/>
          </a:ln>
          <a:effectLst/>
        </p:spPr>
      </p:pic>
      <p:pic>
        <p:nvPicPr>
          <p:cNvPr id="16" name="Picture 6"/>
          <p:cNvPicPr>
            <a:picLocks noChangeAspect="1" noChangeArrowheads="1"/>
          </p:cNvPicPr>
          <p:nvPr/>
        </p:nvPicPr>
        <p:blipFill>
          <a:blip r:embed="rId14" cstate="print"/>
          <a:srcRect/>
          <a:stretch>
            <a:fillRect/>
          </a:stretch>
        </p:blipFill>
        <p:spPr bwMode="auto">
          <a:xfrm>
            <a:off x="936717" y="4091065"/>
            <a:ext cx="1533436" cy="1033051"/>
          </a:xfrm>
          <a:prstGeom prst="roundRect">
            <a:avLst>
              <a:gd name="adj" fmla="val 0"/>
            </a:avLst>
          </a:prstGeom>
          <a:solidFill>
            <a:srgbClr val="FFFFFF">
              <a:shade val="85000"/>
            </a:srgbClr>
          </a:solidFill>
          <a:ln>
            <a:noFill/>
          </a:ln>
          <a:effectLst/>
        </p:spPr>
      </p:pic>
      <p:sp>
        <p:nvSpPr>
          <p:cNvPr id="17" name="Oval 16"/>
          <p:cNvSpPr/>
          <p:nvPr/>
        </p:nvSpPr>
        <p:spPr>
          <a:xfrm>
            <a:off x="11159067" y="6011333"/>
            <a:ext cx="762000" cy="711200"/>
          </a:xfrm>
          <a:prstGeom prst="ellipse">
            <a:avLst/>
          </a:prstGeom>
          <a:solidFill>
            <a:schemeClr val="accent1"/>
          </a:solidFill>
          <a:ln w="12700">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err="1">
              <a:solidFill>
                <a:schemeClr val="bg2">
                  <a:lumMod val="25000"/>
                </a:schemeClr>
              </a:solidFill>
            </a:endParaRPr>
          </a:p>
        </p:txBody>
      </p:sp>
    </p:spTree>
    <p:extLst>
      <p:ext uri="{BB962C8B-B14F-4D97-AF65-F5344CB8AC3E}">
        <p14:creationId xmlns:p14="http://schemas.microsoft.com/office/powerpoint/2010/main" val="2359876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6964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0148" y="2832100"/>
            <a:ext cx="6196485" cy="3350984"/>
          </a:xfrm>
        </p:spPr>
        <p:txBody>
          <a:bodyPr/>
          <a:lstStyle/>
          <a:p>
            <a:pPr marL="0" indent="0">
              <a:buNone/>
            </a:pPr>
            <a:r>
              <a:rPr lang="en-US" sz="2667" dirty="0">
                <a:solidFill>
                  <a:srgbClr val="0070C0"/>
                </a:solidFill>
              </a:rPr>
              <a:t>Thank you for attending Alliance Day 2017.</a:t>
            </a:r>
          </a:p>
        </p:txBody>
      </p:sp>
      <p:pic>
        <p:nvPicPr>
          <p:cNvPr id="5" name="Picture Placeholder 4"/>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15393211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p:txBody>
          <a:bodyPr>
            <a:normAutofit fontScale="55000" lnSpcReduction="20000"/>
          </a:bodyPr>
          <a:lstStyle/>
          <a:p>
            <a:r>
              <a:rPr lang="en-US" sz="4267" dirty="0"/>
              <a:t>Alliance Day 2017</a:t>
            </a:r>
          </a:p>
        </p:txBody>
      </p:sp>
      <p:sp>
        <p:nvSpPr>
          <p:cNvPr id="5" name="Text Placeholder 4"/>
          <p:cNvSpPr>
            <a:spLocks noGrp="1"/>
          </p:cNvSpPr>
          <p:nvPr>
            <p:ph type="body" sz="quarter" idx="13"/>
          </p:nvPr>
        </p:nvSpPr>
        <p:spPr>
          <a:xfrm>
            <a:off x="605367" y="5396091"/>
            <a:ext cx="10981267" cy="463551"/>
          </a:xfrm>
        </p:spPr>
        <p:txBody>
          <a:bodyPr/>
          <a:lstStyle/>
          <a:p>
            <a:r>
              <a:rPr lang="en-US" dirty="0"/>
              <a:t>Schedule At A Glance</a:t>
            </a:r>
          </a:p>
        </p:txBody>
      </p:sp>
      <p:sp>
        <p:nvSpPr>
          <p:cNvPr id="10" name="TextBox 9"/>
          <p:cNvSpPr txBox="1"/>
          <p:nvPr/>
        </p:nvSpPr>
        <p:spPr>
          <a:xfrm>
            <a:off x="605367" y="238070"/>
            <a:ext cx="10885821" cy="4154984"/>
          </a:xfrm>
          <a:prstGeom prst="rect">
            <a:avLst/>
          </a:prstGeom>
          <a:noFill/>
        </p:spPr>
        <p:txBody>
          <a:bodyPr wrap="square" rtlCol="0">
            <a:spAutoFit/>
          </a:bodyPr>
          <a:lstStyle/>
          <a:p>
            <a:pPr marL="380990" indent="-380990">
              <a:buFont typeface="Arial" panose="020B0604020202020204" pitchFamily="34" charset="0"/>
              <a:buChar char="•"/>
            </a:pPr>
            <a:r>
              <a:rPr lang="en-US" sz="2400" dirty="0">
                <a:solidFill>
                  <a:schemeClr val="bg1"/>
                </a:solidFill>
              </a:rPr>
              <a:t>10 a.m. – 12:45 p.m.	Morning Sessions 				4</a:t>
            </a:r>
            <a:r>
              <a:rPr lang="en-US" sz="2400" baseline="30000" dirty="0">
                <a:solidFill>
                  <a:schemeClr val="bg1"/>
                </a:solidFill>
              </a:rPr>
              <a:t>th</a:t>
            </a:r>
            <a:r>
              <a:rPr lang="en-US" sz="2400" dirty="0">
                <a:solidFill>
                  <a:schemeClr val="bg1"/>
                </a:solidFill>
              </a:rPr>
              <a:t> Floor</a:t>
            </a:r>
          </a:p>
          <a:p>
            <a:pPr lvl="8"/>
            <a:r>
              <a:rPr lang="en-US" sz="2400" dirty="0">
                <a:solidFill>
                  <a:schemeClr val="bg1"/>
                </a:solidFill>
              </a:rPr>
              <a:t>						Rooms 11-19</a:t>
            </a:r>
            <a:br>
              <a:rPr lang="en-US" sz="2400" dirty="0">
                <a:solidFill>
                  <a:schemeClr val="bg1"/>
                </a:solidFill>
              </a:rPr>
            </a:br>
            <a:endParaRPr lang="en-US" sz="2400" dirty="0">
              <a:solidFill>
                <a:schemeClr val="bg1"/>
              </a:solidFill>
            </a:endParaRPr>
          </a:p>
          <a:p>
            <a:pPr marL="380990" indent="-380990">
              <a:buFont typeface="Arial" panose="020B0604020202020204" pitchFamily="34" charset="0"/>
              <a:buChar char="•"/>
            </a:pPr>
            <a:r>
              <a:rPr lang="en-US" sz="2400" dirty="0">
                <a:solidFill>
                  <a:schemeClr val="bg1"/>
                </a:solidFill>
              </a:rPr>
              <a:t>12:45 p.m.				Lunch Keynote/Awards Ceremony	Expo Hall 4</a:t>
            </a:r>
            <a:br>
              <a:rPr lang="en-US" sz="2400" dirty="0">
                <a:solidFill>
                  <a:schemeClr val="bg1"/>
                </a:solidFill>
              </a:rPr>
            </a:br>
            <a:endParaRPr lang="en-US" sz="2400" dirty="0">
              <a:solidFill>
                <a:schemeClr val="bg1"/>
              </a:solidFill>
            </a:endParaRPr>
          </a:p>
          <a:p>
            <a:pPr marL="380990" indent="-380990">
              <a:buFont typeface="Arial" panose="020B0604020202020204" pitchFamily="34" charset="0"/>
              <a:buChar char="•"/>
            </a:pPr>
            <a:endParaRPr lang="en-US" sz="2400" dirty="0">
              <a:solidFill>
                <a:schemeClr val="bg1"/>
              </a:solidFill>
            </a:endParaRPr>
          </a:p>
          <a:p>
            <a:pPr marL="380990" indent="-380990">
              <a:buFont typeface="Arial" panose="020B0604020202020204" pitchFamily="34" charset="0"/>
              <a:buChar char="•"/>
            </a:pPr>
            <a:r>
              <a:rPr lang="en-US" sz="2400" dirty="0">
                <a:solidFill>
                  <a:schemeClr val="bg1"/>
                </a:solidFill>
              </a:rPr>
              <a:t>2:30 – 5:30 p.m.		Afternoon Sessions 				4</a:t>
            </a:r>
            <a:r>
              <a:rPr lang="en-US" sz="2400" baseline="30000" dirty="0">
                <a:solidFill>
                  <a:schemeClr val="bg1"/>
                </a:solidFill>
              </a:rPr>
              <a:t>th</a:t>
            </a:r>
            <a:r>
              <a:rPr lang="en-US" sz="2400" dirty="0">
                <a:solidFill>
                  <a:schemeClr val="bg1"/>
                </a:solidFill>
              </a:rPr>
              <a:t> Floor</a:t>
            </a:r>
          </a:p>
          <a:p>
            <a:pPr lvl="8"/>
            <a:r>
              <a:rPr lang="en-US" sz="2400" dirty="0">
                <a:solidFill>
                  <a:schemeClr val="bg1"/>
                </a:solidFill>
              </a:rPr>
              <a:t>						Rooms 11-19</a:t>
            </a:r>
            <a:br>
              <a:rPr lang="en-US" sz="2400" dirty="0">
                <a:solidFill>
                  <a:schemeClr val="bg1"/>
                </a:solidFill>
              </a:rPr>
            </a:br>
            <a:endParaRPr lang="en-US" sz="2400" dirty="0">
              <a:solidFill>
                <a:schemeClr val="bg1"/>
              </a:solidFill>
            </a:endParaRPr>
          </a:p>
          <a:p>
            <a:pPr marL="380990" indent="-380990">
              <a:buFont typeface="Arial" panose="020B0604020202020204" pitchFamily="34" charset="0"/>
              <a:buChar char="•"/>
            </a:pPr>
            <a:r>
              <a:rPr lang="en-US" sz="2400" dirty="0">
                <a:solidFill>
                  <a:schemeClr val="bg1"/>
                </a:solidFill>
              </a:rPr>
              <a:t>5:30 – 7 p.m.			NIWeek Welcome Happy Hour/		Expo Hall 3</a:t>
            </a:r>
          </a:p>
          <a:p>
            <a:pPr lvl="5"/>
            <a:r>
              <a:rPr lang="en-US" sz="2400" dirty="0">
                <a:solidFill>
                  <a:schemeClr val="bg1"/>
                </a:solidFill>
              </a:rPr>
              <a:t>	Exhibition Opens</a:t>
            </a:r>
          </a:p>
        </p:txBody>
      </p:sp>
    </p:spTree>
    <p:extLst>
      <p:ext uri="{BB962C8B-B14F-4D97-AF65-F5344CB8AC3E}">
        <p14:creationId xmlns:p14="http://schemas.microsoft.com/office/powerpoint/2010/main" val="40547267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3760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71064-CDD7-4F34-A7DB-54B8850B8130}"/>
              </a:ext>
            </a:extLst>
          </p:cNvPr>
          <p:cNvSpPr>
            <a:spLocks noGrp="1"/>
          </p:cNvSpPr>
          <p:nvPr>
            <p:ph type="title"/>
          </p:nvPr>
        </p:nvSpPr>
        <p:spPr>
          <a:xfrm>
            <a:off x="605367" y="342901"/>
            <a:ext cx="10972800" cy="1103713"/>
          </a:xfrm>
        </p:spPr>
        <p:txBody>
          <a:bodyPr/>
          <a:lstStyle/>
          <a:p>
            <a:r>
              <a:rPr lang="en-US" dirty="0"/>
              <a:t>Users and Project Types</a:t>
            </a:r>
          </a:p>
        </p:txBody>
      </p:sp>
      <p:sp>
        <p:nvSpPr>
          <p:cNvPr id="4" name="Rounded Rectangle 5">
            <a:extLst>
              <a:ext uri="{FF2B5EF4-FFF2-40B4-BE49-F238E27FC236}">
                <a16:creationId xmlns:a16="http://schemas.microsoft.com/office/drawing/2014/main" id="{0E6FAF56-FB75-49E6-B07D-94A083BB0A38}"/>
              </a:ext>
            </a:extLst>
          </p:cNvPr>
          <p:cNvSpPr>
            <a:spLocks noGrp="1"/>
          </p:cNvSpPr>
          <p:nvPr>
            <p:ph idx="1"/>
          </p:nvPr>
        </p:nvSpPr>
        <p:spPr>
          <a:xfrm>
            <a:off x="237878" y="3913178"/>
            <a:ext cx="2476139" cy="850506"/>
          </a:xfrm>
          <a:prstGeom prst="roundRect">
            <a:avLst/>
          </a:prstGeom>
          <a:solidFill>
            <a:schemeClr val="tx2"/>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marL="0" indent="0" algn="ctr">
              <a:buNone/>
            </a:pPr>
            <a:r>
              <a:rPr lang="en-US" dirty="0"/>
              <a:t>T1 </a:t>
            </a:r>
          </a:p>
          <a:p>
            <a:pPr marL="0" indent="0" algn="ctr">
              <a:buNone/>
            </a:pPr>
            <a:r>
              <a:rPr lang="en-US" dirty="0"/>
              <a:t>All modules exist</a:t>
            </a:r>
          </a:p>
        </p:txBody>
      </p:sp>
      <p:sp>
        <p:nvSpPr>
          <p:cNvPr id="5" name="Rounded Rectangle 5">
            <a:extLst>
              <a:ext uri="{FF2B5EF4-FFF2-40B4-BE49-F238E27FC236}">
                <a16:creationId xmlns:a16="http://schemas.microsoft.com/office/drawing/2014/main" id="{CDF7CEC2-6AC6-4049-8318-8988C32641D9}"/>
              </a:ext>
            </a:extLst>
          </p:cNvPr>
          <p:cNvSpPr txBox="1">
            <a:spLocks/>
          </p:cNvSpPr>
          <p:nvPr/>
        </p:nvSpPr>
        <p:spPr>
          <a:xfrm>
            <a:off x="2854790" y="3913178"/>
            <a:ext cx="2411395" cy="850506"/>
          </a:xfrm>
          <a:prstGeom prst="roundRect">
            <a:avLst/>
          </a:prstGeom>
          <a:solidFill>
            <a:schemeClr val="tx2"/>
          </a:solidFill>
          <a:ln w="28575" cap="flat" cmpd="sng" algn="ctr">
            <a:solidFill>
              <a:schemeClr val="tx1"/>
            </a:solidFill>
            <a:prstDash val="solid"/>
            <a:miter lim="800000"/>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vert="horz" lIns="0" tIns="45717" rIns="0" bIns="45717" rtlCol="0" anchor="ctr">
            <a:noAutofit/>
          </a:bodyPr>
          <a:lstStyle>
            <a:lvl1pPr marL="243834" marR="0" indent="-243834" algn="l" defTabSz="1219170" rtl="0" eaLnBrk="1" fontAlgn="auto" latinLnBrk="0" hangingPunct="1">
              <a:lnSpc>
                <a:spcPct val="100000"/>
              </a:lnSpc>
              <a:spcBef>
                <a:spcPts val="533"/>
              </a:spcBef>
              <a:spcAft>
                <a:spcPts val="0"/>
              </a:spcAft>
              <a:buClr>
                <a:schemeClr val="bg2">
                  <a:lumMod val="50000"/>
                </a:schemeClr>
              </a:buClr>
              <a:buSzPct val="70000"/>
              <a:buFont typeface="Wingdings" charset="2"/>
              <a:buChar char="§"/>
              <a:tabLst>
                <a:tab pos="243834" algn="l"/>
              </a:tabLst>
              <a:defRPr lang="en-US" sz="2400" b="0" i="0" kern="1200" baseline="0" dirty="0" smtClean="0">
                <a:solidFill>
                  <a:schemeClr val="lt1"/>
                </a:solidFill>
                <a:latin typeface="+mn-lt"/>
                <a:ea typeface="+mn-ea"/>
                <a:cs typeface="+mn-cs"/>
              </a:defRPr>
            </a:lvl1pPr>
            <a:lvl2pPr marL="609585"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2133" b="0" i="0" kern="1200" baseline="0" dirty="0" smtClean="0">
                <a:solidFill>
                  <a:schemeClr val="lt1"/>
                </a:solidFill>
                <a:latin typeface="+mn-lt"/>
                <a:ea typeface="+mn-ea"/>
                <a:cs typeface="+mn-cs"/>
              </a:defRPr>
            </a:lvl2pPr>
            <a:lvl3pPr marL="975336"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867" b="0" i="0" kern="1200" baseline="0" dirty="0" smtClean="0">
                <a:solidFill>
                  <a:schemeClr val="lt1"/>
                </a:solidFill>
                <a:latin typeface="+mn-lt"/>
                <a:ea typeface="+mn-ea"/>
                <a:cs typeface="+mn-cs"/>
              </a:defRPr>
            </a:lvl3pPr>
            <a:lvl4pPr marL="1219170"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600" b="0" i="0" kern="1200" baseline="0" dirty="0" smtClean="0">
                <a:solidFill>
                  <a:schemeClr val="lt1"/>
                </a:solidFill>
                <a:latin typeface="+mn-lt"/>
                <a:ea typeface="+mn-ea"/>
                <a:cs typeface="+mn-cs"/>
              </a:defRPr>
            </a:lvl4pPr>
            <a:lvl5pPr marL="2438339" indent="0" algn="l" defTabSz="1219170" rtl="0" eaLnBrk="1" latinLnBrk="0" hangingPunct="1">
              <a:lnSpc>
                <a:spcPct val="90000"/>
              </a:lnSpc>
              <a:spcBef>
                <a:spcPts val="667"/>
              </a:spcBef>
              <a:buFont typeface="Arial"/>
              <a:buNone/>
              <a:defRPr sz="2133" b="0" i="0" kern="1200" baseline="0">
                <a:solidFill>
                  <a:schemeClr val="lt1"/>
                </a:solidFill>
                <a:latin typeface="+mn-lt"/>
                <a:ea typeface="+mn-ea"/>
                <a:cs typeface="+mn-cs"/>
              </a:defRPr>
            </a:lvl5pPr>
            <a:lvl6pPr marL="3352716" indent="-304792" algn="l" defTabSz="1219170" rtl="0" eaLnBrk="1" latinLnBrk="0" hangingPunct="1">
              <a:lnSpc>
                <a:spcPct val="90000"/>
              </a:lnSpc>
              <a:spcBef>
                <a:spcPts val="667"/>
              </a:spcBef>
              <a:buFont typeface="Arial"/>
              <a:buChar char="•"/>
              <a:defRPr sz="2400" kern="1200">
                <a:solidFill>
                  <a:schemeClr val="lt1"/>
                </a:solidFill>
                <a:latin typeface="+mn-lt"/>
                <a:ea typeface="+mn-ea"/>
                <a:cs typeface="+mn-cs"/>
              </a:defRPr>
            </a:lvl6pPr>
            <a:lvl7pPr marL="3962301" indent="-304792" algn="l" defTabSz="1219170" rtl="0" eaLnBrk="1" latinLnBrk="0" hangingPunct="1">
              <a:lnSpc>
                <a:spcPct val="90000"/>
              </a:lnSpc>
              <a:spcBef>
                <a:spcPts val="667"/>
              </a:spcBef>
              <a:buFont typeface="Arial"/>
              <a:buChar char="•"/>
              <a:defRPr sz="2400" kern="1200">
                <a:solidFill>
                  <a:schemeClr val="lt1"/>
                </a:solidFill>
                <a:latin typeface="+mn-lt"/>
                <a:ea typeface="+mn-ea"/>
                <a:cs typeface="+mn-cs"/>
              </a:defRPr>
            </a:lvl7pPr>
            <a:lvl8pPr marL="4571886" indent="-304792" algn="l" defTabSz="1219170" rtl="0" eaLnBrk="1" latinLnBrk="0" hangingPunct="1">
              <a:lnSpc>
                <a:spcPct val="90000"/>
              </a:lnSpc>
              <a:spcBef>
                <a:spcPts val="667"/>
              </a:spcBef>
              <a:buFont typeface="Arial"/>
              <a:buChar char="•"/>
              <a:defRPr sz="2400" kern="1200">
                <a:solidFill>
                  <a:schemeClr val="lt1"/>
                </a:solidFill>
                <a:latin typeface="+mn-lt"/>
                <a:ea typeface="+mn-ea"/>
                <a:cs typeface="+mn-cs"/>
              </a:defRPr>
            </a:lvl8pPr>
            <a:lvl9pPr marL="5181470" indent="-304792" algn="l" defTabSz="1219170" rtl="0" eaLnBrk="1" latinLnBrk="0" hangingPunct="1">
              <a:lnSpc>
                <a:spcPct val="90000"/>
              </a:lnSpc>
              <a:spcBef>
                <a:spcPts val="667"/>
              </a:spcBef>
              <a:buFont typeface="Arial"/>
              <a:buChar char="•"/>
              <a:defRPr sz="2400" kern="1200">
                <a:solidFill>
                  <a:schemeClr val="lt1"/>
                </a:solidFill>
                <a:latin typeface="+mn-lt"/>
                <a:ea typeface="+mn-ea"/>
                <a:cs typeface="+mn-cs"/>
              </a:defRPr>
            </a:lvl9pPr>
          </a:lstStyle>
          <a:p>
            <a:pPr marL="0" indent="0" algn="ctr">
              <a:buNone/>
            </a:pPr>
            <a:r>
              <a:rPr lang="en-US" dirty="0"/>
              <a:t>T2</a:t>
            </a:r>
          </a:p>
          <a:p>
            <a:pPr marL="0" indent="0" algn="ctr">
              <a:buNone/>
            </a:pPr>
            <a:r>
              <a:rPr lang="en-US" dirty="0"/>
              <a:t> Static Module</a:t>
            </a:r>
          </a:p>
        </p:txBody>
      </p:sp>
      <p:sp>
        <p:nvSpPr>
          <p:cNvPr id="6" name="Rounded Rectangle 5">
            <a:extLst>
              <a:ext uri="{FF2B5EF4-FFF2-40B4-BE49-F238E27FC236}">
                <a16:creationId xmlns:a16="http://schemas.microsoft.com/office/drawing/2014/main" id="{85C2276D-CAB7-4049-B901-1AD303AAA564}"/>
              </a:ext>
            </a:extLst>
          </p:cNvPr>
          <p:cNvSpPr txBox="1">
            <a:spLocks/>
          </p:cNvSpPr>
          <p:nvPr/>
        </p:nvSpPr>
        <p:spPr>
          <a:xfrm>
            <a:off x="5720180" y="3913178"/>
            <a:ext cx="3930716" cy="850506"/>
          </a:xfrm>
          <a:prstGeom prst="roundRect">
            <a:avLst/>
          </a:prstGeom>
          <a:solidFill>
            <a:srgbClr val="C00000"/>
          </a:solidFill>
          <a:ln w="28575" cap="flat" cmpd="sng" algn="ctr">
            <a:solidFill>
              <a:schemeClr val="tx1"/>
            </a:solidFill>
            <a:prstDash val="solid"/>
            <a:miter lim="800000"/>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vert="horz" lIns="0" tIns="45717" rIns="0" bIns="45717" rtlCol="0" anchor="ctr">
            <a:noAutofit/>
          </a:bodyPr>
          <a:lstStyle>
            <a:lvl1pPr marL="243834" marR="0" indent="-243834" algn="l" defTabSz="1219170" rtl="0" eaLnBrk="1" fontAlgn="auto" latinLnBrk="0" hangingPunct="1">
              <a:lnSpc>
                <a:spcPct val="100000"/>
              </a:lnSpc>
              <a:spcBef>
                <a:spcPts val="533"/>
              </a:spcBef>
              <a:spcAft>
                <a:spcPts val="0"/>
              </a:spcAft>
              <a:buClr>
                <a:schemeClr val="bg2">
                  <a:lumMod val="50000"/>
                </a:schemeClr>
              </a:buClr>
              <a:buSzPct val="70000"/>
              <a:buFont typeface="Wingdings" charset="2"/>
              <a:buChar char="§"/>
              <a:tabLst>
                <a:tab pos="243834" algn="l"/>
              </a:tabLst>
              <a:defRPr lang="en-US" sz="2400" b="0" i="0" kern="1200" baseline="0" dirty="0" smtClean="0">
                <a:solidFill>
                  <a:schemeClr val="lt1"/>
                </a:solidFill>
                <a:latin typeface="+mn-lt"/>
                <a:ea typeface="+mn-ea"/>
                <a:cs typeface="+mn-cs"/>
              </a:defRPr>
            </a:lvl1pPr>
            <a:lvl2pPr marL="609585"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2133" b="0" i="0" kern="1200" baseline="0" dirty="0" smtClean="0">
                <a:solidFill>
                  <a:schemeClr val="lt1"/>
                </a:solidFill>
                <a:latin typeface="+mn-lt"/>
                <a:ea typeface="+mn-ea"/>
                <a:cs typeface="+mn-cs"/>
              </a:defRPr>
            </a:lvl2pPr>
            <a:lvl3pPr marL="975336"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867" b="0" i="0" kern="1200" baseline="0" dirty="0" smtClean="0">
                <a:solidFill>
                  <a:schemeClr val="lt1"/>
                </a:solidFill>
                <a:latin typeface="+mn-lt"/>
                <a:ea typeface="+mn-ea"/>
                <a:cs typeface="+mn-cs"/>
              </a:defRPr>
            </a:lvl3pPr>
            <a:lvl4pPr marL="1219170"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600" b="0" i="0" kern="1200" baseline="0" dirty="0" smtClean="0">
                <a:solidFill>
                  <a:schemeClr val="lt1"/>
                </a:solidFill>
                <a:latin typeface="+mn-lt"/>
                <a:ea typeface="+mn-ea"/>
                <a:cs typeface="+mn-cs"/>
              </a:defRPr>
            </a:lvl4pPr>
            <a:lvl5pPr marL="2438339" indent="0" algn="l" defTabSz="1219170" rtl="0" eaLnBrk="1" latinLnBrk="0" hangingPunct="1">
              <a:lnSpc>
                <a:spcPct val="90000"/>
              </a:lnSpc>
              <a:spcBef>
                <a:spcPts val="667"/>
              </a:spcBef>
              <a:buFont typeface="Arial"/>
              <a:buNone/>
              <a:defRPr sz="2133" b="0" i="0" kern="1200" baseline="0">
                <a:solidFill>
                  <a:schemeClr val="lt1"/>
                </a:solidFill>
                <a:latin typeface="+mn-lt"/>
                <a:ea typeface="+mn-ea"/>
                <a:cs typeface="+mn-cs"/>
              </a:defRPr>
            </a:lvl5pPr>
            <a:lvl6pPr marL="3352716" indent="-304792" algn="l" defTabSz="1219170" rtl="0" eaLnBrk="1" latinLnBrk="0" hangingPunct="1">
              <a:lnSpc>
                <a:spcPct val="90000"/>
              </a:lnSpc>
              <a:spcBef>
                <a:spcPts val="667"/>
              </a:spcBef>
              <a:buFont typeface="Arial"/>
              <a:buChar char="•"/>
              <a:defRPr sz="2400" kern="1200">
                <a:solidFill>
                  <a:schemeClr val="lt1"/>
                </a:solidFill>
                <a:latin typeface="+mn-lt"/>
                <a:ea typeface="+mn-ea"/>
                <a:cs typeface="+mn-cs"/>
              </a:defRPr>
            </a:lvl6pPr>
            <a:lvl7pPr marL="3962301" indent="-304792" algn="l" defTabSz="1219170" rtl="0" eaLnBrk="1" latinLnBrk="0" hangingPunct="1">
              <a:lnSpc>
                <a:spcPct val="90000"/>
              </a:lnSpc>
              <a:spcBef>
                <a:spcPts val="667"/>
              </a:spcBef>
              <a:buFont typeface="Arial"/>
              <a:buChar char="•"/>
              <a:defRPr sz="2400" kern="1200">
                <a:solidFill>
                  <a:schemeClr val="lt1"/>
                </a:solidFill>
                <a:latin typeface="+mn-lt"/>
                <a:ea typeface="+mn-ea"/>
                <a:cs typeface="+mn-cs"/>
              </a:defRPr>
            </a:lvl7pPr>
            <a:lvl8pPr marL="4571886" indent="-304792" algn="l" defTabSz="1219170" rtl="0" eaLnBrk="1" latinLnBrk="0" hangingPunct="1">
              <a:lnSpc>
                <a:spcPct val="90000"/>
              </a:lnSpc>
              <a:spcBef>
                <a:spcPts val="667"/>
              </a:spcBef>
              <a:buFont typeface="Arial"/>
              <a:buChar char="•"/>
              <a:defRPr sz="2400" kern="1200">
                <a:solidFill>
                  <a:schemeClr val="lt1"/>
                </a:solidFill>
                <a:latin typeface="+mn-lt"/>
                <a:ea typeface="+mn-ea"/>
                <a:cs typeface="+mn-cs"/>
              </a:defRPr>
            </a:lvl8pPr>
            <a:lvl9pPr marL="5181470" indent="-304792" algn="l" defTabSz="1219170" rtl="0" eaLnBrk="1" latinLnBrk="0" hangingPunct="1">
              <a:lnSpc>
                <a:spcPct val="90000"/>
              </a:lnSpc>
              <a:spcBef>
                <a:spcPts val="667"/>
              </a:spcBef>
              <a:buFont typeface="Arial"/>
              <a:buChar char="•"/>
              <a:defRPr sz="2400" kern="1200">
                <a:solidFill>
                  <a:schemeClr val="lt1"/>
                </a:solidFill>
                <a:latin typeface="+mn-lt"/>
                <a:ea typeface="+mn-ea"/>
                <a:cs typeface="+mn-cs"/>
              </a:defRPr>
            </a:lvl9pPr>
          </a:lstStyle>
          <a:p>
            <a:pPr marL="0" indent="0" algn="ctr">
              <a:buNone/>
            </a:pPr>
            <a:r>
              <a:rPr lang="en-US" dirty="0"/>
              <a:t>T3</a:t>
            </a:r>
          </a:p>
          <a:p>
            <a:pPr marL="0" indent="0" algn="ctr">
              <a:buNone/>
            </a:pPr>
            <a:r>
              <a:rPr lang="en-US" dirty="0"/>
              <a:t>Dynamic Module</a:t>
            </a:r>
          </a:p>
        </p:txBody>
      </p:sp>
      <p:sp>
        <p:nvSpPr>
          <p:cNvPr id="7" name="TextBox 6">
            <a:extLst>
              <a:ext uri="{FF2B5EF4-FFF2-40B4-BE49-F238E27FC236}">
                <a16:creationId xmlns:a16="http://schemas.microsoft.com/office/drawing/2014/main" id="{8743A115-2227-44AC-A5C7-215D3E704D30}"/>
              </a:ext>
            </a:extLst>
          </p:cNvPr>
          <p:cNvSpPr txBox="1"/>
          <p:nvPr/>
        </p:nvSpPr>
        <p:spPr>
          <a:xfrm>
            <a:off x="775752" y="3157804"/>
            <a:ext cx="1102866" cy="338554"/>
          </a:xfrm>
          <a:prstGeom prst="rect">
            <a:avLst/>
          </a:prstGeom>
          <a:noFill/>
        </p:spPr>
        <p:txBody>
          <a:bodyPr wrap="none" lIns="0" rIns="0" rtlCol="0">
            <a:spAutoFit/>
          </a:bodyPr>
          <a:lstStyle/>
          <a:p>
            <a:r>
              <a:rPr lang="en-US" sz="1600" dirty="0"/>
              <a:t>Applications</a:t>
            </a:r>
          </a:p>
        </p:txBody>
      </p:sp>
      <p:sp>
        <p:nvSpPr>
          <p:cNvPr id="8" name="TextBox 7">
            <a:extLst>
              <a:ext uri="{FF2B5EF4-FFF2-40B4-BE49-F238E27FC236}">
                <a16:creationId xmlns:a16="http://schemas.microsoft.com/office/drawing/2014/main" id="{FE8FE129-97C9-41A4-A503-AE83925C861E}"/>
              </a:ext>
            </a:extLst>
          </p:cNvPr>
          <p:cNvSpPr txBox="1"/>
          <p:nvPr/>
        </p:nvSpPr>
        <p:spPr>
          <a:xfrm>
            <a:off x="775752" y="1222903"/>
            <a:ext cx="535403" cy="338554"/>
          </a:xfrm>
          <a:prstGeom prst="rect">
            <a:avLst/>
          </a:prstGeom>
          <a:noFill/>
        </p:spPr>
        <p:txBody>
          <a:bodyPr wrap="none" lIns="0" rIns="0" rtlCol="0">
            <a:spAutoFit/>
          </a:bodyPr>
          <a:lstStyle/>
          <a:p>
            <a:r>
              <a:rPr lang="en-US" sz="1600" dirty="0"/>
              <a:t>Users</a:t>
            </a:r>
          </a:p>
        </p:txBody>
      </p:sp>
      <p:sp>
        <p:nvSpPr>
          <p:cNvPr id="9" name="Rounded Rectangle 5">
            <a:extLst>
              <a:ext uri="{FF2B5EF4-FFF2-40B4-BE49-F238E27FC236}">
                <a16:creationId xmlns:a16="http://schemas.microsoft.com/office/drawing/2014/main" id="{F52A95FC-49B6-45C2-A0DE-480DA98F54B0}"/>
              </a:ext>
            </a:extLst>
          </p:cNvPr>
          <p:cNvSpPr txBox="1">
            <a:spLocks/>
          </p:cNvSpPr>
          <p:nvPr/>
        </p:nvSpPr>
        <p:spPr>
          <a:xfrm>
            <a:off x="216242" y="1879916"/>
            <a:ext cx="5049943" cy="779590"/>
          </a:xfrm>
          <a:prstGeom prst="roundRect">
            <a:avLst/>
          </a:prstGeom>
          <a:solidFill>
            <a:schemeClr val="tx2"/>
          </a:solidFill>
          <a:ln w="28575" cap="flat" cmpd="sng" algn="ctr">
            <a:solidFill>
              <a:schemeClr val="tx1"/>
            </a:solidFill>
            <a:prstDash val="solid"/>
            <a:miter lim="800000"/>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vert="horz" lIns="0" tIns="45717" rIns="0" bIns="45717" rtlCol="0" anchor="ctr">
            <a:noAutofit/>
          </a:bodyPr>
          <a:lstStyle>
            <a:lvl1pPr marL="243834" marR="0" indent="-243834" algn="l" defTabSz="1219170" rtl="0" eaLnBrk="1" fontAlgn="auto" latinLnBrk="0" hangingPunct="1">
              <a:lnSpc>
                <a:spcPct val="100000"/>
              </a:lnSpc>
              <a:spcBef>
                <a:spcPts val="533"/>
              </a:spcBef>
              <a:spcAft>
                <a:spcPts val="0"/>
              </a:spcAft>
              <a:buClr>
                <a:schemeClr val="bg2">
                  <a:lumMod val="50000"/>
                </a:schemeClr>
              </a:buClr>
              <a:buSzPct val="70000"/>
              <a:buFont typeface="Wingdings" charset="2"/>
              <a:buChar char="§"/>
              <a:tabLst>
                <a:tab pos="243834" algn="l"/>
              </a:tabLst>
              <a:defRPr lang="en-US" sz="2400" b="0" i="0" kern="1200" baseline="0" dirty="0" smtClean="0">
                <a:solidFill>
                  <a:schemeClr val="lt1"/>
                </a:solidFill>
                <a:latin typeface="+mn-lt"/>
                <a:ea typeface="+mn-ea"/>
                <a:cs typeface="+mn-cs"/>
              </a:defRPr>
            </a:lvl1pPr>
            <a:lvl2pPr marL="609585"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2133" b="0" i="0" kern="1200" baseline="0" dirty="0" smtClean="0">
                <a:solidFill>
                  <a:schemeClr val="lt1"/>
                </a:solidFill>
                <a:latin typeface="+mn-lt"/>
                <a:ea typeface="+mn-ea"/>
                <a:cs typeface="+mn-cs"/>
              </a:defRPr>
            </a:lvl2pPr>
            <a:lvl3pPr marL="975336"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867" b="0" i="0" kern="1200" baseline="0" dirty="0" smtClean="0">
                <a:solidFill>
                  <a:schemeClr val="lt1"/>
                </a:solidFill>
                <a:latin typeface="+mn-lt"/>
                <a:ea typeface="+mn-ea"/>
                <a:cs typeface="+mn-cs"/>
              </a:defRPr>
            </a:lvl3pPr>
            <a:lvl4pPr marL="1219170"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600" b="0" i="0" kern="1200" baseline="0" dirty="0" smtClean="0">
                <a:solidFill>
                  <a:schemeClr val="lt1"/>
                </a:solidFill>
                <a:latin typeface="+mn-lt"/>
                <a:ea typeface="+mn-ea"/>
                <a:cs typeface="+mn-cs"/>
              </a:defRPr>
            </a:lvl4pPr>
            <a:lvl5pPr marL="2438339" indent="0" algn="l" defTabSz="1219170" rtl="0" eaLnBrk="1" latinLnBrk="0" hangingPunct="1">
              <a:lnSpc>
                <a:spcPct val="90000"/>
              </a:lnSpc>
              <a:spcBef>
                <a:spcPts val="667"/>
              </a:spcBef>
              <a:buFont typeface="Arial"/>
              <a:buNone/>
              <a:defRPr sz="2133" b="0" i="0" kern="1200" baseline="0">
                <a:solidFill>
                  <a:schemeClr val="lt1"/>
                </a:solidFill>
                <a:latin typeface="+mn-lt"/>
                <a:ea typeface="+mn-ea"/>
                <a:cs typeface="+mn-cs"/>
              </a:defRPr>
            </a:lvl5pPr>
            <a:lvl6pPr marL="3352716" indent="-304792" algn="l" defTabSz="1219170" rtl="0" eaLnBrk="1" latinLnBrk="0" hangingPunct="1">
              <a:lnSpc>
                <a:spcPct val="90000"/>
              </a:lnSpc>
              <a:spcBef>
                <a:spcPts val="667"/>
              </a:spcBef>
              <a:buFont typeface="Arial"/>
              <a:buChar char="•"/>
              <a:defRPr sz="2400" kern="1200">
                <a:solidFill>
                  <a:schemeClr val="lt1"/>
                </a:solidFill>
                <a:latin typeface="+mn-lt"/>
                <a:ea typeface="+mn-ea"/>
                <a:cs typeface="+mn-cs"/>
              </a:defRPr>
            </a:lvl6pPr>
            <a:lvl7pPr marL="3962301" indent="-304792" algn="l" defTabSz="1219170" rtl="0" eaLnBrk="1" latinLnBrk="0" hangingPunct="1">
              <a:lnSpc>
                <a:spcPct val="90000"/>
              </a:lnSpc>
              <a:spcBef>
                <a:spcPts val="667"/>
              </a:spcBef>
              <a:buFont typeface="Arial"/>
              <a:buChar char="•"/>
              <a:defRPr sz="2400" kern="1200">
                <a:solidFill>
                  <a:schemeClr val="lt1"/>
                </a:solidFill>
                <a:latin typeface="+mn-lt"/>
                <a:ea typeface="+mn-ea"/>
                <a:cs typeface="+mn-cs"/>
              </a:defRPr>
            </a:lvl7pPr>
            <a:lvl8pPr marL="4571886" indent="-304792" algn="l" defTabSz="1219170" rtl="0" eaLnBrk="1" latinLnBrk="0" hangingPunct="1">
              <a:lnSpc>
                <a:spcPct val="90000"/>
              </a:lnSpc>
              <a:spcBef>
                <a:spcPts val="667"/>
              </a:spcBef>
              <a:buFont typeface="Arial"/>
              <a:buChar char="•"/>
              <a:defRPr sz="2400" kern="1200">
                <a:solidFill>
                  <a:schemeClr val="lt1"/>
                </a:solidFill>
                <a:latin typeface="+mn-lt"/>
                <a:ea typeface="+mn-ea"/>
                <a:cs typeface="+mn-cs"/>
              </a:defRPr>
            </a:lvl8pPr>
            <a:lvl9pPr marL="5181470" indent="-304792" algn="l" defTabSz="1219170" rtl="0" eaLnBrk="1" latinLnBrk="0" hangingPunct="1">
              <a:lnSpc>
                <a:spcPct val="90000"/>
              </a:lnSpc>
              <a:spcBef>
                <a:spcPts val="667"/>
              </a:spcBef>
              <a:buFont typeface="Arial"/>
              <a:buChar char="•"/>
              <a:defRPr sz="2400" kern="1200">
                <a:solidFill>
                  <a:schemeClr val="lt1"/>
                </a:solidFill>
                <a:latin typeface="+mn-lt"/>
                <a:ea typeface="+mn-ea"/>
                <a:cs typeface="+mn-cs"/>
              </a:defRPr>
            </a:lvl9pPr>
          </a:lstStyle>
          <a:p>
            <a:pPr marL="0" indent="0" algn="ctr">
              <a:buNone/>
            </a:pPr>
            <a:r>
              <a:rPr lang="en-US" dirty="0"/>
              <a:t>New Developers</a:t>
            </a:r>
          </a:p>
        </p:txBody>
      </p:sp>
      <p:sp>
        <p:nvSpPr>
          <p:cNvPr id="10" name="Rounded Rectangle 5">
            <a:extLst>
              <a:ext uri="{FF2B5EF4-FFF2-40B4-BE49-F238E27FC236}">
                <a16:creationId xmlns:a16="http://schemas.microsoft.com/office/drawing/2014/main" id="{E94E121C-23F6-4AF2-9ACF-70873E4E4A26}"/>
              </a:ext>
            </a:extLst>
          </p:cNvPr>
          <p:cNvSpPr txBox="1">
            <a:spLocks/>
          </p:cNvSpPr>
          <p:nvPr/>
        </p:nvSpPr>
        <p:spPr>
          <a:xfrm>
            <a:off x="8429526" y="1879916"/>
            <a:ext cx="3546233" cy="779590"/>
          </a:xfrm>
          <a:prstGeom prst="roundRect">
            <a:avLst/>
          </a:prstGeom>
          <a:solidFill>
            <a:srgbClr val="C00000"/>
          </a:solidFill>
          <a:ln w="28575" cap="flat" cmpd="sng" algn="ctr">
            <a:solidFill>
              <a:schemeClr val="tx1"/>
            </a:solidFill>
            <a:prstDash val="solid"/>
            <a:miter lim="800000"/>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vert="horz" lIns="0" tIns="45717" rIns="0" bIns="45717" rtlCol="0" anchor="ctr">
            <a:noAutofit/>
          </a:bodyPr>
          <a:lstStyle>
            <a:lvl1pPr marL="243834" marR="0" indent="-243834" algn="l" defTabSz="1219170" rtl="0" eaLnBrk="1" fontAlgn="auto" latinLnBrk="0" hangingPunct="1">
              <a:lnSpc>
                <a:spcPct val="100000"/>
              </a:lnSpc>
              <a:spcBef>
                <a:spcPts val="533"/>
              </a:spcBef>
              <a:spcAft>
                <a:spcPts val="0"/>
              </a:spcAft>
              <a:buClr>
                <a:schemeClr val="bg2">
                  <a:lumMod val="50000"/>
                </a:schemeClr>
              </a:buClr>
              <a:buSzPct val="70000"/>
              <a:buFont typeface="Wingdings" charset="2"/>
              <a:buChar char="§"/>
              <a:tabLst>
                <a:tab pos="243834" algn="l"/>
              </a:tabLst>
              <a:defRPr lang="en-US" sz="2400" b="0" i="0" kern="1200" baseline="0" dirty="0" smtClean="0">
                <a:solidFill>
                  <a:schemeClr val="lt1"/>
                </a:solidFill>
                <a:latin typeface="+mn-lt"/>
                <a:ea typeface="+mn-ea"/>
                <a:cs typeface="+mn-cs"/>
              </a:defRPr>
            </a:lvl1pPr>
            <a:lvl2pPr marL="609585"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2133" b="0" i="0" kern="1200" baseline="0" dirty="0" smtClean="0">
                <a:solidFill>
                  <a:schemeClr val="lt1"/>
                </a:solidFill>
                <a:latin typeface="+mn-lt"/>
                <a:ea typeface="+mn-ea"/>
                <a:cs typeface="+mn-cs"/>
              </a:defRPr>
            </a:lvl2pPr>
            <a:lvl3pPr marL="975336"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867" b="0" i="0" kern="1200" baseline="0" dirty="0" smtClean="0">
                <a:solidFill>
                  <a:schemeClr val="lt1"/>
                </a:solidFill>
                <a:latin typeface="+mn-lt"/>
                <a:ea typeface="+mn-ea"/>
                <a:cs typeface="+mn-cs"/>
              </a:defRPr>
            </a:lvl3pPr>
            <a:lvl4pPr marL="1219170"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600" b="0" i="0" kern="1200" baseline="0" dirty="0" smtClean="0">
                <a:solidFill>
                  <a:schemeClr val="lt1"/>
                </a:solidFill>
                <a:latin typeface="+mn-lt"/>
                <a:ea typeface="+mn-ea"/>
                <a:cs typeface="+mn-cs"/>
              </a:defRPr>
            </a:lvl4pPr>
            <a:lvl5pPr marL="2438339" indent="0" algn="l" defTabSz="1219170" rtl="0" eaLnBrk="1" latinLnBrk="0" hangingPunct="1">
              <a:lnSpc>
                <a:spcPct val="90000"/>
              </a:lnSpc>
              <a:spcBef>
                <a:spcPts val="667"/>
              </a:spcBef>
              <a:buFont typeface="Arial"/>
              <a:buNone/>
              <a:defRPr sz="2133" b="0" i="0" kern="1200" baseline="0">
                <a:solidFill>
                  <a:schemeClr val="lt1"/>
                </a:solidFill>
                <a:latin typeface="+mn-lt"/>
                <a:ea typeface="+mn-ea"/>
                <a:cs typeface="+mn-cs"/>
              </a:defRPr>
            </a:lvl5pPr>
            <a:lvl6pPr marL="3352716" indent="-304792" algn="l" defTabSz="1219170" rtl="0" eaLnBrk="1" latinLnBrk="0" hangingPunct="1">
              <a:lnSpc>
                <a:spcPct val="90000"/>
              </a:lnSpc>
              <a:spcBef>
                <a:spcPts val="667"/>
              </a:spcBef>
              <a:buFont typeface="Arial"/>
              <a:buChar char="•"/>
              <a:defRPr sz="2400" kern="1200">
                <a:solidFill>
                  <a:schemeClr val="lt1"/>
                </a:solidFill>
                <a:latin typeface="+mn-lt"/>
                <a:ea typeface="+mn-ea"/>
                <a:cs typeface="+mn-cs"/>
              </a:defRPr>
            </a:lvl6pPr>
            <a:lvl7pPr marL="3962301" indent="-304792" algn="l" defTabSz="1219170" rtl="0" eaLnBrk="1" latinLnBrk="0" hangingPunct="1">
              <a:lnSpc>
                <a:spcPct val="90000"/>
              </a:lnSpc>
              <a:spcBef>
                <a:spcPts val="667"/>
              </a:spcBef>
              <a:buFont typeface="Arial"/>
              <a:buChar char="•"/>
              <a:defRPr sz="2400" kern="1200">
                <a:solidFill>
                  <a:schemeClr val="lt1"/>
                </a:solidFill>
                <a:latin typeface="+mn-lt"/>
                <a:ea typeface="+mn-ea"/>
                <a:cs typeface="+mn-cs"/>
              </a:defRPr>
            </a:lvl7pPr>
            <a:lvl8pPr marL="4571886" indent="-304792" algn="l" defTabSz="1219170" rtl="0" eaLnBrk="1" latinLnBrk="0" hangingPunct="1">
              <a:lnSpc>
                <a:spcPct val="90000"/>
              </a:lnSpc>
              <a:spcBef>
                <a:spcPts val="667"/>
              </a:spcBef>
              <a:buFont typeface="Arial"/>
              <a:buChar char="•"/>
              <a:defRPr sz="2400" kern="1200">
                <a:solidFill>
                  <a:schemeClr val="lt1"/>
                </a:solidFill>
                <a:latin typeface="+mn-lt"/>
                <a:ea typeface="+mn-ea"/>
                <a:cs typeface="+mn-cs"/>
              </a:defRPr>
            </a:lvl8pPr>
            <a:lvl9pPr marL="5181470" indent="-304792" algn="l" defTabSz="1219170" rtl="0" eaLnBrk="1" latinLnBrk="0" hangingPunct="1">
              <a:lnSpc>
                <a:spcPct val="90000"/>
              </a:lnSpc>
              <a:spcBef>
                <a:spcPts val="667"/>
              </a:spcBef>
              <a:buFont typeface="Arial"/>
              <a:buChar char="•"/>
              <a:defRPr sz="2400" kern="1200">
                <a:solidFill>
                  <a:schemeClr val="lt1"/>
                </a:solidFill>
                <a:latin typeface="+mn-lt"/>
                <a:ea typeface="+mn-ea"/>
                <a:cs typeface="+mn-cs"/>
              </a:defRPr>
            </a:lvl9pPr>
          </a:lstStyle>
          <a:p>
            <a:pPr marL="0" indent="0" algn="ctr">
              <a:buNone/>
            </a:pPr>
            <a:r>
              <a:rPr lang="en-US" dirty="0"/>
              <a:t>Advance Developers</a:t>
            </a:r>
          </a:p>
        </p:txBody>
      </p:sp>
      <p:sp>
        <p:nvSpPr>
          <p:cNvPr id="11" name="Rounded Rectangle 5">
            <a:extLst>
              <a:ext uri="{FF2B5EF4-FFF2-40B4-BE49-F238E27FC236}">
                <a16:creationId xmlns:a16="http://schemas.microsoft.com/office/drawing/2014/main" id="{9B66951B-1BCA-4836-8B2E-80DA01ACCEBD}"/>
              </a:ext>
            </a:extLst>
          </p:cNvPr>
          <p:cNvSpPr txBox="1">
            <a:spLocks/>
          </p:cNvSpPr>
          <p:nvPr/>
        </p:nvSpPr>
        <p:spPr>
          <a:xfrm>
            <a:off x="5720180" y="1879916"/>
            <a:ext cx="2429907" cy="779590"/>
          </a:xfrm>
          <a:prstGeom prst="roundRect">
            <a:avLst/>
          </a:prstGeom>
          <a:solidFill>
            <a:schemeClr val="accent6"/>
          </a:solidFill>
          <a:ln w="28575" cap="flat" cmpd="sng" algn="ctr">
            <a:solidFill>
              <a:schemeClr val="tx1"/>
            </a:solidFill>
            <a:prstDash val="solid"/>
            <a:miter lim="800000"/>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vert="horz" lIns="0" tIns="45717" rIns="0" bIns="45717" rtlCol="0" anchor="ctr">
            <a:noAutofit/>
          </a:bodyPr>
          <a:lstStyle>
            <a:lvl1pPr marL="243834" marR="0" indent="-243834" algn="l" defTabSz="1219170" rtl="0" eaLnBrk="1" fontAlgn="auto" latinLnBrk="0" hangingPunct="1">
              <a:lnSpc>
                <a:spcPct val="100000"/>
              </a:lnSpc>
              <a:spcBef>
                <a:spcPts val="533"/>
              </a:spcBef>
              <a:spcAft>
                <a:spcPts val="0"/>
              </a:spcAft>
              <a:buClr>
                <a:schemeClr val="bg2">
                  <a:lumMod val="50000"/>
                </a:schemeClr>
              </a:buClr>
              <a:buSzPct val="70000"/>
              <a:buFont typeface="Wingdings" charset="2"/>
              <a:buChar char="§"/>
              <a:tabLst>
                <a:tab pos="243834" algn="l"/>
              </a:tabLst>
              <a:defRPr lang="en-US" sz="2400" b="0" i="0" kern="1200" baseline="0" dirty="0" smtClean="0">
                <a:solidFill>
                  <a:schemeClr val="lt1"/>
                </a:solidFill>
                <a:latin typeface="+mn-lt"/>
                <a:ea typeface="+mn-ea"/>
                <a:cs typeface="+mn-cs"/>
              </a:defRPr>
            </a:lvl1pPr>
            <a:lvl2pPr marL="609585"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2133" b="0" i="0" kern="1200" baseline="0" dirty="0" smtClean="0">
                <a:solidFill>
                  <a:schemeClr val="lt1"/>
                </a:solidFill>
                <a:latin typeface="+mn-lt"/>
                <a:ea typeface="+mn-ea"/>
                <a:cs typeface="+mn-cs"/>
              </a:defRPr>
            </a:lvl2pPr>
            <a:lvl3pPr marL="975336"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867" b="0" i="0" kern="1200" baseline="0" dirty="0" smtClean="0">
                <a:solidFill>
                  <a:schemeClr val="lt1"/>
                </a:solidFill>
                <a:latin typeface="+mn-lt"/>
                <a:ea typeface="+mn-ea"/>
                <a:cs typeface="+mn-cs"/>
              </a:defRPr>
            </a:lvl3pPr>
            <a:lvl4pPr marL="1219170"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600" b="0" i="0" kern="1200" baseline="0" dirty="0" smtClean="0">
                <a:solidFill>
                  <a:schemeClr val="lt1"/>
                </a:solidFill>
                <a:latin typeface="+mn-lt"/>
                <a:ea typeface="+mn-ea"/>
                <a:cs typeface="+mn-cs"/>
              </a:defRPr>
            </a:lvl4pPr>
            <a:lvl5pPr marL="2438339" indent="0" algn="l" defTabSz="1219170" rtl="0" eaLnBrk="1" latinLnBrk="0" hangingPunct="1">
              <a:lnSpc>
                <a:spcPct val="90000"/>
              </a:lnSpc>
              <a:spcBef>
                <a:spcPts val="667"/>
              </a:spcBef>
              <a:buFont typeface="Arial"/>
              <a:buNone/>
              <a:defRPr sz="2133" b="0" i="0" kern="1200" baseline="0">
                <a:solidFill>
                  <a:schemeClr val="lt1"/>
                </a:solidFill>
                <a:latin typeface="+mn-lt"/>
                <a:ea typeface="+mn-ea"/>
                <a:cs typeface="+mn-cs"/>
              </a:defRPr>
            </a:lvl5pPr>
            <a:lvl6pPr marL="3352716" indent="-304792" algn="l" defTabSz="1219170" rtl="0" eaLnBrk="1" latinLnBrk="0" hangingPunct="1">
              <a:lnSpc>
                <a:spcPct val="90000"/>
              </a:lnSpc>
              <a:spcBef>
                <a:spcPts val="667"/>
              </a:spcBef>
              <a:buFont typeface="Arial"/>
              <a:buChar char="•"/>
              <a:defRPr sz="2400" kern="1200">
                <a:solidFill>
                  <a:schemeClr val="lt1"/>
                </a:solidFill>
                <a:latin typeface="+mn-lt"/>
                <a:ea typeface="+mn-ea"/>
                <a:cs typeface="+mn-cs"/>
              </a:defRPr>
            </a:lvl6pPr>
            <a:lvl7pPr marL="3962301" indent="-304792" algn="l" defTabSz="1219170" rtl="0" eaLnBrk="1" latinLnBrk="0" hangingPunct="1">
              <a:lnSpc>
                <a:spcPct val="90000"/>
              </a:lnSpc>
              <a:spcBef>
                <a:spcPts val="667"/>
              </a:spcBef>
              <a:buFont typeface="Arial"/>
              <a:buChar char="•"/>
              <a:defRPr sz="2400" kern="1200">
                <a:solidFill>
                  <a:schemeClr val="lt1"/>
                </a:solidFill>
                <a:latin typeface="+mn-lt"/>
                <a:ea typeface="+mn-ea"/>
                <a:cs typeface="+mn-cs"/>
              </a:defRPr>
            </a:lvl7pPr>
            <a:lvl8pPr marL="4571886" indent="-304792" algn="l" defTabSz="1219170" rtl="0" eaLnBrk="1" latinLnBrk="0" hangingPunct="1">
              <a:lnSpc>
                <a:spcPct val="90000"/>
              </a:lnSpc>
              <a:spcBef>
                <a:spcPts val="667"/>
              </a:spcBef>
              <a:buFont typeface="Arial"/>
              <a:buChar char="•"/>
              <a:defRPr sz="2400" kern="1200">
                <a:solidFill>
                  <a:schemeClr val="lt1"/>
                </a:solidFill>
                <a:latin typeface="+mn-lt"/>
                <a:ea typeface="+mn-ea"/>
                <a:cs typeface="+mn-cs"/>
              </a:defRPr>
            </a:lvl8pPr>
            <a:lvl9pPr marL="5181470" indent="-304792" algn="l" defTabSz="1219170" rtl="0" eaLnBrk="1" latinLnBrk="0" hangingPunct="1">
              <a:lnSpc>
                <a:spcPct val="90000"/>
              </a:lnSpc>
              <a:spcBef>
                <a:spcPts val="667"/>
              </a:spcBef>
              <a:buFont typeface="Arial"/>
              <a:buChar char="•"/>
              <a:defRPr sz="2400" kern="1200">
                <a:solidFill>
                  <a:schemeClr val="lt1"/>
                </a:solidFill>
                <a:latin typeface="+mn-lt"/>
                <a:ea typeface="+mn-ea"/>
                <a:cs typeface="+mn-cs"/>
              </a:defRPr>
            </a:lvl9pPr>
          </a:lstStyle>
          <a:p>
            <a:pPr marL="0" indent="0" algn="ctr">
              <a:buNone/>
            </a:pPr>
            <a:r>
              <a:rPr lang="en-US" dirty="0"/>
              <a:t>Intermediate Developers</a:t>
            </a:r>
          </a:p>
        </p:txBody>
      </p:sp>
      <p:sp>
        <p:nvSpPr>
          <p:cNvPr id="12" name="Rounded Rectangle 5">
            <a:extLst>
              <a:ext uri="{FF2B5EF4-FFF2-40B4-BE49-F238E27FC236}">
                <a16:creationId xmlns:a16="http://schemas.microsoft.com/office/drawing/2014/main" id="{78BF8097-ED38-4A4C-B541-894799D54F6F}"/>
              </a:ext>
            </a:extLst>
          </p:cNvPr>
          <p:cNvSpPr txBox="1">
            <a:spLocks/>
          </p:cNvSpPr>
          <p:nvPr/>
        </p:nvSpPr>
        <p:spPr>
          <a:xfrm>
            <a:off x="10045256" y="3913178"/>
            <a:ext cx="1908866" cy="850506"/>
          </a:xfrm>
          <a:prstGeom prst="roundRect">
            <a:avLst/>
          </a:prstGeom>
          <a:solidFill>
            <a:srgbClr val="C00000"/>
          </a:solidFill>
          <a:ln w="28575" cap="flat" cmpd="sng" algn="ctr">
            <a:solidFill>
              <a:schemeClr val="tx1"/>
            </a:solidFill>
            <a:prstDash val="solid"/>
            <a:miter lim="800000"/>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vert="horz" lIns="0" tIns="45717" rIns="0" bIns="45717" rtlCol="0" anchor="ctr">
            <a:noAutofit/>
          </a:bodyPr>
          <a:lstStyle>
            <a:lvl1pPr marL="243834" marR="0" indent="-243834" algn="l" defTabSz="1219170" rtl="0" eaLnBrk="1" fontAlgn="auto" latinLnBrk="0" hangingPunct="1">
              <a:lnSpc>
                <a:spcPct val="100000"/>
              </a:lnSpc>
              <a:spcBef>
                <a:spcPts val="533"/>
              </a:spcBef>
              <a:spcAft>
                <a:spcPts val="0"/>
              </a:spcAft>
              <a:buClr>
                <a:schemeClr val="bg2">
                  <a:lumMod val="50000"/>
                </a:schemeClr>
              </a:buClr>
              <a:buSzPct val="70000"/>
              <a:buFont typeface="Wingdings" charset="2"/>
              <a:buChar char="§"/>
              <a:tabLst>
                <a:tab pos="243834" algn="l"/>
              </a:tabLst>
              <a:defRPr lang="en-US" sz="2400" b="0" i="0" kern="1200" baseline="0" dirty="0" smtClean="0">
                <a:solidFill>
                  <a:schemeClr val="lt1"/>
                </a:solidFill>
                <a:latin typeface="+mn-lt"/>
                <a:ea typeface="+mn-ea"/>
                <a:cs typeface="+mn-cs"/>
              </a:defRPr>
            </a:lvl1pPr>
            <a:lvl2pPr marL="609585"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2133" b="0" i="0" kern="1200" baseline="0" dirty="0" smtClean="0">
                <a:solidFill>
                  <a:schemeClr val="lt1"/>
                </a:solidFill>
                <a:latin typeface="+mn-lt"/>
                <a:ea typeface="+mn-ea"/>
                <a:cs typeface="+mn-cs"/>
              </a:defRPr>
            </a:lvl2pPr>
            <a:lvl3pPr marL="975336"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867" b="0" i="0" kern="1200" baseline="0" dirty="0" smtClean="0">
                <a:solidFill>
                  <a:schemeClr val="lt1"/>
                </a:solidFill>
                <a:latin typeface="+mn-lt"/>
                <a:ea typeface="+mn-ea"/>
                <a:cs typeface="+mn-cs"/>
              </a:defRPr>
            </a:lvl3pPr>
            <a:lvl4pPr marL="1219170"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600" b="0" i="0" kern="1200" baseline="0" dirty="0" smtClean="0">
                <a:solidFill>
                  <a:schemeClr val="lt1"/>
                </a:solidFill>
                <a:latin typeface="+mn-lt"/>
                <a:ea typeface="+mn-ea"/>
                <a:cs typeface="+mn-cs"/>
              </a:defRPr>
            </a:lvl4pPr>
            <a:lvl5pPr marL="2438339" indent="0" algn="l" defTabSz="1219170" rtl="0" eaLnBrk="1" latinLnBrk="0" hangingPunct="1">
              <a:lnSpc>
                <a:spcPct val="90000"/>
              </a:lnSpc>
              <a:spcBef>
                <a:spcPts val="667"/>
              </a:spcBef>
              <a:buFont typeface="Arial"/>
              <a:buNone/>
              <a:defRPr sz="2133" b="0" i="0" kern="1200" baseline="0">
                <a:solidFill>
                  <a:schemeClr val="lt1"/>
                </a:solidFill>
                <a:latin typeface="+mn-lt"/>
                <a:ea typeface="+mn-ea"/>
                <a:cs typeface="+mn-cs"/>
              </a:defRPr>
            </a:lvl5pPr>
            <a:lvl6pPr marL="3352716" indent="-304792" algn="l" defTabSz="1219170" rtl="0" eaLnBrk="1" latinLnBrk="0" hangingPunct="1">
              <a:lnSpc>
                <a:spcPct val="90000"/>
              </a:lnSpc>
              <a:spcBef>
                <a:spcPts val="667"/>
              </a:spcBef>
              <a:buFont typeface="Arial"/>
              <a:buChar char="•"/>
              <a:defRPr sz="2400" kern="1200">
                <a:solidFill>
                  <a:schemeClr val="lt1"/>
                </a:solidFill>
                <a:latin typeface="+mn-lt"/>
                <a:ea typeface="+mn-ea"/>
                <a:cs typeface="+mn-cs"/>
              </a:defRPr>
            </a:lvl6pPr>
            <a:lvl7pPr marL="3962301" indent="-304792" algn="l" defTabSz="1219170" rtl="0" eaLnBrk="1" latinLnBrk="0" hangingPunct="1">
              <a:lnSpc>
                <a:spcPct val="90000"/>
              </a:lnSpc>
              <a:spcBef>
                <a:spcPts val="667"/>
              </a:spcBef>
              <a:buFont typeface="Arial"/>
              <a:buChar char="•"/>
              <a:defRPr sz="2400" kern="1200">
                <a:solidFill>
                  <a:schemeClr val="lt1"/>
                </a:solidFill>
                <a:latin typeface="+mn-lt"/>
                <a:ea typeface="+mn-ea"/>
                <a:cs typeface="+mn-cs"/>
              </a:defRPr>
            </a:lvl7pPr>
            <a:lvl8pPr marL="4571886" indent="-304792" algn="l" defTabSz="1219170" rtl="0" eaLnBrk="1" latinLnBrk="0" hangingPunct="1">
              <a:lnSpc>
                <a:spcPct val="90000"/>
              </a:lnSpc>
              <a:spcBef>
                <a:spcPts val="667"/>
              </a:spcBef>
              <a:buFont typeface="Arial"/>
              <a:buChar char="•"/>
              <a:defRPr sz="2400" kern="1200">
                <a:solidFill>
                  <a:schemeClr val="lt1"/>
                </a:solidFill>
                <a:latin typeface="+mn-lt"/>
                <a:ea typeface="+mn-ea"/>
                <a:cs typeface="+mn-cs"/>
              </a:defRPr>
            </a:lvl8pPr>
            <a:lvl9pPr marL="5181470" indent="-304792" algn="l" defTabSz="1219170" rtl="0" eaLnBrk="1" latinLnBrk="0" hangingPunct="1">
              <a:lnSpc>
                <a:spcPct val="90000"/>
              </a:lnSpc>
              <a:spcBef>
                <a:spcPts val="667"/>
              </a:spcBef>
              <a:buFont typeface="Arial"/>
              <a:buChar char="•"/>
              <a:defRPr sz="2400" kern="1200">
                <a:solidFill>
                  <a:schemeClr val="lt1"/>
                </a:solidFill>
                <a:latin typeface="+mn-lt"/>
                <a:ea typeface="+mn-ea"/>
                <a:cs typeface="+mn-cs"/>
              </a:defRPr>
            </a:lvl9pPr>
          </a:lstStyle>
          <a:p>
            <a:pPr marL="0" indent="0" algn="ctr">
              <a:buNone/>
            </a:pPr>
            <a:r>
              <a:rPr lang="en-US" dirty="0"/>
              <a:t>T4</a:t>
            </a:r>
          </a:p>
          <a:p>
            <a:pPr marL="0" indent="0" algn="ctr">
              <a:buNone/>
            </a:pPr>
            <a:r>
              <a:rPr lang="en-US" dirty="0"/>
              <a:t>Engines</a:t>
            </a:r>
          </a:p>
        </p:txBody>
      </p:sp>
    </p:spTree>
    <p:extLst>
      <p:ext uri="{BB962C8B-B14F-4D97-AF65-F5344CB8AC3E}">
        <p14:creationId xmlns:p14="http://schemas.microsoft.com/office/powerpoint/2010/main" val="14610447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8A47572-D36C-4686-845F-43E639FDFACB}"/>
              </a:ext>
            </a:extLst>
          </p:cNvPr>
          <p:cNvSpPr>
            <a:spLocks noGrp="1"/>
          </p:cNvSpPr>
          <p:nvPr>
            <p:ph type="title"/>
          </p:nvPr>
        </p:nvSpPr>
        <p:spPr/>
        <p:txBody>
          <a:bodyPr/>
          <a:lstStyle/>
          <a:p>
            <a:r>
              <a:rPr lang="en-US" dirty="0"/>
              <a:t>How to use DCAF</a:t>
            </a:r>
          </a:p>
        </p:txBody>
      </p:sp>
      <p:sp>
        <p:nvSpPr>
          <p:cNvPr id="4" name="Content Placeholder 3">
            <a:extLst>
              <a:ext uri="{FF2B5EF4-FFF2-40B4-BE49-F238E27FC236}">
                <a16:creationId xmlns:a16="http://schemas.microsoft.com/office/drawing/2014/main" id="{4182AA8F-548A-4691-9CE6-A1396F17A3B2}"/>
              </a:ext>
            </a:extLst>
          </p:cNvPr>
          <p:cNvSpPr>
            <a:spLocks noGrp="1"/>
          </p:cNvSpPr>
          <p:nvPr>
            <p:ph idx="1"/>
          </p:nvPr>
        </p:nvSpPr>
        <p:spPr/>
        <p:txBody>
          <a:bodyPr/>
          <a:lstStyle/>
          <a:p>
            <a:endParaRPr lang="en-US" dirty="0"/>
          </a:p>
          <a:p>
            <a:r>
              <a:rPr lang="en-US" dirty="0"/>
              <a:t>Use it as a main architecture</a:t>
            </a:r>
          </a:p>
          <a:p>
            <a:endParaRPr lang="en-US" dirty="0"/>
          </a:p>
          <a:p>
            <a:r>
              <a:rPr lang="en-US" dirty="0"/>
              <a:t>Use it to manage the tags of the application next to your application</a:t>
            </a:r>
          </a:p>
          <a:p>
            <a:endParaRPr lang="en-US" dirty="0"/>
          </a:p>
          <a:p>
            <a:r>
              <a:rPr lang="en-US" dirty="0"/>
              <a:t>Use it as an example</a:t>
            </a:r>
          </a:p>
          <a:p>
            <a:endParaRPr lang="en-US" dirty="0"/>
          </a:p>
        </p:txBody>
      </p:sp>
    </p:spTree>
    <p:extLst>
      <p:ext uri="{BB962C8B-B14F-4D97-AF65-F5344CB8AC3E}">
        <p14:creationId xmlns:p14="http://schemas.microsoft.com/office/powerpoint/2010/main" val="113248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7"/>
          <p:cNvSpPr txBox="1">
            <a:spLocks/>
          </p:cNvSpPr>
          <p:nvPr>
            <p:custDataLst>
              <p:tags r:id="rId1"/>
            </p:custDataLst>
          </p:nvPr>
        </p:nvSpPr>
        <p:spPr>
          <a:xfrm>
            <a:off x="661449" y="2590800"/>
            <a:ext cx="4191000" cy="4495800"/>
          </a:xfrm>
          <a:prstGeom prst="rect">
            <a:avLst/>
          </a:prstGeom>
        </p:spPr>
        <p:txBody>
          <a:bodyPr vert="horz" lIns="91435" tIns="45717" rIns="91435" bIns="45717" rtlCol="0">
            <a:normAutofit lnSpcReduction="10000"/>
          </a:bodyPr>
          <a:lstStyle/>
          <a:p>
            <a:pPr defTabSz="457174">
              <a:spcBef>
                <a:spcPts val="573"/>
              </a:spcBef>
              <a:buClr>
                <a:prstClr val="white">
                  <a:lumMod val="50000"/>
                </a:prstClr>
              </a:buClr>
              <a:buSzPct val="70000"/>
              <a:defRPr/>
            </a:pPr>
            <a:endParaRPr lang="en-US" b="1" dirty="0">
              <a:solidFill>
                <a:srgbClr val="0A60A3"/>
              </a:solidFill>
              <a:cs typeface="Univers Com 45 Light"/>
            </a:endParaRPr>
          </a:p>
          <a:p>
            <a:endParaRPr lang="en-US" b="1" dirty="0">
              <a:solidFill>
                <a:prstClr val="black"/>
              </a:solidFill>
            </a:endParaRPr>
          </a:p>
          <a:p>
            <a:r>
              <a:rPr lang="en-US" b="1" dirty="0">
                <a:solidFill>
                  <a:prstClr val="black"/>
                </a:solidFill>
              </a:rPr>
              <a:t>        Scalable and extensible plugin                                              </a:t>
            </a:r>
          </a:p>
          <a:p>
            <a:r>
              <a:rPr lang="en-US" b="1" dirty="0">
                <a:solidFill>
                  <a:prstClr val="black"/>
                </a:solidFill>
              </a:rPr>
              <a:t>           architecture</a:t>
            </a:r>
          </a:p>
          <a:p>
            <a:endParaRPr lang="en-US" b="1" dirty="0">
              <a:solidFill>
                <a:prstClr val="black"/>
              </a:solidFill>
            </a:endParaRPr>
          </a:p>
          <a:p>
            <a:endParaRPr lang="en-US" b="1" dirty="0">
              <a:solidFill>
                <a:prstClr val="black"/>
              </a:solidFill>
            </a:endParaRPr>
          </a:p>
          <a:p>
            <a:r>
              <a:rPr lang="en-US" b="1" dirty="0">
                <a:solidFill>
                  <a:prstClr val="black"/>
                </a:solidFill>
              </a:rPr>
              <a:t>        Develop with plugin templates</a:t>
            </a:r>
          </a:p>
          <a:p>
            <a:endParaRPr lang="en-US" b="1" dirty="0">
              <a:solidFill>
                <a:prstClr val="black"/>
              </a:solidFill>
            </a:endParaRPr>
          </a:p>
          <a:p>
            <a:endParaRPr lang="en-US" b="1" dirty="0">
              <a:solidFill>
                <a:prstClr val="black"/>
              </a:solidFill>
            </a:endParaRPr>
          </a:p>
          <a:p>
            <a:r>
              <a:rPr lang="en-US" b="1" dirty="0">
                <a:solidFill>
                  <a:prstClr val="black"/>
                </a:solidFill>
              </a:rPr>
              <a:t>        Reuse existing plugins</a:t>
            </a:r>
          </a:p>
          <a:p>
            <a:endParaRPr lang="en-US" b="1" dirty="0">
              <a:solidFill>
                <a:prstClr val="black"/>
              </a:solidFill>
            </a:endParaRPr>
          </a:p>
          <a:p>
            <a:endParaRPr lang="en-US" b="1" dirty="0">
              <a:solidFill>
                <a:prstClr val="black"/>
              </a:solidFill>
            </a:endParaRPr>
          </a:p>
          <a:p>
            <a:r>
              <a:rPr lang="en-US" b="1" dirty="0">
                <a:solidFill>
                  <a:prstClr val="black"/>
                </a:solidFill>
              </a:rPr>
              <a:t>        Define and configure plugin </a:t>
            </a:r>
          </a:p>
          <a:p>
            <a:r>
              <a:rPr lang="en-US" b="1" dirty="0">
                <a:solidFill>
                  <a:prstClr val="black"/>
                </a:solidFill>
              </a:rPr>
              <a:t>            parameters</a:t>
            </a:r>
          </a:p>
          <a:p>
            <a:endParaRPr lang="en-US" b="1" dirty="0">
              <a:solidFill>
                <a:prstClr val="black"/>
              </a:solidFill>
            </a:endParaRPr>
          </a:p>
          <a:p>
            <a:endParaRPr lang="en-US" b="1" dirty="0">
              <a:solidFill>
                <a:prstClr val="black"/>
              </a:solidFill>
            </a:endParaRPr>
          </a:p>
          <a:p>
            <a:r>
              <a:rPr lang="en-US" b="1" dirty="0">
                <a:solidFill>
                  <a:prstClr val="black"/>
                </a:solidFill>
              </a:rPr>
              <a:t>        </a:t>
            </a:r>
            <a:endParaRPr lang="en-US" sz="1400" b="1" dirty="0">
              <a:solidFill>
                <a:prstClr val="black"/>
              </a:solidFill>
              <a:cs typeface="Univers Com 45 Light"/>
            </a:endParaRPr>
          </a:p>
          <a:p>
            <a:pPr defTabSz="457174">
              <a:spcBef>
                <a:spcPts val="573"/>
              </a:spcBef>
              <a:buClr>
                <a:prstClr val="white">
                  <a:lumMod val="50000"/>
                </a:prstClr>
              </a:buClr>
              <a:buSzPct val="70000"/>
              <a:defRPr/>
            </a:pPr>
            <a:endParaRPr lang="en-US" sz="1400" b="1" dirty="0">
              <a:solidFill>
                <a:prstClr val="black"/>
              </a:solidFill>
              <a:cs typeface="Univers Com 45 Light"/>
            </a:endParaRPr>
          </a:p>
          <a:p>
            <a:pPr defTabSz="457174">
              <a:spcBef>
                <a:spcPts val="573"/>
              </a:spcBef>
              <a:buClr>
                <a:prstClr val="white">
                  <a:lumMod val="50000"/>
                </a:prstClr>
              </a:buClr>
              <a:buSzPct val="70000"/>
              <a:defRPr/>
            </a:pPr>
            <a:endParaRPr lang="en-US" sz="1400" b="1" dirty="0">
              <a:solidFill>
                <a:prstClr val="black"/>
              </a:solidFill>
              <a:cs typeface="Univers Com 45 Light"/>
            </a:endParaRPr>
          </a:p>
          <a:p>
            <a:pPr defTabSz="457174">
              <a:spcBef>
                <a:spcPts val="573"/>
              </a:spcBef>
              <a:buClr>
                <a:prstClr val="white">
                  <a:lumMod val="50000"/>
                </a:prstClr>
              </a:buClr>
              <a:buSzPct val="70000"/>
              <a:defRPr/>
            </a:pPr>
            <a:endParaRPr lang="en-US" sz="1400" b="1" dirty="0">
              <a:solidFill>
                <a:prstClr val="black"/>
              </a:solidFill>
              <a:cs typeface="Univers Com 45 Light"/>
            </a:endParaRPr>
          </a:p>
        </p:txBody>
      </p:sp>
      <p:pic>
        <p:nvPicPr>
          <p:cNvPr id="30736" name="Picture 16" descr="http://www.luxorcrm.com/images/stories/icons/features/customization.jpg"/>
          <p:cNvPicPr>
            <a:picLocks noChangeAspect="1" noChangeArrowheads="1"/>
          </p:cNvPicPr>
          <p:nvPr/>
        </p:nvPicPr>
        <p:blipFill>
          <a:blip r:embed="rId9" cstate="print"/>
          <a:srcRect/>
          <a:stretch>
            <a:fillRect/>
          </a:stretch>
        </p:blipFill>
        <p:spPr bwMode="auto">
          <a:xfrm>
            <a:off x="432849" y="5486401"/>
            <a:ext cx="685800" cy="685801"/>
          </a:xfrm>
          <a:prstGeom prst="rect">
            <a:avLst/>
          </a:prstGeom>
          <a:noFill/>
        </p:spPr>
      </p:pic>
      <p:sp>
        <p:nvSpPr>
          <p:cNvPr id="2" name="Title 1"/>
          <p:cNvSpPr>
            <a:spLocks noGrp="1"/>
          </p:cNvSpPr>
          <p:nvPr>
            <p:ph type="title"/>
            <p:custDataLst>
              <p:tags r:id="rId2"/>
            </p:custDataLst>
          </p:nvPr>
        </p:nvSpPr>
        <p:spPr>
          <a:xfrm>
            <a:off x="131429" y="119192"/>
            <a:ext cx="11369272" cy="964092"/>
          </a:xfrm>
        </p:spPr>
        <p:txBody>
          <a:bodyPr>
            <a:normAutofit fontScale="90000"/>
          </a:bodyPr>
          <a:lstStyle/>
          <a:p>
            <a:r>
              <a:rPr lang="en-US" dirty="0"/>
              <a:t>Distributed Control and Automation Framework (DCAF) Overview</a:t>
            </a:r>
          </a:p>
        </p:txBody>
      </p:sp>
      <p:sp>
        <p:nvSpPr>
          <p:cNvPr id="3" name="Content Placeholder 2"/>
          <p:cNvSpPr>
            <a:spLocks noGrp="1"/>
          </p:cNvSpPr>
          <p:nvPr>
            <p:ph idx="1"/>
            <p:custDataLst>
              <p:tags r:id="rId3"/>
            </p:custDataLst>
          </p:nvPr>
        </p:nvSpPr>
        <p:spPr>
          <a:xfrm>
            <a:off x="118864" y="1099166"/>
            <a:ext cx="12073135" cy="1850416"/>
          </a:xfrm>
        </p:spPr>
        <p:txBody>
          <a:bodyPr>
            <a:normAutofit fontScale="92500" lnSpcReduction="10000"/>
          </a:bodyPr>
          <a:lstStyle/>
          <a:p>
            <a:pPr>
              <a:buNone/>
            </a:pPr>
            <a:r>
              <a:rPr lang="en-US" dirty="0"/>
              <a:t>An </a:t>
            </a:r>
            <a:r>
              <a:rPr lang="en-US" dirty="0">
                <a:solidFill>
                  <a:schemeClr val="accent5">
                    <a:lumMod val="75000"/>
                  </a:schemeClr>
                </a:solidFill>
              </a:rPr>
              <a:t>open-source</a:t>
            </a:r>
            <a:r>
              <a:rPr lang="en-US" dirty="0"/>
              <a:t> </a:t>
            </a:r>
            <a:r>
              <a:rPr lang="en-US" dirty="0">
                <a:solidFill>
                  <a:schemeClr val="accent5">
                    <a:lumMod val="75000"/>
                  </a:schemeClr>
                </a:solidFill>
              </a:rPr>
              <a:t>LabVIEW framework</a:t>
            </a:r>
            <a:r>
              <a:rPr lang="en-US" dirty="0"/>
              <a:t> for creating </a:t>
            </a:r>
            <a:r>
              <a:rPr lang="en-US" dirty="0">
                <a:solidFill>
                  <a:schemeClr val="accent5">
                    <a:lumMod val="75000"/>
                  </a:schemeClr>
                </a:solidFill>
              </a:rPr>
              <a:t>configurable, latest value, data engines </a:t>
            </a:r>
            <a:r>
              <a:rPr lang="en-US" dirty="0"/>
              <a:t>that can </a:t>
            </a:r>
            <a:r>
              <a:rPr lang="en-US" dirty="0">
                <a:solidFill>
                  <a:schemeClr val="accent5">
                    <a:lumMod val="75000"/>
                  </a:schemeClr>
                </a:solidFill>
              </a:rPr>
              <a:t>acquire</a:t>
            </a:r>
            <a:r>
              <a:rPr lang="en-US" dirty="0"/>
              <a:t> data from multiple input sources, </a:t>
            </a:r>
            <a:r>
              <a:rPr lang="en-US" dirty="0">
                <a:solidFill>
                  <a:schemeClr val="accent5">
                    <a:lumMod val="75000"/>
                  </a:schemeClr>
                </a:solidFill>
              </a:rPr>
              <a:t>process</a:t>
            </a:r>
            <a:r>
              <a:rPr lang="en-US" dirty="0"/>
              <a:t> that data, and then </a:t>
            </a:r>
            <a:r>
              <a:rPr lang="en-US" dirty="0">
                <a:solidFill>
                  <a:schemeClr val="accent5">
                    <a:lumMod val="75000"/>
                  </a:schemeClr>
                </a:solidFill>
              </a:rPr>
              <a:t>route</a:t>
            </a:r>
            <a:r>
              <a:rPr lang="en-US" dirty="0"/>
              <a:t> it back to outputs or to data services. </a:t>
            </a:r>
            <a:br>
              <a:rPr lang="en-US" dirty="0"/>
            </a:br>
            <a:endParaRPr lang="en-US" dirty="0"/>
          </a:p>
          <a:p>
            <a:pPr>
              <a:buNone/>
            </a:pPr>
            <a:r>
              <a:rPr lang="en-US" dirty="0"/>
              <a:t>Create higher quality control applications, in less time.</a:t>
            </a:r>
          </a:p>
        </p:txBody>
      </p:sp>
      <p:sp>
        <p:nvSpPr>
          <p:cNvPr id="30728" name="AutoShape 8" descr="data:image/jpeg;base64,/9j/4AAQSkZJRgABAQAAAQABAAD/2wCEAAkGBxQPDxQUEBQVFhUUFBUYGBYVFhUVFxcVFBQWFhgXFRYYHSggGBolGxQVIT0jJSkrLi4uGCAzODMsNygtLisBCgoKDg0OGxAQGywkICYsLCwyLCwsLCwsLC8sLCwsLDQsLywsLCwsLywsLCwsLCwsLDcvLywsLCwsLiwsNywsLP/AABEIAMkAyQMBIgACEQEDEQH/xAAcAAACAgMBAQAAAAAAAAAAAAAABwMGBAUIAgH/xABGEAABAwICBgYIAwYFAgcAAAABAAIDBBEFEgYHITFBURMiYXGBkRQyQlJyobHBI2LRM0NTgpKiFRZjssIk8CU1VHODlOH/xAAZAQACAwEAAAAAAAAAAAAAAAAABAECAwX/xAArEQACAgEEAQMDBAMBAAAAAAAAAQIRAwQSITEiMkFRE3HwFEJhsVKRoSP/2gAMAwEAAhEDEQA/AHihCEACEIQAIQvhKAPq+OcALk2A3k7AFU8e03igu2ACV/O/Uae0+13DzVQMlZij7DM8X3DqxN7+H1Kax6WUlulwv5FsmqjF7Y8v+C9YlplTQ3AcZHDhHtH9W5Vqt1gyuv0UbIxzcS8/YLMwvV8BY1Ml/wAkeweLjtPgArRQYDTwfs4mA8yMzvMq+7TY+luZnt1GTt7ULoYtiFT6jpiP9NpaPMD7r1/gGISbXNlPxyfq5NOWVrBdxDRzJA+q18ukFMzfPH4OB+istVL9kF/oh6WP75v/AGL7/JtZvyj+sXXk6MVzPVa/+WQfqr2dLKT+M3yd+ikj0mpXbp2eJt9Vb9Tn94/8ZH6fB7S/6hfl+I0+0+kgDnmePup6TTqpjNn5H23hwyu8xu8kx6euik/ZyMd8LgV8rMPimFpY2P8AiaD81R6mL4yQRZaaS9E2VrDtPoX7JmOiPP12+Y2/JWejrI5m5onteObSD58lWsS0CgkuYXOid/U3+k7fIqp12j1XQO6RlyB+8iJ3fmbvt5hH0sGT0On8MPqZsfrVr5Q2UJeYHp84WbVNzD+IzePibx8FfKOsZMwPicHNPEH/ALsUtlwzxvyQxjzQyLxZOhCFkaghCEACEIQAIQhAAhC1+NYvHRxGSU9gaN7ncAFKTbpENpK2TYliEdNGZJXBrR5k8gOJSyx3SebEH9FC1zWONhG3a5/xkfTcFjSzVOMVQAG7cNuSJhO8n77ymPo7o9FRMszrPPrSHeewch2J5Rhp1cuZf0JOU9Q6jxH+yvaPaBhtn1ZzHhE09UfGePcNneroAyFnssY0djWgfQLS6R6VRUd2jry+4Du+M8PqlrjGOTVbryu2cGDY0dw/VRHFl1D3TdL86JllxYFtirf52X3FtO4YriEGV3O+Vnnx8FU8Q0xqptz+jHKMW+Z2qu3RdPY9Njh7X9xLJqck/evsTTTOebvcXHm4kn5rxdeLoumBc9XX268XRdFhR6BWzodIKiD9nK63JxzDyK1V0XVZJS4aJi3HlMvmF6wSLCpjuPfj3+LT9irlhuKxVLbwvDuY9od43hJG6kp6h0bg5ji1w3EGxCUy6KEvTwxvHrJx9XI08f0Phqrub+FJ7zRsJ/O3j9VRHtqsIn92/HfHIP1+YVh0d07vaOr7hKP+Y+4V0qaeOpiyvDXxvHeDyIP3S31MmDwyK1+dDOzHm8sbpmr0a0njrW29SUDbGTy3lp4hb5KbSbRuTDniWFzjEHXa8etGeAcR5XVv0O0rFWBFLYTAdwkA4jt5hZ5cCr6mPlf0XxZnezJ3/ZakIQlRoEIQgAQhCAMbEK1lPE6SQ2a0XJ+w5kpTVVTPjFYA0Wvsa32Y2X2l335rL08x41lQIIbuZG7KA3b0kpNvG24eKvOiGj7aGCxsZX2Mju3g0dgTsKwQ3P1Pr+BKd557V6V2ZmBYNHRQiOMdrnHe93M/pwVZ0x0y6K8NMQX7nSDaG9jebvovWnulPQAwQH8Rw67h7APAfmPySzur6fT739TIV1Gfb/5wJXPJJJNydpJ2kntXy6jui66RziS6LqO6LosCS6LqO6LosCS6LqO6LosCS6LqO6LosCS6LqO6LosKJLq36vsTqBMIYwXxHa4HdGPeB4d3FV7AcHkrZhHGNm9zzuY3me3sThwbCY6SIRxDYN5O9x5uSerzRjHa+WN6XDJy3dIzJYw9pa4AgixB2gg8ClRpdo67D5RLCXdEXXa4b4n7w0nlyPgrbjWm8dPUtiaM7QbSuB9XsbzI4+Ssc8UdVCWus+ORveC0i4I+qSxynhak1wx3JGGZOKfKNPodpGK6KzrCZgGccx74HI/IqxJMVkEuD14LduU3Y47pIjvB7eB7bFNzCsQZUwsljN2vF+0HiD2g7FGfEo+UemGDI5eMu0ZaEIS4wCrOn2OeiUpDDaSW7WcwLdZ3gD5kKzJM6XVrsRxLo4toDhDHy39Z3de57gt9PBSnz0jDUTcYcds3Wq/As7jUyDqsOWK/F3tO8N3mrlpXjgoaYv2Z3dWMHi7n3DethhlE2nhZEz1WNAHbbie070n9OMb9Lq3ZTeOO7Gcth6zvE/QLWC+vlt9Gcn9DFS7NNNO57i55Jc4kkneSeK8XUWZGZdOzm0S5kZlFmRmRYUS3RdRZkZkWFEuZGZRZkZkWFEuZAN9yysFwqSsmEcIuTvPstbxc48E39HtFoKJoytzScZHAF1+z3R3LDNqI4/ubYtPLJ9hSw4NUvF2U8xHMRv8A0XirwueEAywyMB4uY4Dzsn0vhF96V/XS+Bn9Evk56zLY4DhElbMI4h8TvZY3mf04pkaS6DxVXXhtFLcXIHUcOOZo424hbvAsGjooRHEO1zj6zncytJ61bLj2Ujo3uqXR6wXCI6OERxDYN7jvc7iXFVPTnTHos0FM7r7nvHs82t/N9FHpzpp0eanpXDNufIPZ5tafe7eHelqXKmDA5PfMvnzqK2QJMyv2rbSKzvRZTsNzETwO8s8d4S8zL3FMWODmmxaQQeRG5OZYLJHaxPHNwluQ5tN8B9NpSGj8WPrRnmQNre4jZ32VO1Y44YpjTyGzZblt/ZkG9viL+IV+0ZxYVlLHLszEWeBweNh/XxSx0/ww0Vf0sXVbKelYeDZAQXgeNneJSGHlPDL8Y/m4ayx/EONC1+AYkKulimHttBI5O3OHgbrYJRqnTGk7Vo1OlWJei0U0o3hhDfidsb8yl3qmw3pKl8ztohaAD+eS/wAw0HzW31w1+WGCEH9o9zz8MYFvm8eS22rCh6LDmu4zOdIe49VvyaEzHwwt/Iu/PMl8Gbpzi3otDI4Gz39Rve7ZcdwuUjwVfNb2IXmhhB2MaXkfmebD5A+aX2ZM6WO2F/ItqZbp18E2ZGZRZl8zJmxeibMjMosyMyLCiXMjMosy+ZkWFE2ZGZQ5kZkWFDd1YV9O6n6KMBkw2vBN3P8AzA8R2cFeFzhR1j4ZGyRuLXtNwRwKdGhelrMQjyus2do6zPeHvM7OzgudqcLT3o6GnzJrayzoQhKDQLV6S080tLI2mfkkI2HmOLQeBI2XW0QpTp2Q1ao5ykBa4hwIcCQQd4I337V5zK160cNEFdnbYCZoda/tjqu2cAdh7yVT8y7EJ7opnInDbJolzIzKLMjMr2Vov+qnFslQ+Bx6srczfjbvHi2/krRrNwzp6BzwOvARIO4bHj+kk+ASkwavNPURSj2HtJ7r7flddBSsbLGWna17SPBw/wD1c/UeGRTQ/p/LG4MX+qLFMzZacn1bSN7nbHfO3mmMkhoNMaTFmxu2WklgdfsJaP7mNKdyz1Kqdr3NNO7hT9hN64KvNXNb/DhHm8k/YJsYLTdDTQx+5GweIaLpM6wD0uMvbvu+Flu/ILf3J5IzcQiiMXrkxDae1nS4lOeDXZB/KAPrdV/Mp8Znz1Mzucsh/vKw8yfjxFISly2yXMjMosyMymytEuZGZRZkZkWFEuZGZZsuB1DKVtS6JwhcbB30cRvDTuB7FgQsc9wawFznEAAbSSdwAUKSJcWTQRukeGMBc5xAa0C5JO4AJn4LqwjMINW+QSHbljLQG9ly03K2ugehjaFolmAdUOHeIwfZb28yrJjOKxUcLpZ3ZWt83Hg1o4kpPLqG3UBvFgSVzEdphgX+H1RizZmloe1x2HKSRY9oLT8lqqOsfDI2SJxa9huHDgVmaU487EKp0zhlFg1jfdY25APM3JPitRmTcW9vkKyrd4j30J0vZiEeV1mztHWZ7w95nZ2cFaFzNRVr4JGyROLXsNw4cCnfoPpgzEY8r7NnaOsz3h77Ozs4JLNh28x6HcObdw+y1IQhLDAsNczxmphszWee22z5XS0zK0azcZFTXuaw3ZCOjG6xcNryPHZ/KqlmXUwqoJHNzO5tkuZGZRZkZlpZlRLmXQOhtX02H0zzv6JoPe0ZT9FzzmTw1Vy5sMj/ACvkH9xP3S2q5ihnTcSF3poPRcakcNn4sUw8Q0n5tcnT6a3mEn9cUdsQB96nb/a54+6zf8yu95ZyjvhFmkZbJyRptKz/AOPuv/6qn8rxJ7JC6xz0OMyOOyzoZL9gDTf+1PkFZ5vTH7F8Pql9zmGrNpH3993+4qLMsnH4ujrKhvuzSDwzm3yWBmTqfAm1yTZkZlDmRmU2RRNmV91b6FisPpFSD0LXdVn8Vzef5AfPcqFRwmWWONu+R7GDve4NHzK6bw2ibTwsijFmxtDR4BYZ8jiqRvhxqTtnuamY+MxuaCwtylpGwtta1uSr2jmg9PQzPlZdziTkzbejafZb279u9WdCSUmlSHHFN2zBxnFYqOF007srWjxceDWjiSkLpZpRLiM2d/VY3ZHHwaOZ5uPNWrXHh1V0rZnOL6YABoAsInccw4397wSzzJzBBJbhTPNt7SbMrZonoJPiEZkzCKP2XOBOcjflHLtWRq80HdXOE1QC2nB2DcZSOA/JzPHcE7Yo2saGtAa1osANgACMueuIhiw3zI5+0v0Vlwx7RI4PY8dV7RbaN4IO4rS0Va+CRskTi17DdrhvBVy1saTRVczIYDmbAXZnjcXnYQ3mBz5qg5lrBtx8jKaSl4j/ANBdMmYjHlfZtQ0dZnvD32dnZwWq1jacila6npnAzkWe4bRED/zI8r3SbpKt8Lw+JxY9u5zTYjhsKjklLiS4kkkkk7SSd5KyWCO6/Y1eaW2iQvRmUOZGZMWYUTZkZlDmRmRYUTZk7dUH/lv/AMsn2SMzJ96qYsuFRH3nSO/vI+yw1D8DbTryKTrpP/Ww/wDsH/eVVLPW/wBc898RDb+pTt8Mznn7Bbf/ACw7kohLbBWTKO6bo1Wu2ly1zHfxYPmxxB/3BN7R2s6ejgkHtxMPjlF/ndUXXjh+elhnA/ZSFp+GUAf7mt81sdTuJ9PhgZfrQPdGe49dvyd8lhLnGn8G0eMjXyLTWfSdDis/J+V4/mH6gqq5k0temGWdT1LRsIdE89o6zL/3BKjMmMcrijDJGpMlzIzKLMjMr2Uo3mh8oGI0hdu9Ii8y8AfMhdMLk2Gcsc1zTZzXBwPItIIPmF0/o3jDK6ljnjIs9u0D2XjY5p7jdLZ10xjA+0bNCEJcYIqmnbKxzJGhzXAhzSLgg7wUt4tU0Yrs5felHWEdznJv+zJ9zt38O1M1CtGbj0VlBS7PEcbWNDWgNa0WAGwADgOQSj1l6wc5dS0Turullb7XNjDy5nwW81xYnVwUrW07S2GS4llaes3kz8oPPwSNDlthgvUzHLN+lE2ZGZRZkZkzYvRLmRmUWZGZFhRLmRmUWZGZFhRLmRmUWZGZFhRIXrpjRCiNPh9NGd7YWX+ItBPzJXPOieGmrroId4dIM3wt6zvCwK6Xq52wxPe7Y2Npce5ov9kvnl0hjBHtiF0yk9Mx6Vg2jp4oR3Mytd8y5Pn0QcgkPqzhNbjLZHbetNUu7y4kX/mkCf6pl4pFsSu2anSzCfTaGeHi9hy/GNrfmAlDqWxjoK98D7gVDLWPCWK5A77F48E9Vz5rMwx+GYqJoOqJHCeI8BI1wLx/VY25PUY+U4k5OGpDl03wX06gmhAu/LmZ8bdrfPd4rmQnnsPEHeDyK6o0fxZlbSxTx+rI0G3I+009oNwkdrf0a9CremjbaGpu4W3Nl9tvZe+bxPJWxSrgjLG+SkZkZlFmRmW9mFEuZN7UfRVbRJITlpH7muG18mwZ4+QA2E7j4Ku6tdXzq8ioqgW0wOwbjMRvA4hnbx4J5VM8VJAXPLY4om7Tua1rRwH2WOSf7UbY4e7MtCSs+uST07MyO9IBl6MgCQ7f2mbg78u63amXo/pjR17QYJm5uLH9SQHkWu+ouFi4NGqmmb9C8dK217i3O4Wg0i02o6Bp6aZpfwjZ13k9w3d5sFCVkt0bPHamCKmkdVlohDTnzbQWnhbiTyG1cu4jJG6aQwAtiL3ZGu3hl9gPgt1pvptNisnW6kLT1IhuH5nn2nfIcFWMyZxx2oXyS3MlzIzKLMjMtLM6JcyMyizIzIsKJcyMyizIzIsKJcyMyizLJw2ifUzMhiF3yODWjtPE9g3+CLChp6jMDu+WseNjR0UfebF5HgAPEqza5cZ9Gw0xNPXqXCMfB60h/pFv5grTo5g7KGkigj3RtAJ9529zj2k3KRusXGHYri3RU/WbG7oIhwc/NaR3dm2X5Null5zsYfhCi6ajcIyQzVLhtkcI2H8jNpt3uP8Aamitdo/hTaKkhgZuiY1t+ZA6zj2k3PitiqTludl4qlQKp6y9Gf8AEaFzWC80V5IuZcBtZ/MNnfZWxChOnZLVqhG6ltKvR53UcziGTOvFm9ib2mdmaw2cx2ptaV4BHiNJJBJszC7XcWPHquHilDrj0QNLP6bTgiKV135dhimvcPFtwcdt+BHamBqw00GJ02SU2qYQBIN2cbhI3sNtvI+CvL/JFI8eLOfsWw6SknfDO3LJGbEcOwg8Qd6vOrHV6a9wqKppFM09Vu4zEfMR9vHgmtpXoLS4nLDLOCHRHbl2dIzf0bzyv47+a3lTUQ0cBc8tihibv2Na1rRuH6KXktcELHzyfaqpipIC+Qtjiibcnc1rWjgB9AuedYmnj8UlyRlzKZh6jNxeR7cnbyHDvXjWLp7JisuSMuZSsPUZuLyPbk7eQ4d6pl1aEa5ZE5XwiTMgOUd0XWlmdGV6bJa3SPtyzut5XUOZR3RdFhRJmRmUd0XRYUSZkZlHdF0WFEmZGZR3RdFhRJdGZR3RdFhRJmTv1MaGmBnptQ20kjbRNO9sZ3vtwLvp3qq6qdAHVsjaqqbamabsaf3zhu2e4D5p34zisVDTPmncGRxtufoGtHEnYAFlkn7I1hD3ZWNa2lf+HURbGf8AqJ7sj5tFuvIe4fMhUvUhowXyurZR1Y7siv7Uh2Pf4C47yeSqjfSNJMW4jOf5YKdp8r/VxXRWE4dHSwRwwtysjaGtHYOJ5k779qq/GNe5K8nZloQhZmgIQhAGPiFEyoifFM0PZI0tc07iCuddJcFqdHcQZJA52W94Zd4e32opOZtsI4jaOzpJa7HsFhr6d0FQ0OY4eLTwc08HDmrRlRWUbNZoPphDi1Pnj6sjbCWI+sx33aeB+6w9ZeiL8VpAyKUsfGS5rCSI5DbYJAPkeF0msdwSt0crWyxPOW/4cwHUkb/Dlbuvzb4jscWgWsKDFW5D+FUtHWicfW/NEfab8xxUtVygTvhnOWJ4fLSyuiqGOjkbva76jmO0LFuurNK9EqbFI8tSy7gDkkbskYT7ruXYdiRGmOrGrw8ufG3p4Bt6SMdZo/1Gbx3i47ldTTM3Cik3RdeLourFaJLr5deLougCTMvl14ui6LAkui6jui6LA93X26jutto9o5U4i/JSxOft2u3Mb8TzsH1RZNGsumjq31XPqi2or2lkG9sR2Pl5Fw9lnzKueg2qmChyy1WWecbRcfhMP5Wn1iOZ8grpj+OwYfAZql4YweLnHg1jd7j2BZyn8F4w+TIqaiKkgL3lsUUTdpNmta1oXPem2lc+PVjIaZrjCH2hi3Okd/FkHDZfYfVCj0r0sq9IKpsEDHCIu/Cp273EfvJju2eTU3dXGgMeFRZ5Mr6p7bPkG0MB2mOO/s7tvGyhePLJflwjN1faHswqmy7HTPsZZBxd7rfyjh58VaUIVG7LpUCEIQAIQhAAhCEAYuJ4dFVROinY2SN4sWuFwf0PakRpzquqMPeaigL5IWnMMpPTwkcRba4DmNvYugUKU6IasR2hWuV0QbFiYL27hUMF3gf6rB63e3b2Jy4ZicNXGJKeRkjD7TCCPHl4qoaZar6TEc0jB6POf3kYGVx5yM3O79h7UosR0TxXA5DLEZA0G/TUznOYR/qMt8nNIU0n0Ryux1aS6uaDECXSQiOQ/vIuo4nm4DY7xCWeOakamMk0c0crfdk/Df52LT8lLo7rwlYAK6ESj+JCQx3ixxyk9xCYuCazcNq7BtQI3H2JgYnX5DNsPgSi5IKTOf8AEtCMQpr9LSy2HFozjzbdaKeJ0frtcz4mlv1C7IgqGSC7HNcObSHD5Ikp2O9ZrT3gH6qd5Gw4y6QcwvrHXNhtPIbV2G/B6cm5ghJ7Y2H7KaOhib6sbB3MaPoFO8NhyVQ6P1c5tDTTO7o3AeZFlbMH1QYjUEGRscDTvMrruH8jL/ULo8kNHADyWjxjTKhowenqomkeyHBzvBrbkqN7J2IqOjupmjgs6qc6oeOB6kd/hG0jvKYlNTR08YbG1kcbBsDQGNaB2DYAlVjuvGFt20UD5DwfL+GzvDdrj4gKg1OMYtpBIWNMkjL/ALOEGOBvxncf5iVFN9haXQ0tMtbtNR5o6S1RMNl2n8Jh/M/2j2Nv4JXUGF4lpJVdI9xcL2Mr7tgiHFsbRx7BtPE8VetDtSzI8smJODz/AAIyejHY9+wu7hYd6bVHSMhjbHExrGNFmtYA1oHIAbAi0ugpvs0GhehdPhUVohmlcOvM4DO/s/K3sCsqEKpYEIQgAQhCABCEIAEIQgAQhCABfCF9QgCq4/q8w+uJdLTta92+SL8N5PMlvreN0vsZ1FHaaOqHwTs/5s3f0lOtClNkUjmybVfi9LtiZe3GnnI8h1Sog3SCm2XxEdhc+QfMuXTCFO4KOajpJj42Z67/AOvf59GvhxHSCbZmxDb7rXR/RoXSyEX/AAFHNDNCMbq/2jak34z1Bt45nlbrCNRtU83qZ4Ygd4jDpX+ZDWg+afqEbg2i+wPVBh9NYytdUOH8Y3b/AENsPNXulpWQsDImNY0bA1jQ1oHYBsCmQq2SCEIQAIQhAAhCEACEIQB//9k="/>
          <p:cNvSpPr>
            <a:spLocks noChangeAspect="1" noChangeArrowheads="1"/>
          </p:cNvSpPr>
          <p:nvPr>
            <p:custDataLst>
              <p:tags r:id="rId4"/>
            </p:custDataLst>
          </p:nvPr>
        </p:nvSpPr>
        <p:spPr bwMode="auto">
          <a:xfrm>
            <a:off x="1679575" y="-1150938"/>
            <a:ext cx="2400300" cy="2400301"/>
          </a:xfrm>
          <a:prstGeom prst="rect">
            <a:avLst/>
          </a:prstGeom>
          <a:noFill/>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0730" name="AutoShape 10" descr="data:image/jpeg;base64,/9j/4AAQSkZJRgABAQAAAQABAAD/2wCEAAkGBxQPDxQUEBQVFhUUFBUYGBYVFhUVFxcVFBQWFhgXFRYYHSggGBolGxQVIT0jJSkrLi4uGCAzODMsNygtLisBCgoKDg0OGxAQGywkICYsLCwyLCwsLCwsLC8sLCwsLDQsLywsLCwsLywsLCwsLCwsLDcvLywsLCwsLiwsNywsLP/AABEIAMkAyQMBIgACEQEDEQH/xAAcAAACAgMBAQAAAAAAAAAAAAAABwMGBAUIAgH/xABGEAABAwICBgYIAwYFAgcAAAABAAIDBBEFEgYHITFBURMiYXGBkRQyQlJyobHBI2LRM0NTgpKiFRZjssIk8CU1VHODlOH/xAAZAQACAwEAAAAAAAAAAAAAAAAABAECAwX/xAArEQACAgEEAQMDBAMBAAAAAAAAAQIRAwQSITEiMkFRE3HwFEJhsVKRoSP/2gAMAwEAAhEDEQA/AHihCEACEIQAIQvhKAPq+OcALk2A3k7AFU8e03igu2ACV/O/Uae0+13DzVQMlZij7DM8X3DqxN7+H1Kax6WUlulwv5FsmqjF7Y8v+C9YlplTQ3AcZHDhHtH9W5Vqt1gyuv0UbIxzcS8/YLMwvV8BY1Ml/wAkeweLjtPgArRQYDTwfs4mA8yMzvMq+7TY+luZnt1GTt7ULoYtiFT6jpiP9NpaPMD7r1/gGISbXNlPxyfq5NOWVrBdxDRzJA+q18ukFMzfPH4OB+istVL9kF/oh6WP75v/AGL7/JtZvyj+sXXk6MVzPVa/+WQfqr2dLKT+M3yd+ikj0mpXbp2eJt9Vb9Tn94/8ZH6fB7S/6hfl+I0+0+kgDnmePup6TTqpjNn5H23hwyu8xu8kx6euik/ZyMd8LgV8rMPimFpY2P8AiaD81R6mL4yQRZaaS9E2VrDtPoX7JmOiPP12+Y2/JWejrI5m5onteObSD58lWsS0CgkuYXOid/U3+k7fIqp12j1XQO6RlyB+8iJ3fmbvt5hH0sGT0On8MPqZsfrVr5Q2UJeYHp84WbVNzD+IzePibx8FfKOsZMwPicHNPEH/ALsUtlwzxvyQxjzQyLxZOhCFkaghCEACEIQAIQhAAhC1+NYvHRxGSU9gaN7ncAFKTbpENpK2TYliEdNGZJXBrR5k8gOJSyx3SebEH9FC1zWONhG3a5/xkfTcFjSzVOMVQAG7cNuSJhO8n77ymPo7o9FRMszrPPrSHeewch2J5Rhp1cuZf0JOU9Q6jxH+yvaPaBhtn1ZzHhE09UfGePcNneroAyFnssY0djWgfQLS6R6VRUd2jry+4Du+M8PqlrjGOTVbryu2cGDY0dw/VRHFl1D3TdL86JllxYFtirf52X3FtO4YriEGV3O+Vnnx8FU8Q0xqptz+jHKMW+Z2qu3RdPY9Njh7X9xLJqck/evsTTTOebvcXHm4kn5rxdeLoumBc9XX268XRdFhR6BWzodIKiD9nK63JxzDyK1V0XVZJS4aJi3HlMvmF6wSLCpjuPfj3+LT9irlhuKxVLbwvDuY9od43hJG6kp6h0bg5ji1w3EGxCUy6KEvTwxvHrJx9XI08f0Phqrub+FJ7zRsJ/O3j9VRHtqsIn92/HfHIP1+YVh0d07vaOr7hKP+Y+4V0qaeOpiyvDXxvHeDyIP3S31MmDwyK1+dDOzHm8sbpmr0a0njrW29SUDbGTy3lp4hb5KbSbRuTDniWFzjEHXa8etGeAcR5XVv0O0rFWBFLYTAdwkA4jt5hZ5cCr6mPlf0XxZnezJ3/ZakIQlRoEIQgAQhCAMbEK1lPE6SQ2a0XJ+w5kpTVVTPjFYA0Wvsa32Y2X2l335rL08x41lQIIbuZG7KA3b0kpNvG24eKvOiGj7aGCxsZX2Mju3g0dgTsKwQ3P1Pr+BKd557V6V2ZmBYNHRQiOMdrnHe93M/pwVZ0x0y6K8NMQX7nSDaG9jebvovWnulPQAwQH8Rw67h7APAfmPySzur6fT739TIV1Gfb/5wJXPJJJNydpJ2kntXy6jui66RziS6LqO6LosCS6LqO6LosCS6LqO6LosCS6LqO6LosCS6LqO6LosKJLq36vsTqBMIYwXxHa4HdGPeB4d3FV7AcHkrZhHGNm9zzuY3me3sThwbCY6SIRxDYN5O9x5uSerzRjHa+WN6XDJy3dIzJYw9pa4AgixB2gg8ClRpdo67D5RLCXdEXXa4b4n7w0nlyPgrbjWm8dPUtiaM7QbSuB9XsbzI4+Ssc8UdVCWus+ORveC0i4I+qSxynhak1wx3JGGZOKfKNPodpGK6KzrCZgGccx74HI/IqxJMVkEuD14LduU3Y47pIjvB7eB7bFNzCsQZUwsljN2vF+0HiD2g7FGfEo+UemGDI5eMu0ZaEIS4wCrOn2OeiUpDDaSW7WcwLdZ3gD5kKzJM6XVrsRxLo4toDhDHy39Z3de57gt9PBSnz0jDUTcYcds3Wq/As7jUyDqsOWK/F3tO8N3mrlpXjgoaYv2Z3dWMHi7n3DethhlE2nhZEz1WNAHbbie070n9OMb9Lq3ZTeOO7Gcth6zvE/QLWC+vlt9Gcn9DFS7NNNO57i55Jc4kkneSeK8XUWZGZdOzm0S5kZlFmRmRYUS3RdRZkZkWFEuZGZRZkZkWFEuZAN9yysFwqSsmEcIuTvPstbxc48E39HtFoKJoytzScZHAF1+z3R3LDNqI4/ubYtPLJ9hSw4NUvF2U8xHMRv8A0XirwueEAywyMB4uY4Dzsn0vhF96V/XS+Bn9Evk56zLY4DhElbMI4h8TvZY3mf04pkaS6DxVXXhtFLcXIHUcOOZo424hbvAsGjooRHEO1zj6zncytJ61bLj2Ujo3uqXR6wXCI6OERxDYN7jvc7iXFVPTnTHos0FM7r7nvHs82t/N9FHpzpp0eanpXDNufIPZ5tafe7eHelqXKmDA5PfMvnzqK2QJMyv2rbSKzvRZTsNzETwO8s8d4S8zL3FMWODmmxaQQeRG5OZYLJHaxPHNwluQ5tN8B9NpSGj8WPrRnmQNre4jZ32VO1Y44YpjTyGzZblt/ZkG9viL+IV+0ZxYVlLHLszEWeBweNh/XxSx0/ww0Vf0sXVbKelYeDZAQXgeNneJSGHlPDL8Y/m4ayx/EONC1+AYkKulimHttBI5O3OHgbrYJRqnTGk7Vo1OlWJei0U0o3hhDfidsb8yl3qmw3pKl8ztohaAD+eS/wAw0HzW31w1+WGCEH9o9zz8MYFvm8eS22rCh6LDmu4zOdIe49VvyaEzHwwt/Iu/PMl8Gbpzi3otDI4Gz39Rve7ZcdwuUjwVfNb2IXmhhB2MaXkfmebD5A+aX2ZM6WO2F/ItqZbp18E2ZGZRZl8zJmxeibMjMosyMyLCiXMjMosy+ZkWFE2ZGZQ5kZkWFDd1YV9O6n6KMBkw2vBN3P8AzA8R2cFeFzhR1j4ZGyRuLXtNwRwKdGhelrMQjyus2do6zPeHvM7OzgudqcLT3o6GnzJrayzoQhKDQLV6S080tLI2mfkkI2HmOLQeBI2XW0QpTp2Q1ao5ykBa4hwIcCQQd4I337V5zK160cNEFdnbYCZoda/tjqu2cAdh7yVT8y7EJ7opnInDbJolzIzKLMjMr2Vov+qnFslQ+Bx6srczfjbvHi2/krRrNwzp6BzwOvARIO4bHj+kk+ASkwavNPURSj2HtJ7r7flddBSsbLGWna17SPBw/wD1c/UeGRTQ/p/LG4MX+qLFMzZacn1bSN7nbHfO3mmMkhoNMaTFmxu2WklgdfsJaP7mNKdyz1Kqdr3NNO7hT9hN64KvNXNb/DhHm8k/YJsYLTdDTQx+5GweIaLpM6wD0uMvbvu+Flu/ILf3J5IzcQiiMXrkxDae1nS4lOeDXZB/KAPrdV/Mp8Znz1Mzucsh/vKw8yfjxFISly2yXMjMosyMymytEuZGZRZkZkWFEuZGZZsuB1DKVtS6JwhcbB30cRvDTuB7FgQsc9wawFznEAAbSSdwAUKSJcWTQRukeGMBc5xAa0C5JO4AJn4LqwjMINW+QSHbljLQG9ly03K2ugehjaFolmAdUOHeIwfZb28yrJjOKxUcLpZ3ZWt83Hg1o4kpPLqG3UBvFgSVzEdphgX+H1RizZmloe1x2HKSRY9oLT8lqqOsfDI2SJxa9huHDgVmaU487EKp0zhlFg1jfdY25APM3JPitRmTcW9vkKyrd4j30J0vZiEeV1mztHWZ7w95nZ2cFaFzNRVr4JGyROLXsNw4cCnfoPpgzEY8r7NnaOsz3h77Ozs4JLNh28x6HcObdw+y1IQhLDAsNczxmphszWee22z5XS0zK0azcZFTXuaw3ZCOjG6xcNryPHZ/KqlmXUwqoJHNzO5tkuZGZRZkZlpZlRLmXQOhtX02H0zzv6JoPe0ZT9FzzmTw1Vy5sMj/ACvkH9xP3S2q5ihnTcSF3poPRcakcNn4sUw8Q0n5tcnT6a3mEn9cUdsQB96nb/a54+6zf8yu95ZyjvhFmkZbJyRptKz/AOPuv/6qn8rxJ7JC6xz0OMyOOyzoZL9gDTf+1PkFZ5vTH7F8Pql9zmGrNpH3993+4qLMsnH4ujrKhvuzSDwzm3yWBmTqfAm1yTZkZlDmRmU2RRNmV91b6FisPpFSD0LXdVn8Vzef5AfPcqFRwmWWONu+R7GDve4NHzK6bw2ibTwsijFmxtDR4BYZ8jiqRvhxqTtnuamY+MxuaCwtylpGwtta1uSr2jmg9PQzPlZdziTkzbejafZb279u9WdCSUmlSHHFN2zBxnFYqOF007srWjxceDWjiSkLpZpRLiM2d/VY3ZHHwaOZ5uPNWrXHh1V0rZnOL6YABoAsInccw4397wSzzJzBBJbhTPNt7SbMrZonoJPiEZkzCKP2XOBOcjflHLtWRq80HdXOE1QC2nB2DcZSOA/JzPHcE7Yo2saGtAa1osANgACMueuIhiw3zI5+0v0Vlwx7RI4PY8dV7RbaN4IO4rS0Va+CRskTi17DdrhvBVy1saTRVczIYDmbAXZnjcXnYQ3mBz5qg5lrBtx8jKaSl4j/ANBdMmYjHlfZtQ0dZnvD32dnZwWq1jacila6npnAzkWe4bRED/zI8r3SbpKt8Lw+JxY9u5zTYjhsKjklLiS4kkkkk7SSd5KyWCO6/Y1eaW2iQvRmUOZGZMWYUTZkZlDmRmRYUTZk7dUH/lv/AMsn2SMzJ96qYsuFRH3nSO/vI+yw1D8DbTryKTrpP/Ww/wDsH/eVVLPW/wBc898RDb+pTt8Mznn7Bbf/ACw7kohLbBWTKO6bo1Wu2ly1zHfxYPmxxB/3BN7R2s6ejgkHtxMPjlF/ndUXXjh+elhnA/ZSFp+GUAf7mt81sdTuJ9PhgZfrQPdGe49dvyd8lhLnGn8G0eMjXyLTWfSdDis/J+V4/mH6gqq5k0temGWdT1LRsIdE89o6zL/3BKjMmMcrijDJGpMlzIzKLMjMr2Uo3mh8oGI0hdu9Ii8y8AfMhdMLk2Gcsc1zTZzXBwPItIIPmF0/o3jDK6ljnjIs9u0D2XjY5p7jdLZ10xjA+0bNCEJcYIqmnbKxzJGhzXAhzSLgg7wUt4tU0Yrs5felHWEdznJv+zJ9zt38O1M1CtGbj0VlBS7PEcbWNDWgNa0WAGwADgOQSj1l6wc5dS0Turullb7XNjDy5nwW81xYnVwUrW07S2GS4llaes3kz8oPPwSNDlthgvUzHLN+lE2ZGZRZkZkzYvRLmRmUWZGZFhRLmRmUWZGZFhRLmRmUWZGZFhRIXrpjRCiNPh9NGd7YWX+ItBPzJXPOieGmrroId4dIM3wt6zvCwK6Xq52wxPe7Y2Npce5ov9kvnl0hjBHtiF0yk9Mx6Vg2jp4oR3Mytd8y5Pn0QcgkPqzhNbjLZHbetNUu7y4kX/mkCf6pl4pFsSu2anSzCfTaGeHi9hy/GNrfmAlDqWxjoK98D7gVDLWPCWK5A77F48E9Vz5rMwx+GYqJoOqJHCeI8BI1wLx/VY25PUY+U4k5OGpDl03wX06gmhAu/LmZ8bdrfPd4rmQnnsPEHeDyK6o0fxZlbSxTx+rI0G3I+009oNwkdrf0a9CremjbaGpu4W3Nl9tvZe+bxPJWxSrgjLG+SkZkZlFmRmW9mFEuZN7UfRVbRJITlpH7muG18mwZ4+QA2E7j4Ku6tdXzq8ioqgW0wOwbjMRvA4hnbx4J5VM8VJAXPLY4om7Tua1rRwH2WOSf7UbY4e7MtCSs+uST07MyO9IBl6MgCQ7f2mbg78u63amXo/pjR17QYJm5uLH9SQHkWu+ouFi4NGqmmb9C8dK217i3O4Wg0i02o6Bp6aZpfwjZ13k9w3d5sFCVkt0bPHamCKmkdVlohDTnzbQWnhbiTyG1cu4jJG6aQwAtiL3ZGu3hl9gPgt1pvptNisnW6kLT1IhuH5nn2nfIcFWMyZxx2oXyS3MlzIzKLMjMtLM6JcyMyizIzIsKJcyMyizIzIsKJcyMyizLJw2ifUzMhiF3yODWjtPE9g3+CLChp6jMDu+WseNjR0UfebF5HgAPEqza5cZ9Gw0xNPXqXCMfB60h/pFv5grTo5g7KGkigj3RtAJ9529zj2k3KRusXGHYri3RU/WbG7oIhwc/NaR3dm2X5Null5zsYfhCi6ajcIyQzVLhtkcI2H8jNpt3uP8Aamitdo/hTaKkhgZuiY1t+ZA6zj2k3PitiqTludl4qlQKp6y9Gf8AEaFzWC80V5IuZcBtZ/MNnfZWxChOnZLVqhG6ltKvR53UcziGTOvFm9ib2mdmaw2cx2ptaV4BHiNJJBJszC7XcWPHquHilDrj0QNLP6bTgiKV135dhimvcPFtwcdt+BHamBqw00GJ02SU2qYQBIN2cbhI3sNtvI+CvL/JFI8eLOfsWw6SknfDO3LJGbEcOwg8Qd6vOrHV6a9wqKppFM09Vu4zEfMR9vHgmtpXoLS4nLDLOCHRHbl2dIzf0bzyv47+a3lTUQ0cBc8tihibv2Na1rRuH6KXktcELHzyfaqpipIC+Qtjiibcnc1rWjgB9AuedYmnj8UlyRlzKZh6jNxeR7cnbyHDvXjWLp7JisuSMuZSsPUZuLyPbk7eQ4d6pl1aEa5ZE5XwiTMgOUd0XWlmdGV6bJa3SPtyzut5XUOZR3RdFhRJmRmUd0XRYUSZkZlHdF0WFEmZGZR3RdFhRJdGZR3RdFhRJmTv1MaGmBnptQ20kjbRNO9sZ3vtwLvp3qq6qdAHVsjaqqbamabsaf3zhu2e4D5p34zisVDTPmncGRxtufoGtHEnYAFlkn7I1hD3ZWNa2lf+HURbGf8AqJ7sj5tFuvIe4fMhUvUhowXyurZR1Y7siv7Uh2Pf4C47yeSqjfSNJMW4jOf5YKdp8r/VxXRWE4dHSwRwwtysjaGtHYOJ5k779qq/GNe5K8nZloQhZmgIQhAGPiFEyoifFM0PZI0tc07iCuddJcFqdHcQZJA52W94Zd4e32opOZtsI4jaOzpJa7HsFhr6d0FQ0OY4eLTwc08HDmrRlRWUbNZoPphDi1Pnj6sjbCWI+sx33aeB+6w9ZeiL8VpAyKUsfGS5rCSI5DbYJAPkeF0msdwSt0crWyxPOW/4cwHUkb/Dlbuvzb4jscWgWsKDFW5D+FUtHWicfW/NEfab8xxUtVygTvhnOWJ4fLSyuiqGOjkbva76jmO0LFuurNK9EqbFI8tSy7gDkkbskYT7ruXYdiRGmOrGrw8ufG3p4Bt6SMdZo/1Gbx3i47ldTTM3Cik3RdeLourFaJLr5deLougCTMvl14ui6LAkui6jui6LA93X26jutto9o5U4i/JSxOft2u3Mb8TzsH1RZNGsumjq31XPqi2or2lkG9sR2Pl5Fw9lnzKueg2qmChyy1WWecbRcfhMP5Wn1iOZ8grpj+OwYfAZql4YweLnHg1jd7j2BZyn8F4w+TIqaiKkgL3lsUUTdpNmta1oXPem2lc+PVjIaZrjCH2hi3Okd/FkHDZfYfVCj0r0sq9IKpsEDHCIu/Cp273EfvJju2eTU3dXGgMeFRZ5Mr6p7bPkG0MB2mOO/s7tvGyhePLJflwjN1faHswqmy7HTPsZZBxd7rfyjh58VaUIVG7LpUCEIQAIQhAAhCEAYuJ4dFVROinY2SN4sWuFwf0PakRpzquqMPeaigL5IWnMMpPTwkcRba4DmNvYugUKU6IasR2hWuV0QbFiYL27hUMF3gf6rB63e3b2Jy4ZicNXGJKeRkjD7TCCPHl4qoaZar6TEc0jB6POf3kYGVx5yM3O79h7UosR0TxXA5DLEZA0G/TUznOYR/qMt8nNIU0n0Ryux1aS6uaDECXSQiOQ/vIuo4nm4DY7xCWeOakamMk0c0crfdk/Df52LT8lLo7rwlYAK6ESj+JCQx3ixxyk9xCYuCazcNq7BtQI3H2JgYnX5DNsPgSi5IKTOf8AEtCMQpr9LSy2HFozjzbdaKeJ0frtcz4mlv1C7IgqGSC7HNcObSHD5Ikp2O9ZrT3gH6qd5Gw4y6QcwvrHXNhtPIbV2G/B6cm5ghJ7Y2H7KaOhib6sbB3MaPoFO8NhyVQ6P1c5tDTTO7o3AeZFlbMH1QYjUEGRscDTvMrruH8jL/ULo8kNHADyWjxjTKhowenqomkeyHBzvBrbkqN7J2IqOjupmjgs6qc6oeOB6kd/hG0jvKYlNTR08YbG1kcbBsDQGNaB2DYAlVjuvGFt20UD5DwfL+GzvDdrj4gKg1OMYtpBIWNMkjL/ALOEGOBvxncf5iVFN9haXQ0tMtbtNR5o6S1RMNl2n8Jh/M/2j2Nv4JXUGF4lpJVdI9xcL2Mr7tgiHFsbRx7BtPE8VetDtSzI8smJODz/AAIyejHY9+wu7hYd6bVHSMhjbHExrGNFmtYA1oHIAbAi0ugpvs0GhehdPhUVohmlcOvM4DO/s/K3sCsqEKpYEIQgAQhCABCEIAEIQgAQhCABfCF9QgCq4/q8w+uJdLTta92+SL8N5PMlvreN0vsZ1FHaaOqHwTs/5s3f0lOtClNkUjmybVfi9LtiZe3GnnI8h1Sog3SCm2XxEdhc+QfMuXTCFO4KOajpJj42Z67/AOvf59GvhxHSCbZmxDb7rXR/RoXSyEX/AAFHNDNCMbq/2jak34z1Bt45nlbrCNRtU83qZ4Ygd4jDpX+ZDWg+afqEbg2i+wPVBh9NYytdUOH8Y3b/AENsPNXulpWQsDImNY0bA1jQ1oHYBsCmQq2SCEIQAIQhAAhCEACEIQB//9k="/>
          <p:cNvSpPr>
            <a:spLocks noChangeAspect="1" noChangeArrowheads="1"/>
          </p:cNvSpPr>
          <p:nvPr>
            <p:custDataLst>
              <p:tags r:id="rId5"/>
            </p:custDataLst>
          </p:nvPr>
        </p:nvSpPr>
        <p:spPr bwMode="auto">
          <a:xfrm>
            <a:off x="1679575" y="-1150938"/>
            <a:ext cx="2400300" cy="2400301"/>
          </a:xfrm>
          <a:prstGeom prst="rect">
            <a:avLst/>
          </a:prstGeom>
          <a:noFill/>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pic>
        <p:nvPicPr>
          <p:cNvPr id="30732" name="Picture 12" descr="http://analyticsnerd.net/wp-content/uploads/2014/02/WordPress-Plugin-List.jpg"/>
          <p:cNvPicPr>
            <a:picLocks noChangeAspect="1" noChangeArrowheads="1"/>
          </p:cNvPicPr>
          <p:nvPr/>
        </p:nvPicPr>
        <p:blipFill>
          <a:blip r:embed="rId10" cstate="print"/>
          <a:srcRect/>
          <a:stretch>
            <a:fillRect/>
          </a:stretch>
        </p:blipFill>
        <p:spPr bwMode="auto">
          <a:xfrm>
            <a:off x="421378" y="3048000"/>
            <a:ext cx="609600" cy="609600"/>
          </a:xfrm>
          <a:prstGeom prst="rect">
            <a:avLst/>
          </a:prstGeom>
          <a:noFill/>
        </p:spPr>
      </p:pic>
      <p:pic>
        <p:nvPicPr>
          <p:cNvPr id="30734" name="Picture 14" descr="http://s3.amazonaws.com/stage.assets.maker.good.is/attachments/project_photos/images/9957/display/reuse_symbol.jpg?1344620110"/>
          <p:cNvPicPr>
            <a:picLocks noChangeAspect="1" noChangeArrowheads="1"/>
          </p:cNvPicPr>
          <p:nvPr/>
        </p:nvPicPr>
        <p:blipFill>
          <a:blip r:embed="rId11" cstate="print"/>
          <a:srcRect/>
          <a:stretch>
            <a:fillRect/>
          </a:stretch>
        </p:blipFill>
        <p:spPr bwMode="auto">
          <a:xfrm>
            <a:off x="204250" y="4648200"/>
            <a:ext cx="1043859" cy="632920"/>
          </a:xfrm>
          <a:prstGeom prst="rect">
            <a:avLst/>
          </a:prstGeom>
          <a:noFill/>
        </p:spPr>
      </p:pic>
      <p:pic>
        <p:nvPicPr>
          <p:cNvPr id="30738" name="Picture 18" descr="http://arcale.net/uploads/thumbnails/uploads/assets/logos/LabVIEW_RT_200x300.jpg"/>
          <p:cNvPicPr>
            <a:picLocks noChangeAspect="1" noChangeArrowheads="1"/>
          </p:cNvPicPr>
          <p:nvPr/>
        </p:nvPicPr>
        <p:blipFill>
          <a:blip r:embed="rId12" cstate="print"/>
          <a:srcRect/>
          <a:stretch>
            <a:fillRect/>
          </a:stretch>
        </p:blipFill>
        <p:spPr bwMode="auto">
          <a:xfrm>
            <a:off x="5255443" y="5657655"/>
            <a:ext cx="885825" cy="698909"/>
          </a:xfrm>
          <a:prstGeom prst="rect">
            <a:avLst/>
          </a:prstGeom>
          <a:noFill/>
        </p:spPr>
      </p:pic>
      <p:sp>
        <p:nvSpPr>
          <p:cNvPr id="11" name="Content Placeholder 7"/>
          <p:cNvSpPr txBox="1">
            <a:spLocks/>
          </p:cNvSpPr>
          <p:nvPr>
            <p:custDataLst>
              <p:tags r:id="rId6"/>
            </p:custDataLst>
          </p:nvPr>
        </p:nvSpPr>
        <p:spPr>
          <a:xfrm>
            <a:off x="5788842" y="2505173"/>
            <a:ext cx="4191000" cy="3962400"/>
          </a:xfrm>
          <a:prstGeom prst="rect">
            <a:avLst/>
          </a:prstGeom>
        </p:spPr>
        <p:txBody>
          <a:bodyPr vert="horz" lIns="91435" tIns="45717" rIns="91435" bIns="45717" rtlCol="0">
            <a:normAutofit/>
          </a:bodyPr>
          <a:lstStyle/>
          <a:p>
            <a:pPr defTabSz="457174">
              <a:spcBef>
                <a:spcPts val="573"/>
              </a:spcBef>
              <a:buClr>
                <a:prstClr val="white">
                  <a:lumMod val="50000"/>
                </a:prstClr>
              </a:buClr>
              <a:buSzPct val="70000"/>
              <a:defRPr/>
            </a:pPr>
            <a:endParaRPr lang="en-US" b="1" dirty="0">
              <a:solidFill>
                <a:srgbClr val="0A60A3"/>
              </a:solidFill>
              <a:cs typeface="Univers Com 45 Light"/>
            </a:endParaRPr>
          </a:p>
          <a:p>
            <a:endParaRPr lang="en-US" b="1" dirty="0">
              <a:solidFill>
                <a:prstClr val="black"/>
              </a:solidFill>
            </a:endParaRPr>
          </a:p>
          <a:p>
            <a:r>
              <a:rPr lang="en-US" b="1" dirty="0">
                <a:solidFill>
                  <a:prstClr val="black"/>
                </a:solidFill>
              </a:rPr>
              <a:t>     Single point I/O, processing, and  </a:t>
            </a:r>
          </a:p>
          <a:p>
            <a:r>
              <a:rPr lang="en-US" b="1" dirty="0">
                <a:solidFill>
                  <a:prstClr val="black"/>
                </a:solidFill>
              </a:rPr>
              <a:t>          data services  </a:t>
            </a:r>
          </a:p>
          <a:p>
            <a:endParaRPr lang="en-US" b="1" dirty="0">
              <a:solidFill>
                <a:prstClr val="black"/>
              </a:solidFill>
            </a:endParaRPr>
          </a:p>
          <a:p>
            <a:endParaRPr lang="en-US" b="1" dirty="0">
              <a:solidFill>
                <a:prstClr val="black"/>
              </a:solidFill>
            </a:endParaRPr>
          </a:p>
          <a:p>
            <a:r>
              <a:rPr lang="en-US" b="1" dirty="0">
                <a:solidFill>
                  <a:prstClr val="black"/>
                </a:solidFill>
              </a:rPr>
              <a:t>     Rules for correct-by-construction  </a:t>
            </a:r>
          </a:p>
          <a:p>
            <a:r>
              <a:rPr lang="en-US" b="1" dirty="0">
                <a:solidFill>
                  <a:prstClr val="black"/>
                </a:solidFill>
              </a:rPr>
              <a:t>          software</a:t>
            </a:r>
          </a:p>
          <a:p>
            <a:endParaRPr lang="en-US" b="1" dirty="0">
              <a:solidFill>
                <a:prstClr val="black"/>
              </a:solidFill>
            </a:endParaRPr>
          </a:p>
          <a:p>
            <a:endParaRPr lang="en-US" sz="400" b="1" dirty="0">
              <a:solidFill>
                <a:prstClr val="black"/>
              </a:solidFill>
            </a:endParaRPr>
          </a:p>
          <a:p>
            <a:r>
              <a:rPr lang="en-US" b="1" dirty="0">
                <a:solidFill>
                  <a:prstClr val="black"/>
                </a:solidFill>
              </a:rPr>
              <a:t>     Configure timing and error handling</a:t>
            </a:r>
          </a:p>
          <a:p>
            <a:endParaRPr lang="en-US" b="1" dirty="0">
              <a:solidFill>
                <a:prstClr val="black"/>
              </a:solidFill>
            </a:endParaRPr>
          </a:p>
          <a:p>
            <a:endParaRPr lang="en-US" sz="1400" b="1" dirty="0">
              <a:solidFill>
                <a:prstClr val="black"/>
              </a:solidFill>
            </a:endParaRPr>
          </a:p>
          <a:p>
            <a:r>
              <a:rPr lang="en-US" b="1" dirty="0">
                <a:solidFill>
                  <a:prstClr val="black"/>
                </a:solidFill>
              </a:rPr>
              <a:t>      Optimized for real-time execution</a:t>
            </a:r>
            <a:endParaRPr lang="en-US" sz="1400" b="1" dirty="0">
              <a:solidFill>
                <a:prstClr val="black"/>
              </a:solidFill>
              <a:cs typeface="Univers Com 45 Light"/>
            </a:endParaRPr>
          </a:p>
          <a:p>
            <a:pPr marL="173038" indent="-173038" defTabSz="457174">
              <a:spcBef>
                <a:spcPts val="573"/>
              </a:spcBef>
              <a:buClr>
                <a:prstClr val="white">
                  <a:lumMod val="50000"/>
                </a:prstClr>
              </a:buClr>
              <a:buSzPct val="70000"/>
              <a:buFont typeface="Arial" pitchFamily="34" charset="0"/>
              <a:buChar char="•"/>
              <a:defRPr/>
            </a:pPr>
            <a:endParaRPr lang="en-US" sz="1400" b="1" dirty="0">
              <a:solidFill>
                <a:prstClr val="black"/>
              </a:solidFill>
              <a:cs typeface="Univers Com 45 Light"/>
            </a:endParaRPr>
          </a:p>
          <a:p>
            <a:pPr marL="173038" indent="-173038" defTabSz="457174">
              <a:spcBef>
                <a:spcPts val="573"/>
              </a:spcBef>
              <a:buClr>
                <a:prstClr val="white">
                  <a:lumMod val="50000"/>
                </a:prstClr>
              </a:buClr>
              <a:buSzPct val="70000"/>
              <a:buFont typeface="Arial" pitchFamily="34" charset="0"/>
              <a:buChar char="•"/>
              <a:defRPr/>
            </a:pPr>
            <a:endParaRPr lang="en-US" sz="1400" b="1" dirty="0">
              <a:solidFill>
                <a:prstClr val="black"/>
              </a:solidFill>
              <a:cs typeface="Univers Com 45 Light"/>
            </a:endParaRPr>
          </a:p>
          <a:p>
            <a:pPr marL="173038" indent="-173038" defTabSz="457174">
              <a:spcBef>
                <a:spcPts val="573"/>
              </a:spcBef>
              <a:buClr>
                <a:prstClr val="white">
                  <a:lumMod val="50000"/>
                </a:prstClr>
              </a:buClr>
              <a:buSzPct val="70000"/>
              <a:buFont typeface="Arial" pitchFamily="34" charset="0"/>
              <a:buChar char="•"/>
              <a:defRPr/>
            </a:pPr>
            <a:endParaRPr lang="en-US" sz="1400" b="1" dirty="0">
              <a:solidFill>
                <a:prstClr val="black"/>
              </a:solidFill>
              <a:cs typeface="Univers Com 45 Light"/>
            </a:endParaRPr>
          </a:p>
          <a:p>
            <a:pPr defTabSz="457174">
              <a:spcBef>
                <a:spcPts val="573"/>
              </a:spcBef>
              <a:buClr>
                <a:prstClr val="white">
                  <a:lumMod val="50000"/>
                </a:prstClr>
              </a:buClr>
              <a:buSzPct val="70000"/>
              <a:defRPr/>
            </a:pPr>
            <a:endParaRPr lang="en-US" sz="1400" b="1" dirty="0">
              <a:solidFill>
                <a:prstClr val="black"/>
              </a:solidFill>
              <a:cs typeface="Univers Com 45 Light"/>
            </a:endParaRPr>
          </a:p>
          <a:p>
            <a:pPr defTabSz="457174">
              <a:spcBef>
                <a:spcPts val="573"/>
              </a:spcBef>
              <a:buClr>
                <a:prstClr val="white">
                  <a:lumMod val="50000"/>
                </a:prstClr>
              </a:buClr>
              <a:buSzPct val="70000"/>
              <a:defRPr/>
            </a:pPr>
            <a:endParaRPr lang="en-US" sz="1400" b="1" dirty="0">
              <a:solidFill>
                <a:prstClr val="black"/>
              </a:solidFill>
              <a:cs typeface="Univers Com 45 Light"/>
            </a:endParaRPr>
          </a:p>
          <a:p>
            <a:pPr defTabSz="457174">
              <a:spcBef>
                <a:spcPts val="573"/>
              </a:spcBef>
              <a:buClr>
                <a:prstClr val="white">
                  <a:lumMod val="50000"/>
                </a:prstClr>
              </a:buClr>
              <a:buSzPct val="70000"/>
              <a:defRPr/>
            </a:pPr>
            <a:endParaRPr lang="en-US" sz="1400" b="1" dirty="0">
              <a:solidFill>
                <a:prstClr val="black"/>
              </a:solidFill>
              <a:cs typeface="Univers Com 45 Light"/>
            </a:endParaRPr>
          </a:p>
          <a:p>
            <a:pPr defTabSz="457174">
              <a:spcBef>
                <a:spcPts val="573"/>
              </a:spcBef>
              <a:buClr>
                <a:prstClr val="white">
                  <a:lumMod val="50000"/>
                </a:prstClr>
              </a:buClr>
              <a:buSzPct val="70000"/>
              <a:defRPr/>
            </a:pPr>
            <a:endParaRPr lang="en-US" sz="1400" b="1" dirty="0">
              <a:solidFill>
                <a:prstClr val="black"/>
              </a:solidFill>
              <a:cs typeface="Univers Com 45 Light"/>
            </a:endParaRPr>
          </a:p>
        </p:txBody>
      </p:sp>
      <p:pic>
        <p:nvPicPr>
          <p:cNvPr id="1026" name="Picture 2"/>
          <p:cNvPicPr>
            <a:picLocks noChangeAspect="1" noChangeArrowheads="1"/>
          </p:cNvPicPr>
          <p:nvPr/>
        </p:nvPicPr>
        <p:blipFill>
          <a:blip r:embed="rId13" cstate="print"/>
          <a:srcRect/>
          <a:stretch>
            <a:fillRect/>
          </a:stretch>
        </p:blipFill>
        <p:spPr bwMode="auto">
          <a:xfrm>
            <a:off x="5380639" y="3066854"/>
            <a:ext cx="635433" cy="647700"/>
          </a:xfrm>
          <a:prstGeom prst="rect">
            <a:avLst/>
          </a:prstGeom>
          <a:noFill/>
          <a:ln w="9525">
            <a:noFill/>
            <a:miter lim="800000"/>
            <a:headEnd/>
            <a:tailEnd/>
          </a:ln>
        </p:spPr>
      </p:pic>
      <p:pic>
        <p:nvPicPr>
          <p:cNvPr id="1028" name="Picture 4" descr="http://www.artofpracticemanagement-store.com/image/cache/data/template-icon-prod-400x400.png"/>
          <p:cNvPicPr>
            <a:picLocks noChangeAspect="1" noChangeArrowheads="1"/>
          </p:cNvPicPr>
          <p:nvPr/>
        </p:nvPicPr>
        <p:blipFill>
          <a:blip r:embed="rId14" cstate="print"/>
          <a:srcRect/>
          <a:stretch>
            <a:fillRect/>
          </a:stretch>
        </p:blipFill>
        <p:spPr bwMode="auto">
          <a:xfrm>
            <a:off x="204249" y="3733800"/>
            <a:ext cx="990600" cy="990600"/>
          </a:xfrm>
          <a:prstGeom prst="rect">
            <a:avLst/>
          </a:prstGeom>
          <a:noFill/>
        </p:spPr>
      </p:pic>
      <p:pic>
        <p:nvPicPr>
          <p:cNvPr id="1029" name="Picture 5"/>
          <p:cNvPicPr>
            <a:picLocks noChangeAspect="1" noChangeArrowheads="1"/>
          </p:cNvPicPr>
          <p:nvPr/>
        </p:nvPicPr>
        <p:blipFill>
          <a:blip r:embed="rId15" cstate="print"/>
          <a:srcRect/>
          <a:stretch>
            <a:fillRect/>
          </a:stretch>
        </p:blipFill>
        <p:spPr bwMode="auto">
          <a:xfrm>
            <a:off x="5355454" y="4895654"/>
            <a:ext cx="685800" cy="685800"/>
          </a:xfrm>
          <a:prstGeom prst="rect">
            <a:avLst/>
          </a:prstGeom>
          <a:noFill/>
          <a:ln w="9525">
            <a:noFill/>
            <a:miter lim="800000"/>
            <a:headEnd/>
            <a:tailEnd/>
          </a:ln>
        </p:spPr>
      </p:pic>
      <p:pic>
        <p:nvPicPr>
          <p:cNvPr id="4" name="Picture 2" descr="http://theinterviewguys.com/wp-content/uploads/2015/02/check-mark-11-512.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292967" y="3962685"/>
            <a:ext cx="801166" cy="801166"/>
          </a:xfrm>
          <a:prstGeom prst="rect">
            <a:avLst/>
          </a:prstGeom>
          <a:noFill/>
          <a:extLst>
            <a:ext uri="{909E8E84-426E-40DD-AFC4-6F175D3DCCD1}">
              <a14:hiddenFill xmlns:a14="http://schemas.microsoft.com/office/drawing/2010/main">
                <a:solidFill>
                  <a:srgbClr val="FFFFFF"/>
                </a:solidFill>
              </a14:hiddenFill>
            </a:ext>
          </a:extLst>
        </p:spPr>
      </p:pic>
      <p:sp>
        <p:nvSpPr>
          <p:cNvPr id="16" name="Oval 15"/>
          <p:cNvSpPr/>
          <p:nvPr/>
        </p:nvSpPr>
        <p:spPr>
          <a:xfrm>
            <a:off x="11159067" y="6011333"/>
            <a:ext cx="762000" cy="711200"/>
          </a:xfrm>
          <a:prstGeom prst="ellipse">
            <a:avLst/>
          </a:prstGeom>
          <a:solidFill>
            <a:schemeClr val="accent1"/>
          </a:solidFill>
          <a:ln w="12700">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err="1">
              <a:solidFill>
                <a:schemeClr val="bg2">
                  <a:lumMod val="25000"/>
                </a:schemeClr>
              </a:solidFill>
            </a:endParaRPr>
          </a:p>
        </p:txBody>
      </p:sp>
    </p:spTree>
    <p:extLst>
      <p:ext uri="{BB962C8B-B14F-4D97-AF65-F5344CB8AC3E}">
        <p14:creationId xmlns:p14="http://schemas.microsoft.com/office/powerpoint/2010/main" val="2088443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should use the framework?</a:t>
            </a:r>
          </a:p>
        </p:txBody>
      </p:sp>
      <p:sp>
        <p:nvSpPr>
          <p:cNvPr id="3" name="Content Placeholder 2"/>
          <p:cNvSpPr>
            <a:spLocks noGrp="1"/>
          </p:cNvSpPr>
          <p:nvPr>
            <p:ph idx="1"/>
          </p:nvPr>
        </p:nvSpPr>
        <p:spPr>
          <a:xfrm>
            <a:off x="626262" y="1121384"/>
            <a:ext cx="11128736" cy="4949008"/>
          </a:xfrm>
        </p:spPr>
        <p:txBody>
          <a:bodyPr>
            <a:normAutofit lnSpcReduction="10000"/>
          </a:bodyPr>
          <a:lstStyle/>
          <a:p>
            <a:r>
              <a:rPr lang="en-US" dirty="0"/>
              <a:t>New developers in LabVIEW:</a:t>
            </a:r>
          </a:p>
          <a:p>
            <a:pPr lvl="1"/>
            <a:r>
              <a:rPr lang="en-US" dirty="0"/>
              <a:t>Allows them to work on what the application has to do, rather than how they have to do it.</a:t>
            </a:r>
          </a:p>
          <a:p>
            <a:pPr lvl="1"/>
            <a:r>
              <a:rPr lang="en-US" dirty="0"/>
              <a:t>Abstracts Real Time concepts for the user</a:t>
            </a:r>
          </a:p>
          <a:p>
            <a:pPr lvl="1"/>
            <a:r>
              <a:rPr lang="en-US" dirty="0"/>
              <a:t>Provides a configurable I/O Abstraction layer</a:t>
            </a:r>
          </a:p>
          <a:p>
            <a:pPr lvl="1"/>
            <a:r>
              <a:rPr lang="en-US" dirty="0"/>
              <a:t>Forces good programing practices</a:t>
            </a:r>
          </a:p>
          <a:p>
            <a:endParaRPr lang="en-US" dirty="0"/>
          </a:p>
          <a:p>
            <a:r>
              <a:rPr lang="en-US" dirty="0"/>
              <a:t>Advanced developers:</a:t>
            </a:r>
          </a:p>
          <a:p>
            <a:pPr lvl="1"/>
            <a:r>
              <a:rPr lang="en-US" dirty="0"/>
              <a:t>Efficient data mapping engine</a:t>
            </a:r>
          </a:p>
          <a:p>
            <a:pPr lvl="1"/>
            <a:r>
              <a:rPr lang="en-US" dirty="0"/>
              <a:t>Extensible configuration interface</a:t>
            </a:r>
          </a:p>
          <a:p>
            <a:pPr lvl="1"/>
            <a:r>
              <a:rPr lang="en-US" dirty="0"/>
              <a:t>Excellent code reuse between projects</a:t>
            </a:r>
          </a:p>
          <a:p>
            <a:pPr lvl="1"/>
            <a:r>
              <a:rPr lang="en-US" dirty="0"/>
              <a:t>Know LabVIEW but doesn’t want to write too much architecture</a:t>
            </a:r>
          </a:p>
          <a:p>
            <a:pPr lvl="1"/>
            <a:r>
              <a:rPr lang="en-US" dirty="0"/>
              <a:t>Open source and distributed in components that are useful individually</a:t>
            </a:r>
          </a:p>
        </p:txBody>
      </p:sp>
      <p:sp>
        <p:nvSpPr>
          <p:cNvPr id="4" name="Oval 3"/>
          <p:cNvSpPr/>
          <p:nvPr/>
        </p:nvSpPr>
        <p:spPr>
          <a:xfrm>
            <a:off x="11159067" y="6011333"/>
            <a:ext cx="762000" cy="711200"/>
          </a:xfrm>
          <a:prstGeom prst="ellipse">
            <a:avLst/>
          </a:prstGeom>
          <a:solidFill>
            <a:schemeClr val="accent1"/>
          </a:solidFill>
          <a:ln w="12700">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err="1">
              <a:solidFill>
                <a:schemeClr val="bg2">
                  <a:lumMod val="25000"/>
                </a:schemeClr>
              </a:solidFill>
            </a:endParaRPr>
          </a:p>
        </p:txBody>
      </p:sp>
    </p:spTree>
    <p:extLst>
      <p:ext uri="{BB962C8B-B14F-4D97-AF65-F5344CB8AC3E}">
        <p14:creationId xmlns:p14="http://schemas.microsoft.com/office/powerpoint/2010/main" val="2407094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780019" y="1106921"/>
            <a:ext cx="4293785" cy="3866523"/>
          </a:xfrm>
          <a:prstGeom prst="roundRect">
            <a:avLst/>
          </a:prstGeom>
          <a:solidFill>
            <a:schemeClr val="bg1">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r>
              <a:rPr lang="en-US" b="1" dirty="0">
                <a:solidFill>
                  <a:schemeClr val="tx1"/>
                </a:solidFill>
              </a:rPr>
              <a:t>Configuration</a:t>
            </a:r>
          </a:p>
        </p:txBody>
      </p:sp>
      <p:sp>
        <p:nvSpPr>
          <p:cNvPr id="8" name="Rounded Rectangle 7"/>
          <p:cNvSpPr/>
          <p:nvPr/>
        </p:nvSpPr>
        <p:spPr>
          <a:xfrm>
            <a:off x="5630779" y="999808"/>
            <a:ext cx="4324635" cy="4073998"/>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r>
              <a:rPr lang="en-US" b="1" dirty="0">
                <a:solidFill>
                  <a:schemeClr val="tx1"/>
                </a:solidFill>
              </a:rPr>
              <a:t>Runtime</a:t>
            </a:r>
          </a:p>
        </p:txBody>
      </p:sp>
      <p:sp>
        <p:nvSpPr>
          <p:cNvPr id="2" name="Title 1"/>
          <p:cNvSpPr>
            <a:spLocks noGrp="1"/>
          </p:cNvSpPr>
          <p:nvPr>
            <p:ph type="title"/>
          </p:nvPr>
        </p:nvSpPr>
        <p:spPr/>
        <p:txBody>
          <a:bodyPr/>
          <a:lstStyle/>
          <a:p>
            <a:r>
              <a:rPr lang="en-US" dirty="0"/>
              <a:t>How?</a:t>
            </a:r>
          </a:p>
        </p:txBody>
      </p:sp>
      <p:sp>
        <p:nvSpPr>
          <p:cNvPr id="4" name="Rounded Rectangle 3"/>
          <p:cNvSpPr/>
          <p:nvPr/>
        </p:nvSpPr>
        <p:spPr>
          <a:xfrm>
            <a:off x="6271442" y="2072568"/>
            <a:ext cx="3146791" cy="745436"/>
          </a:xfrm>
          <a:prstGeom prst="roundRect">
            <a:avLst/>
          </a:prstGeom>
          <a:solidFill>
            <a:schemeClr val="accent3">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6" name="Rounded Rectangle 5"/>
          <p:cNvSpPr/>
          <p:nvPr/>
        </p:nvSpPr>
        <p:spPr>
          <a:xfrm>
            <a:off x="1336994" y="2084598"/>
            <a:ext cx="3040298" cy="771787"/>
          </a:xfrm>
          <a:prstGeom prst="roundRect">
            <a:avLst/>
          </a:prstGeom>
          <a:solidFill>
            <a:schemeClr val="accent1">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Configuration Editor</a:t>
            </a:r>
          </a:p>
        </p:txBody>
      </p:sp>
      <p:sp>
        <p:nvSpPr>
          <p:cNvPr id="5" name="Rounded Rectangle 4"/>
          <p:cNvSpPr/>
          <p:nvPr/>
        </p:nvSpPr>
        <p:spPr>
          <a:xfrm>
            <a:off x="1336994" y="3328041"/>
            <a:ext cx="8081239" cy="771787"/>
          </a:xfrm>
          <a:prstGeom prst="roundRect">
            <a:avLst/>
          </a:prstGeom>
          <a:solidFill>
            <a:schemeClr val="accent2"/>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
        <p:nvSpPr>
          <p:cNvPr id="9" name="Oval 8"/>
          <p:cNvSpPr/>
          <p:nvPr/>
        </p:nvSpPr>
        <p:spPr>
          <a:xfrm>
            <a:off x="11159067" y="6011333"/>
            <a:ext cx="762000" cy="711200"/>
          </a:xfrm>
          <a:prstGeom prst="ellipse">
            <a:avLst/>
          </a:prstGeom>
          <a:solidFill>
            <a:schemeClr val="accent1"/>
          </a:solidFill>
          <a:ln w="12700">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err="1">
              <a:solidFill>
                <a:schemeClr val="bg2">
                  <a:lumMod val="25000"/>
                </a:schemeClr>
              </a:solidFill>
            </a:endParaRPr>
          </a:p>
        </p:txBody>
      </p:sp>
    </p:spTree>
    <p:extLst>
      <p:ext uri="{BB962C8B-B14F-4D97-AF65-F5344CB8AC3E}">
        <p14:creationId xmlns:p14="http://schemas.microsoft.com/office/powerpoint/2010/main" val="2452796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DCAF Modules</a:t>
            </a:r>
          </a:p>
        </p:txBody>
      </p:sp>
      <p:sp>
        <p:nvSpPr>
          <p:cNvPr id="4" name="Content Placeholder 3"/>
          <p:cNvSpPr>
            <a:spLocks noGrp="1"/>
          </p:cNvSpPr>
          <p:nvPr>
            <p:ph sz="half" idx="1"/>
          </p:nvPr>
        </p:nvSpPr>
        <p:spPr>
          <a:xfrm>
            <a:off x="8881534" y="1036320"/>
            <a:ext cx="2696633" cy="5201073"/>
          </a:xfrm>
        </p:spPr>
        <p:txBody>
          <a:bodyPr>
            <a:normAutofit fontScale="70000" lnSpcReduction="20000"/>
          </a:bodyPr>
          <a:lstStyle/>
          <a:p>
            <a:pPr marL="0" indent="0">
              <a:buNone/>
            </a:pPr>
            <a:r>
              <a:rPr lang="en-US" b="1" dirty="0"/>
              <a:t>Existing</a:t>
            </a:r>
          </a:p>
          <a:p>
            <a:r>
              <a:rPr lang="en-US" dirty="0"/>
              <a:t>Modbus</a:t>
            </a:r>
          </a:p>
          <a:p>
            <a:r>
              <a:rPr lang="en-US" dirty="0"/>
              <a:t>Scan Engine</a:t>
            </a:r>
          </a:p>
          <a:p>
            <a:r>
              <a:rPr lang="en-US" dirty="0"/>
              <a:t>UDP</a:t>
            </a:r>
          </a:p>
          <a:p>
            <a:r>
              <a:rPr lang="en-US" dirty="0"/>
              <a:t>LED</a:t>
            </a:r>
          </a:p>
          <a:p>
            <a:r>
              <a:rPr lang="en-US" dirty="0" err="1"/>
              <a:t>Profibus</a:t>
            </a:r>
            <a:endParaRPr lang="en-US" dirty="0"/>
          </a:p>
          <a:p>
            <a:r>
              <a:rPr lang="en-US" dirty="0"/>
              <a:t>Ethernet/IP</a:t>
            </a:r>
          </a:p>
          <a:p>
            <a:r>
              <a:rPr lang="en-US" dirty="0"/>
              <a:t>Scaling</a:t>
            </a:r>
          </a:p>
          <a:p>
            <a:r>
              <a:rPr lang="en-US" dirty="0"/>
              <a:t>Tag Select</a:t>
            </a:r>
          </a:p>
          <a:p>
            <a:r>
              <a:rPr lang="en-US" dirty="0"/>
              <a:t>UI</a:t>
            </a:r>
          </a:p>
          <a:p>
            <a:r>
              <a:rPr lang="en-US" dirty="0"/>
              <a:t>CVT</a:t>
            </a:r>
          </a:p>
          <a:p>
            <a:r>
              <a:rPr lang="en-US" dirty="0"/>
              <a:t>TDMS</a:t>
            </a:r>
          </a:p>
          <a:p>
            <a:r>
              <a:rPr lang="en-US"/>
              <a:t>…</a:t>
            </a:r>
            <a:endParaRPr lang="en-US" dirty="0"/>
          </a:p>
          <a:p>
            <a:pPr marL="0" indent="0">
              <a:buNone/>
            </a:pPr>
            <a:br>
              <a:rPr lang="en-US" dirty="0"/>
            </a:br>
            <a:br>
              <a:rPr lang="en-US" dirty="0"/>
            </a:br>
            <a:endParaRPr lang="en-US" dirty="0"/>
          </a:p>
        </p:txBody>
      </p:sp>
      <p:sp>
        <p:nvSpPr>
          <p:cNvPr id="5" name="Content Placeholder 4"/>
          <p:cNvSpPr>
            <a:spLocks noGrp="1"/>
          </p:cNvSpPr>
          <p:nvPr>
            <p:ph sz="half" idx="2"/>
          </p:nvPr>
        </p:nvSpPr>
        <p:spPr>
          <a:xfrm>
            <a:off x="926042" y="1036321"/>
            <a:ext cx="2857500" cy="5201073"/>
          </a:xfrm>
        </p:spPr>
        <p:txBody>
          <a:bodyPr>
            <a:normAutofit fontScale="70000" lnSpcReduction="20000"/>
          </a:bodyPr>
          <a:lstStyle/>
          <a:p>
            <a:r>
              <a:rPr lang="en-US" b="1" dirty="0"/>
              <a:t>In Work</a:t>
            </a:r>
          </a:p>
          <a:p>
            <a:pPr marL="342900" indent="-342900">
              <a:buFont typeface="Arial" panose="020B0604020202020204" pitchFamily="34" charset="0"/>
              <a:buChar char="•"/>
            </a:pPr>
            <a:r>
              <a:rPr lang="en-US" dirty="0"/>
              <a:t>FPGA</a:t>
            </a:r>
          </a:p>
          <a:p>
            <a:pPr marL="342900" indent="-342900">
              <a:buFont typeface="Arial" panose="020B0604020202020204" pitchFamily="34" charset="0"/>
              <a:buChar char="•"/>
            </a:pPr>
            <a:r>
              <a:rPr lang="en-US" dirty="0"/>
              <a:t>Alarms</a:t>
            </a:r>
          </a:p>
          <a:p>
            <a:pPr marL="342900" indent="-342900">
              <a:buFont typeface="Arial" panose="020B0604020202020204" pitchFamily="34" charset="0"/>
              <a:buChar char="•"/>
            </a:pPr>
            <a:r>
              <a:rPr lang="en-US" dirty="0"/>
              <a:t>OPC UA Client</a:t>
            </a:r>
          </a:p>
          <a:p>
            <a:pPr marL="342900" indent="-342900">
              <a:buFont typeface="Arial" panose="020B0604020202020204" pitchFamily="34" charset="0"/>
              <a:buChar char="•"/>
            </a:pPr>
            <a:r>
              <a:rPr lang="en-US" dirty="0"/>
              <a:t>TSN</a:t>
            </a:r>
          </a:p>
        </p:txBody>
      </p:sp>
      <p:sp>
        <p:nvSpPr>
          <p:cNvPr id="6" name="Content Placeholder 3"/>
          <p:cNvSpPr txBox="1">
            <a:spLocks/>
          </p:cNvSpPr>
          <p:nvPr/>
        </p:nvSpPr>
        <p:spPr>
          <a:xfrm>
            <a:off x="4984221" y="975360"/>
            <a:ext cx="2696633" cy="5201073"/>
          </a:xfrm>
          <a:prstGeom prst="rect">
            <a:avLst/>
          </a:prstGeom>
        </p:spPr>
        <p:txBody>
          <a:bodyPr vert="horz" lIns="0" tIns="45717" rIns="0" bIns="45717" rtlCol="0">
            <a:noAutofit/>
          </a:bodyPr>
          <a:lstStyle>
            <a:lvl1pPr marL="243834" marR="0" indent="-243834" algn="l" defTabSz="1219170" rtl="0" eaLnBrk="1" fontAlgn="auto" latinLnBrk="0" hangingPunct="1">
              <a:lnSpc>
                <a:spcPct val="100000"/>
              </a:lnSpc>
              <a:spcBef>
                <a:spcPts val="533"/>
              </a:spcBef>
              <a:spcAft>
                <a:spcPts val="0"/>
              </a:spcAft>
              <a:buClr>
                <a:schemeClr val="bg2">
                  <a:lumMod val="50000"/>
                </a:schemeClr>
              </a:buClr>
              <a:buSzPct val="70000"/>
              <a:buFont typeface="Wingdings" charset="2"/>
              <a:buChar char="§"/>
              <a:tabLst>
                <a:tab pos="243834" algn="l"/>
              </a:tabLst>
              <a:defRPr lang="en-US" sz="2400" b="0" i="0" kern="1200" baseline="0" dirty="0" smtClean="0">
                <a:solidFill>
                  <a:schemeClr val="bg2">
                    <a:lumMod val="25000"/>
                  </a:schemeClr>
                </a:solidFill>
                <a:latin typeface="+mn-lt"/>
                <a:ea typeface="Arial" charset="0"/>
                <a:cs typeface="Arial" charset="0"/>
              </a:defRPr>
            </a:lvl1pPr>
            <a:lvl2pPr marL="609585"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2133" b="0" i="0" kern="1200" baseline="0" dirty="0" smtClean="0">
                <a:solidFill>
                  <a:schemeClr val="bg2">
                    <a:lumMod val="25000"/>
                  </a:schemeClr>
                </a:solidFill>
                <a:latin typeface="+mn-lt"/>
                <a:ea typeface="+mn-ea"/>
                <a:cs typeface="Univers LT Std 45 Light"/>
              </a:defRPr>
            </a:lvl2pPr>
            <a:lvl3pPr marL="975336"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867" b="0" i="0" kern="1200" baseline="0" dirty="0" smtClean="0">
                <a:solidFill>
                  <a:schemeClr val="bg2">
                    <a:lumMod val="25000"/>
                  </a:schemeClr>
                </a:solidFill>
                <a:latin typeface="+mn-lt"/>
                <a:ea typeface="+mn-ea"/>
                <a:cs typeface="Univers LT Std 45 Light"/>
              </a:defRPr>
            </a:lvl3pPr>
            <a:lvl4pPr marL="1219170"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600" b="0" i="0" kern="1200" baseline="0" dirty="0" smtClean="0">
                <a:solidFill>
                  <a:schemeClr val="bg2">
                    <a:lumMod val="25000"/>
                  </a:schemeClr>
                </a:solidFill>
                <a:latin typeface="+mn-lt"/>
                <a:ea typeface="+mn-ea"/>
                <a:cs typeface="Univers LT Std 45 Light"/>
              </a:defRPr>
            </a:lvl4pPr>
            <a:lvl5pPr marL="2438339" indent="0" algn="l" defTabSz="1219170" rtl="0" eaLnBrk="1" latinLnBrk="0" hangingPunct="1">
              <a:lnSpc>
                <a:spcPct val="90000"/>
              </a:lnSpc>
              <a:spcBef>
                <a:spcPts val="667"/>
              </a:spcBef>
              <a:buFont typeface="Arial"/>
              <a:buNone/>
              <a:defRPr sz="2133" b="0" i="0" kern="1200" baseline="0">
                <a:solidFill>
                  <a:schemeClr val="bg2">
                    <a:lumMod val="25000"/>
                  </a:schemeClr>
                </a:solidFill>
                <a:latin typeface="Helvetica Neue Light" charset="0"/>
                <a:ea typeface="Helvetica Neue Light" charset="0"/>
                <a:cs typeface="Helvetica Neue Light" charset="0"/>
              </a:defRPr>
            </a:lvl5pPr>
            <a:lvl6pPr marL="335271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9pPr>
          </a:lstStyle>
          <a:p>
            <a:pPr marL="0" indent="0">
              <a:buNone/>
            </a:pPr>
            <a:r>
              <a:rPr lang="en-US" b="1" dirty="0"/>
              <a:t>New</a:t>
            </a:r>
          </a:p>
          <a:p>
            <a:r>
              <a:rPr lang="en-US" dirty="0"/>
              <a:t>DDS</a:t>
            </a:r>
          </a:p>
          <a:p>
            <a:r>
              <a:rPr lang="en-US" dirty="0"/>
              <a:t>J1939</a:t>
            </a:r>
          </a:p>
          <a:p>
            <a:r>
              <a:rPr lang="en-US" dirty="0"/>
              <a:t>Shared Memory</a:t>
            </a:r>
          </a:p>
          <a:p>
            <a:r>
              <a:rPr lang="en-US" dirty="0"/>
              <a:t>PID</a:t>
            </a:r>
            <a:br>
              <a:rPr lang="en-US" dirty="0"/>
            </a:br>
            <a:br>
              <a:rPr lang="en-US" dirty="0"/>
            </a:br>
            <a:endParaRPr lang="en-US" dirty="0"/>
          </a:p>
        </p:txBody>
      </p:sp>
    </p:spTree>
    <p:extLst>
      <p:ext uri="{BB962C8B-B14F-4D97-AF65-F5344CB8AC3E}">
        <p14:creationId xmlns:p14="http://schemas.microsoft.com/office/powerpoint/2010/main" val="519779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Anatomy of a Module</a:t>
            </a:r>
          </a:p>
        </p:txBody>
      </p:sp>
      <p:graphicFrame>
        <p:nvGraphicFramePr>
          <p:cNvPr id="5" name="Content Placeholder 4"/>
          <p:cNvGraphicFramePr>
            <a:graphicFrameLocks noGrp="1"/>
          </p:cNvGraphicFramePr>
          <p:nvPr>
            <p:ph sz="half" idx="1"/>
            <p:extLst/>
          </p:nvPr>
        </p:nvGraphicFramePr>
        <p:xfrm>
          <a:off x="6197600" y="1214324"/>
          <a:ext cx="5389033" cy="52006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658399" y="1214323"/>
            <a:ext cx="5668003" cy="5015797"/>
          </a:xfrm>
          <a:prstGeom prst="rect">
            <a:avLst/>
          </a:prstGeom>
          <a:noFill/>
        </p:spPr>
        <p:txBody>
          <a:bodyPr wrap="square" lIns="0" rIns="0" rtlCol="0">
            <a:spAutoFit/>
          </a:bodyPr>
          <a:lstStyle/>
          <a:p>
            <a:r>
              <a:rPr lang="en-US" sz="2133" dirty="0"/>
              <a:t>Editor Node</a:t>
            </a:r>
          </a:p>
          <a:p>
            <a:pPr marL="380990" indent="-380990">
              <a:buFont typeface="Arial" panose="020B0604020202020204" pitchFamily="34" charset="0"/>
              <a:buChar char="•"/>
            </a:pPr>
            <a:r>
              <a:rPr lang="en-US" sz="2133" dirty="0"/>
              <a:t>User interface</a:t>
            </a:r>
          </a:p>
          <a:p>
            <a:pPr marL="380990" indent="-380990">
              <a:buFont typeface="Arial" panose="020B0604020202020204" pitchFamily="34" charset="0"/>
              <a:buChar char="•"/>
            </a:pPr>
            <a:r>
              <a:rPr lang="en-US" sz="2133" dirty="0"/>
              <a:t>Runs on PC</a:t>
            </a:r>
          </a:p>
          <a:p>
            <a:pPr marL="380990" indent="-380990">
              <a:buFont typeface="Arial" panose="020B0604020202020204" pitchFamily="34" charset="0"/>
              <a:buChar char="•"/>
            </a:pPr>
            <a:r>
              <a:rPr lang="en-US" sz="2133" dirty="0"/>
              <a:t>Creates or modifies the configuration</a:t>
            </a:r>
          </a:p>
          <a:p>
            <a:pPr marL="380990" indent="-380990">
              <a:buFont typeface="Arial" panose="020B0604020202020204" pitchFamily="34" charset="0"/>
              <a:buChar char="•"/>
            </a:pPr>
            <a:r>
              <a:rPr lang="en-US" sz="2133" dirty="0"/>
              <a:t>Contains the configuration class</a:t>
            </a:r>
          </a:p>
          <a:p>
            <a:pPr marL="380990" indent="-380990">
              <a:buFont typeface="Arial" panose="020B0604020202020204" pitchFamily="34" charset="0"/>
              <a:buChar char="•"/>
            </a:pPr>
            <a:endParaRPr lang="en-US" sz="2133" dirty="0"/>
          </a:p>
          <a:p>
            <a:r>
              <a:rPr lang="en-US" sz="2133" dirty="0"/>
              <a:t>Configuration</a:t>
            </a:r>
          </a:p>
          <a:p>
            <a:pPr marL="380990" indent="-380990">
              <a:buFont typeface="Arial" panose="020B0604020202020204" pitchFamily="34" charset="0"/>
              <a:buChar char="•"/>
            </a:pPr>
            <a:r>
              <a:rPr lang="en-US" sz="2133" dirty="0"/>
              <a:t>Created on PC, passed to runtime system</a:t>
            </a:r>
          </a:p>
          <a:p>
            <a:pPr marL="380990" indent="-380990">
              <a:buFont typeface="Arial" panose="020B0604020202020204" pitchFamily="34" charset="0"/>
              <a:buChar char="•"/>
            </a:pPr>
            <a:r>
              <a:rPr lang="en-US" sz="2133" dirty="0"/>
              <a:t>Provides data access and serialization/</a:t>
            </a:r>
            <a:r>
              <a:rPr lang="en-US" sz="2133" dirty="0" err="1"/>
              <a:t>unserialization</a:t>
            </a:r>
            <a:r>
              <a:rPr lang="en-US" sz="2133" dirty="0"/>
              <a:t> methods</a:t>
            </a:r>
          </a:p>
          <a:p>
            <a:pPr marL="380990" indent="-380990">
              <a:buFont typeface="Arial" panose="020B0604020202020204" pitchFamily="34" charset="0"/>
              <a:buChar char="•"/>
            </a:pPr>
            <a:r>
              <a:rPr lang="en-US" sz="2133" dirty="0"/>
              <a:t>Data storage only, no editor or runtime logic</a:t>
            </a:r>
          </a:p>
          <a:p>
            <a:pPr marL="380990" indent="-380990">
              <a:buFont typeface="Arial" panose="020B0604020202020204" pitchFamily="34" charset="0"/>
              <a:buChar char="•"/>
            </a:pPr>
            <a:endParaRPr lang="en-US" sz="2133" dirty="0"/>
          </a:p>
          <a:p>
            <a:r>
              <a:rPr lang="en-US" sz="2133" dirty="0"/>
              <a:t>Runtime Node</a:t>
            </a:r>
          </a:p>
          <a:p>
            <a:pPr marL="380990" indent="-380990">
              <a:buFont typeface="Arial" panose="020B0604020202020204" pitchFamily="34" charset="0"/>
              <a:buChar char="•"/>
            </a:pPr>
            <a:r>
              <a:rPr lang="en-US" sz="2133" dirty="0"/>
              <a:t>Initializes runtime based on configuration</a:t>
            </a:r>
          </a:p>
          <a:p>
            <a:pPr marL="380990" indent="-380990">
              <a:buFont typeface="Arial" panose="020B0604020202020204" pitchFamily="34" charset="0"/>
              <a:buChar char="•"/>
            </a:pPr>
            <a:r>
              <a:rPr lang="en-US" sz="2133" dirty="0"/>
              <a:t>Provides execution logic</a:t>
            </a:r>
          </a:p>
        </p:txBody>
      </p:sp>
      <p:sp>
        <p:nvSpPr>
          <p:cNvPr id="7" name="Oval 6"/>
          <p:cNvSpPr/>
          <p:nvPr/>
        </p:nvSpPr>
        <p:spPr>
          <a:xfrm>
            <a:off x="11159067" y="6011333"/>
            <a:ext cx="762000" cy="711200"/>
          </a:xfrm>
          <a:prstGeom prst="ellipse">
            <a:avLst/>
          </a:prstGeom>
          <a:solidFill>
            <a:schemeClr val="accent1"/>
          </a:solidFill>
          <a:ln w="12700">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err="1">
              <a:solidFill>
                <a:schemeClr val="bg2">
                  <a:lumMod val="25000"/>
                </a:schemeClr>
              </a:solidFill>
            </a:endParaRPr>
          </a:p>
        </p:txBody>
      </p:sp>
    </p:spTree>
    <p:extLst>
      <p:ext uri="{BB962C8B-B14F-4D97-AF65-F5344CB8AC3E}">
        <p14:creationId xmlns:p14="http://schemas.microsoft.com/office/powerpoint/2010/main" val="3172493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Engine</a:t>
            </a:r>
          </a:p>
        </p:txBody>
      </p:sp>
      <p:sp>
        <p:nvSpPr>
          <p:cNvPr id="4" name="Rounded Rectangle 3"/>
          <p:cNvSpPr/>
          <p:nvPr/>
        </p:nvSpPr>
        <p:spPr>
          <a:xfrm>
            <a:off x="2910103" y="2841804"/>
            <a:ext cx="1828800" cy="771787"/>
          </a:xfrm>
          <a:prstGeom prst="roundRect">
            <a:avLst/>
          </a:prstGeom>
          <a:solidFill>
            <a:schemeClr val="accent1"/>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Input</a:t>
            </a:r>
          </a:p>
        </p:txBody>
      </p:sp>
      <p:sp>
        <p:nvSpPr>
          <p:cNvPr id="5" name="Rounded Rectangle 4"/>
          <p:cNvSpPr/>
          <p:nvPr/>
        </p:nvSpPr>
        <p:spPr>
          <a:xfrm>
            <a:off x="5019932" y="2841803"/>
            <a:ext cx="1828800" cy="771787"/>
          </a:xfrm>
          <a:prstGeom prst="roundRect">
            <a:avLst/>
          </a:prstGeom>
          <a:solidFill>
            <a:schemeClr val="accent2"/>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Process</a:t>
            </a:r>
          </a:p>
        </p:txBody>
      </p:sp>
      <p:sp>
        <p:nvSpPr>
          <p:cNvPr id="6" name="Rounded Rectangle 5"/>
          <p:cNvSpPr/>
          <p:nvPr/>
        </p:nvSpPr>
        <p:spPr>
          <a:xfrm>
            <a:off x="7154929" y="2841803"/>
            <a:ext cx="1828800" cy="771787"/>
          </a:xfrm>
          <a:prstGeom prst="roundRect">
            <a:avLst/>
          </a:prstGeom>
          <a:solidFill>
            <a:schemeClr val="accent3"/>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Output</a:t>
            </a:r>
          </a:p>
        </p:txBody>
      </p:sp>
      <p:sp>
        <p:nvSpPr>
          <p:cNvPr id="7" name="Rounded Rectangle 6"/>
          <p:cNvSpPr/>
          <p:nvPr/>
        </p:nvSpPr>
        <p:spPr>
          <a:xfrm>
            <a:off x="2851379" y="1367438"/>
            <a:ext cx="6165907" cy="771787"/>
          </a:xfrm>
          <a:prstGeom prst="roundRect">
            <a:avLst/>
          </a:prstGeom>
          <a:solidFill>
            <a:schemeClr val="bg1">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12" name="Up Arrow 11"/>
          <p:cNvSpPr/>
          <p:nvPr/>
        </p:nvSpPr>
        <p:spPr>
          <a:xfrm>
            <a:off x="3637381" y="2160918"/>
            <a:ext cx="251671" cy="680885"/>
          </a:xfrm>
          <a:prstGeom prst="up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Up Arrow 12"/>
          <p:cNvSpPr/>
          <p:nvPr/>
        </p:nvSpPr>
        <p:spPr>
          <a:xfrm rot="10800000">
            <a:off x="7916437" y="2153688"/>
            <a:ext cx="251671" cy="680885"/>
          </a:xfrm>
          <a:prstGeom prst="up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Up Arrow 9"/>
          <p:cNvSpPr/>
          <p:nvPr/>
        </p:nvSpPr>
        <p:spPr>
          <a:xfrm rot="10800000">
            <a:off x="5270319" y="2160918"/>
            <a:ext cx="251671" cy="680885"/>
          </a:xfrm>
          <a:prstGeom prst="up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Up Arrow 10"/>
          <p:cNvSpPr/>
          <p:nvPr/>
        </p:nvSpPr>
        <p:spPr>
          <a:xfrm>
            <a:off x="6157663" y="2139225"/>
            <a:ext cx="251671" cy="680885"/>
          </a:xfrm>
          <a:prstGeom prst="up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Cloud 13"/>
          <p:cNvSpPr/>
          <p:nvPr/>
        </p:nvSpPr>
        <p:spPr>
          <a:xfrm>
            <a:off x="4951828" y="4146698"/>
            <a:ext cx="1896903" cy="839972"/>
          </a:xfrm>
          <a:prstGeom prst="cloud">
            <a:avLst/>
          </a:prstGeom>
          <a:noFill/>
          <a:ln w="12700">
            <a:solidFill>
              <a:srgbClr val="0A60A3"/>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chemeClr val="tx1"/>
                </a:solidFill>
              </a:rPr>
              <a:t>Outside</a:t>
            </a:r>
          </a:p>
        </p:txBody>
      </p:sp>
      <p:sp>
        <p:nvSpPr>
          <p:cNvPr id="16" name="Cloud 15"/>
          <p:cNvSpPr/>
          <p:nvPr/>
        </p:nvSpPr>
        <p:spPr>
          <a:xfrm>
            <a:off x="3076489" y="4146698"/>
            <a:ext cx="1373453" cy="839972"/>
          </a:xfrm>
          <a:prstGeom prst="cloud">
            <a:avLst/>
          </a:prstGeom>
          <a:noFill/>
          <a:ln w="12700">
            <a:solidFill>
              <a:srgbClr val="0A60A3"/>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chemeClr val="tx1"/>
                </a:solidFill>
              </a:rPr>
              <a:t>Outside</a:t>
            </a:r>
          </a:p>
        </p:txBody>
      </p:sp>
      <p:sp>
        <p:nvSpPr>
          <p:cNvPr id="17" name="Cloud 16"/>
          <p:cNvSpPr/>
          <p:nvPr/>
        </p:nvSpPr>
        <p:spPr>
          <a:xfrm>
            <a:off x="7355545" y="4146698"/>
            <a:ext cx="1373453" cy="839972"/>
          </a:xfrm>
          <a:prstGeom prst="cloud">
            <a:avLst/>
          </a:prstGeom>
          <a:noFill/>
          <a:ln w="12700">
            <a:solidFill>
              <a:srgbClr val="0A60A3"/>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chemeClr val="tx1"/>
                </a:solidFill>
              </a:rPr>
              <a:t>Outside</a:t>
            </a:r>
          </a:p>
        </p:txBody>
      </p:sp>
      <p:sp>
        <p:nvSpPr>
          <p:cNvPr id="21" name="Up Arrow 20"/>
          <p:cNvSpPr/>
          <p:nvPr/>
        </p:nvSpPr>
        <p:spPr>
          <a:xfrm>
            <a:off x="3634917" y="3620820"/>
            <a:ext cx="251671" cy="680885"/>
          </a:xfrm>
          <a:prstGeom prst="upArrow">
            <a:avLst/>
          </a:prstGeom>
          <a:solidFill>
            <a:schemeClr val="bg2">
              <a:lumMod val="7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Up Arrow 21"/>
          <p:cNvSpPr/>
          <p:nvPr/>
        </p:nvSpPr>
        <p:spPr>
          <a:xfrm rot="10800000">
            <a:off x="7913973" y="3613590"/>
            <a:ext cx="251671" cy="680885"/>
          </a:xfrm>
          <a:prstGeom prst="upArrow">
            <a:avLst/>
          </a:prstGeom>
          <a:solidFill>
            <a:schemeClr val="tx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Up Arrow 24"/>
          <p:cNvSpPr/>
          <p:nvPr/>
        </p:nvSpPr>
        <p:spPr>
          <a:xfrm rot="10800000">
            <a:off x="5281302" y="3620820"/>
            <a:ext cx="251671" cy="680885"/>
          </a:xfrm>
          <a:prstGeom prst="upArrow">
            <a:avLst/>
          </a:prstGeom>
          <a:solidFill>
            <a:schemeClr val="bg2">
              <a:lumMod val="7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Up Arrow 25"/>
          <p:cNvSpPr/>
          <p:nvPr/>
        </p:nvSpPr>
        <p:spPr>
          <a:xfrm>
            <a:off x="6168646" y="3599127"/>
            <a:ext cx="251671" cy="680885"/>
          </a:xfrm>
          <a:prstGeom prst="upArrow">
            <a:avLst/>
          </a:prstGeom>
          <a:solidFill>
            <a:schemeClr val="bg2">
              <a:lumMod val="7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11159067" y="6011333"/>
            <a:ext cx="762000" cy="711200"/>
          </a:xfrm>
          <a:prstGeom prst="ellipse">
            <a:avLst/>
          </a:prstGeom>
          <a:solidFill>
            <a:schemeClr val="accent1"/>
          </a:solidFill>
          <a:ln w="12700">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err="1">
              <a:solidFill>
                <a:schemeClr val="bg2">
                  <a:lumMod val="25000"/>
                </a:schemeClr>
              </a:solidFill>
            </a:endParaRPr>
          </a:p>
        </p:txBody>
      </p:sp>
    </p:spTree>
    <p:extLst>
      <p:ext uri="{BB962C8B-B14F-4D97-AF65-F5344CB8AC3E}">
        <p14:creationId xmlns:p14="http://schemas.microsoft.com/office/powerpoint/2010/main" val="324774952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ENTER_SHAPEINFO" val="&lt;ThreeDShapeInfo&gt;&lt;uuid val=&quot;{24413B8B-C051-4699-9561-54D674D0773B}&quot;/&gt;&lt;isInvalidForFieldText val=&quot;0&quot;/&gt;&lt;Image&gt;&lt;filename val=&quot;C:\Users\bsnover\AppData\Local\Temp\PR\data\asimages\{24413B8B-C051-4699-9561-54D674D0773B}_3.png&quot;/&gt;&lt;left val=&quot;21&quot;/&gt;&lt;top val=&quot;298&quot;/&gt;&lt;width val=&quot;179&quot;/&gt;&lt;height val=&quot;179&quot;/&gt;&lt;hasText val=&quot;1&quot;/&gt;&lt;/Image&gt;&lt;/ThreeDShapeInfo&gt;"/>
  <p:tag name="PRESENTER_SHAPETEXTINFO" val="&lt;ShapeTextInfo&gt;&lt;TableIndex row=&quot;-1&quot; col=&quot;-1&quot;&gt;&lt;linesCount val=&quot;0&quot;/&gt;&lt;/TableIndex&gt;&lt;/ShapeTextInfo&gt;"/>
</p:tagLst>
</file>

<file path=ppt/tags/tag10.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B0237CDD-D253-4067-B5FE-1B9DD844F342}_22.png&quot;/&gt;&lt;left val=&quot;24&quot;/&gt;&lt;top val=&quot;10&quot;/&gt;&lt;width val=&quot;656&quot;/&gt;&lt;height val=&quot;77&quot;/&gt;&lt;hasText val=&quot;1&quot;/&gt;&lt;/Image&gt;&lt;/ThreeDShapeInfo&gt;"/>
  <p:tag name="PRESENTER_SHAPETEXTINFO" val="&lt;ShapeTextInfo&gt;&lt;TableIndex row=&quot;-1&quot; col=&quot;-1&quot;&gt;&lt;linesCount val=&quot;1&quot;/&gt;&lt;lineCharCount val=&quot;42&quot;/&gt;&lt;/TableIndex&gt;&lt;/ShapeTextInfo&gt;"/>
</p:tagLst>
</file>

<file path=ppt/tags/tag11.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53C79B47-D0BB-44DE-B691-FF0D0EE2DE47}_22.png&quot;/&gt;&lt;left val=&quot;29&quot;/&gt;&lt;top val=&quot;84&quot;/&gt;&lt;width val=&quot;673&quot;/&gt;&lt;height val=&quot;150&quot;/&gt;&lt;hasText val=&quot;1&quot;/&gt;&lt;/Image&gt;&lt;/ThreeDShapeInfo&gt;"/>
  <p:tag name="PRESENTER_SHAPETEXTINFO" val="&lt;ShapeTextInfo&gt;&lt;TableIndex row=&quot;-1&quot; col=&quot;-1&quot;&gt;&lt;linesCount val=&quot;4&quot;/&gt;&lt;lineCharCount val=&quot;46&quot;/&gt;&lt;lineCharCount val=&quot;58&quot;/&gt;&lt;lineCharCount val=&quot;57&quot;/&gt;&lt;lineCharCount val=&quot;50&quot;/&gt;&lt;/TableIndex&gt;&lt;/ShapeTextInfo&gt;"/>
</p:tagLst>
</file>

<file path=ppt/tags/tag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903123E7-4F02-453F-B095-C4FEF22C1B65}_22.png&quot;/&gt;&lt;left val=&quot;389&quot;/&gt;&lt;top val=&quot;197&quot;/&gt;&lt;width val=&quot;330&quot;/&gt;&lt;height val=&quot;312&quot;/&gt;&lt;hasText val=&quot;1&quot;/&gt;&lt;/Image&gt;&lt;/ThreeDShapeInfo&gt;"/>
  <p:tag name="PRESENTER_SHAPETEXTINFO" val="&lt;ShapeTextInfo&gt;&lt;TableIndex row=&quot;-1&quot; col=&quot;-1&quot;&gt;&lt;linesCount val=&quot;19&quot;/&gt;&lt;lineCharCount val=&quot;1&quot;/&gt;&lt;lineCharCount val=&quot;1&quot;/&gt;&lt;lineCharCount val=&quot;41&quot;/&gt;&lt;lineCharCount val=&quot;26&quot;/&gt;&lt;lineCharCount val=&quot;1&quot;/&gt;&lt;lineCharCount val=&quot;1&quot;/&gt;&lt;lineCharCount val=&quot;33&quot;/&gt;&lt;lineCharCount val=&quot;1&quot;/&gt;&lt;lineCharCount val=&quot;1&quot;/&gt;&lt;lineCharCount val=&quot;41&quot;/&gt;&lt;lineCharCount val=&quot;1&quot;/&gt;&lt;lineCharCount val=&quot;1&quot;/&gt;&lt;lineCharCount val=&quot;40&quot;/&gt;&lt;lineCharCount val=&quot;1&quot;/&gt;&lt;lineCharCount val=&quot;1&quot;/&gt;&lt;lineCharCount val=&quot;1&quot;/&gt;&lt;lineCharCount val=&quot;1&quot;/&gt;&lt;lineCharCount val=&quot;1&quot;/&gt;&lt;lineCharCount val=&quot;1&quot;/&gt;&lt;/TableIndex&gt;&lt;/ShapeTextInfo&gt;"/>
</p:tagLst>
</file>

<file path=ppt/tags/tag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3&quot;/&gt;&lt;/TableIndex&gt;&lt;/ShapeTextInfo&gt;"/>
  <p:tag name="HTML_SHAPEINFO" val="&lt;ThreeDShapeInfo&gt;&lt;uuid val=&quot;&quot;/&gt;&lt;isInvalidForFieldText val=&quot;0&quot;/&gt;&lt;Image&gt;&lt;filename val=&quot;C:\Users\jpaul\AppData\Local\Temp\PR\data\asimages\{31E1577E-F5D7-48B5-A553-DB5916BD235E}_5.png&quot;/&gt;&lt;left val=&quot;24&quot;/&gt;&lt;top val=&quot;10&quot;/&gt;&lt;width val=&quot;658&quot;/&gt;&lt;height val=&quot;78&quot;/&gt;&lt;hasText val=&quot;1&quot;/&gt;&lt;/Image&gt;&lt;/ThreeDShapeInfo&gt;"/>
</p:tagLst>
</file>

<file path=ppt/tags/tag16.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A9BA016F-DE80-4F72-9DC9-6352109FDB92}_23.png&quot;/&gt;&lt;left val=&quot;24&quot;/&gt;&lt;top val=&quot;0&quot;/&gt;&lt;width val=&quot;656&quot;/&gt;&lt;height val=&quot;77&quot;/&gt;&lt;hasText val=&quot;1&quot;/&gt;&lt;/Image&gt;&lt;/ThreeDShapeInfo&gt;"/>
  <p:tag name="PRESENTER_SHAPETEXTINFO" val="&lt;ShapeTextInfo&gt;&lt;TableIndex row=&quot;-1&quot; col=&quot;-1&quot;&gt;&lt;linesCount val=&quot;1&quot;/&gt;&lt;lineCharCount val=&quot;37&quot;/&gt;&lt;/TableIndex&gt;&lt;/ShapeTextInfo&gt;"/>
</p:tagLst>
</file>

<file path=ppt/tags/tag17.xml><?xml version="1.0" encoding="utf-8"?>
<p:tagLst xmlns:a="http://schemas.openxmlformats.org/drawingml/2006/main" xmlns:r="http://schemas.openxmlformats.org/officeDocument/2006/relationships" xmlns:p="http://schemas.openxmlformats.org/presentationml/2006/main">
  <p:tag name="PRESENTER_SHAPEINFO" val="&lt;ThreeDShapeInfo&gt;&lt;uuid val=&quot;{FB17BC88-2405-4B5C-81BE-D5B60BD3F1E3}&quot;/&gt;&lt;isInvalidForFieldText val=&quot;0&quot;/&gt;&lt;Image&gt;&lt;filename val=&quot;C:\Users\bsnover\AppData\Local\Temp\PR\data\asimages\{FB17BC88-2405-4B5C-81BE-D5B60BD3F1E3}_23.png&quot;/&gt;&lt;left val=&quot;27&quot;/&gt;&lt;top val=&quot;273&quot;/&gt;&lt;width val=&quot;675&quot;/&gt;&lt;height val=&quot;261&quot;/&gt;&lt;hasText val=&quot;1&quot;/&gt;&lt;/Image&gt;&lt;/ThreeDShapeInfo&gt;"/>
  <p:tag name="PRESENTER_SHAPETEXTINFO" val="&lt;ShapeTextInfo&gt;&lt;TableIndex row=&quot;-1&quot; col=&quot;-1&quot;&gt;&lt;linesCount val=&quot;1&quot;/&gt;&lt;lineCharCount val=&quot;21&quot;/&gt;&lt;/TableIndex&gt;&lt;/ShapeTextInfo&gt;"/>
</p:tagLst>
</file>

<file path=ppt/tags/tag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xml><?xml version="1.0" encoding="utf-8"?>
<p:tagLst xmlns:a="http://schemas.openxmlformats.org/drawingml/2006/main" xmlns:r="http://schemas.openxmlformats.org/officeDocument/2006/relationships" xmlns:p="http://schemas.openxmlformats.org/presentationml/2006/main">
  <p:tag name="PRESENTER_SHAPEINFO" val="&lt;ThreeDShapeInfo&gt;&lt;uuid val=&quot;{17A057E1-197F-4EA5-9068-401F4397B633}&quot;/&gt;&lt;isInvalidForFieldText val=&quot;0&quot;/&gt;&lt;Image&gt;&lt;filename val=&quot;C:\Users\bsnover\AppData\Local\Temp\PR\data\asimages\{17A057E1-197F-4EA5-9068-401F4397B633}_23.png&quot;/&gt;&lt;left val=&quot;224&quot;/&gt;&lt;top val=&quot;320&quot;/&gt;&lt;width val=&quot;467&quot;/&gt;&lt;height val=&quot;197&quot;/&gt;&lt;hasText val=&quot;1&quot;/&gt;&lt;/Image&gt;&lt;/ThreeDShapeInfo&gt;"/>
  <p:tag name="PRESENTER_SHAPETEXTINFO" val="&lt;ShapeTextInfo&gt;&lt;TableIndex row=&quot;-1&quot; col=&quot;-1&quot;&gt;&lt;linesCount val=&quot;0&quot;/&gt;&lt;/TableIndex&gt;&lt;/ShapeTextInfo&gt;"/>
</p:tagLst>
</file>

<file path=ppt/tags/tag2.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3E217E16-9355-4D47-BC41-9CC69AED5E5D}_3.png&quot;/&gt;&lt;left val=&quot;24&quot;/&gt;&lt;top val=&quot;415&quot;/&gt;&lt;width val=&quot;170&quot;/&gt;&lt;height val=&quot;49&quot;/&gt;&lt;hasText val=&quot;1&quot;/&gt;&lt;/Image&gt;&lt;/ThreeDShapeInfo&gt;"/>
  <p:tag name="PRESENTER_SHAPETEXTINFO" val="&lt;ShapeTextInfo&gt;&lt;TableIndex row=&quot;-1&quot; col=&quot;-1&quot;&gt;&lt;linesCount val=&quot;2&quot;/&gt;&lt;lineCharCount val=&quot;17&quot;/&gt;&lt;lineCharCount val=&quot;9&quot;/&gt;&lt;/TableIndex&gt;&lt;/ShapeTextInfo&gt;"/>
</p:tagLst>
</file>

<file path=ppt/tags/tag20.xml><?xml version="1.0" encoding="utf-8"?>
<p:tagLst xmlns:a="http://schemas.openxmlformats.org/drawingml/2006/main" xmlns:r="http://schemas.openxmlformats.org/officeDocument/2006/relationships" xmlns:p="http://schemas.openxmlformats.org/presentationml/2006/main">
  <p:tag name="PRESENTER_SHAPEINFO" val="&lt;ThreeDShapeInfo&gt;&lt;uuid val=&quot;{94BFB2FD-1FAF-429B-BF2D-7024F320E454}&quot;/&gt;&lt;isInvalidForFieldText val=&quot;0&quot;/&gt;&lt;Image&gt;&lt;filename val=&quot;C:\Users\bsnover\AppData\Local\Temp\PR\data\asimages\{94BFB2FD-1FAF-429B-BF2D-7024F320E454}_23.png&quot;/&gt;&lt;left val=&quot;231&quot;/&gt;&lt;top val=&quot;375&quot;/&gt;&lt;width val=&quot;93&quot;/&gt;&lt;height val=&quot;129&quot;/&gt;&lt;hasText val=&quot;1&quot;/&gt;&lt;/Image&gt;&lt;/ThreeDShapeInfo&gt;"/>
  <p:tag name="PRESENTER_SHAPETEXTINFO" val="&lt;ShapeTextInfo&gt;&lt;TableIndex row=&quot;-1&quot; col=&quot;-1&quot;&gt;&lt;linesCount val=&quot;1&quot;/&gt;&lt;lineCharCount val=&quot;6&quot;/&gt;&lt;/TableIndex&gt;&lt;/ShapeTextInfo&gt;"/>
</p:tagLst>
</file>

<file path=ppt/tags/tag21.xml><?xml version="1.0" encoding="utf-8"?>
<p:tagLst xmlns:a="http://schemas.openxmlformats.org/drawingml/2006/main" xmlns:r="http://schemas.openxmlformats.org/officeDocument/2006/relationships" xmlns:p="http://schemas.openxmlformats.org/presentationml/2006/main">
  <p:tag name="PRESENTER_SHAPEINFO" val="&lt;ThreeDShapeInfo&gt;&lt;uuid val=&quot;{39864BBD-D269-4E8A-91E8-349AB830A226}&quot;/&gt;&lt;isInvalidForFieldText val=&quot;0&quot;/&gt;&lt;Image&gt;&lt;filename val=&quot;C:\Users\bsnover\AppData\Local\Temp\PR\data\asimages\{39864BBD-D269-4E8A-91E8-349AB830A226}_23.png&quot;/&gt;&lt;left val=&quot;237&quot;/&gt;&lt;top val=&quot;405&quot;/&gt;&lt;width val=&quot;81&quot;/&gt;&lt;height val=&quot;45&quot;/&gt;&lt;hasText val=&quot;1&quot;/&gt;&lt;/Image&gt;&lt;/ThreeDShapeInfo&gt;"/>
  <p:tag name="PRESENTER_SHAPETEXTINFO" val="&lt;ShapeTextInfo&gt;&lt;TableIndex row=&quot;-1&quot; col=&quot;-1&quot;&gt;&lt;linesCount val=&quot;1&quot;/&gt;&lt;lineCharCount val=&quot;7&quot;/&gt;&lt;/TableIndex&gt;&lt;/ShapeTextInfo&gt;"/>
</p:tagLst>
</file>

<file path=ppt/tags/tag22.xml><?xml version="1.0" encoding="utf-8"?>
<p:tagLst xmlns:a="http://schemas.openxmlformats.org/drawingml/2006/main" xmlns:r="http://schemas.openxmlformats.org/officeDocument/2006/relationships" xmlns:p="http://schemas.openxmlformats.org/presentationml/2006/main">
  <p:tag name="PRESENTER_SHAPEINFO" val="&lt;ThreeDShapeInfo&gt;&lt;uuid val=&quot;{3307C792-3775-4E51-922F-3F8DB34B3598}&quot;/&gt;&lt;isInvalidForFieldText val=&quot;0&quot;/&gt;&lt;Image&gt;&lt;filename val=&quot;C:\Users\bsnover\AppData\Local\Temp\PR\data\asimages\{3307C792-3775-4E51-922F-3F8DB34B3598}_23.png&quot;/&gt;&lt;left val=&quot;237&quot;/&gt;&lt;top val=&quot;447&quot;/&gt;&lt;width val=&quot;81&quot;/&gt;&lt;height val=&quot;45&quot;/&gt;&lt;hasText val=&quot;1&quot;/&gt;&lt;/Image&gt;&lt;/ThreeDShapeInfo&gt;"/>
  <p:tag name="PRESENTER_SHAPETEXTINFO" val="&lt;ShapeTextInfo&gt;&lt;TableIndex row=&quot;-1&quot; col=&quot;-1&quot;&gt;&lt;linesCount val=&quot;1&quot;/&gt;&lt;lineCharCount val=&quot;7&quot;/&gt;&lt;/TableIndex&gt;&lt;/ShapeTextInfo&gt;"/>
</p:tagLst>
</file>

<file path=ppt/tags/tag23.xml><?xml version="1.0" encoding="utf-8"?>
<p:tagLst xmlns:a="http://schemas.openxmlformats.org/drawingml/2006/main" xmlns:r="http://schemas.openxmlformats.org/officeDocument/2006/relationships" xmlns:p="http://schemas.openxmlformats.org/presentationml/2006/main">
  <p:tag name="PRESENTER_SHAPEINFO" val="&lt;ThreeDShapeInfo&gt;&lt;uuid val=&quot;{9F4B23CF-D235-4694-89B2-322E50AF3CB6}&quot;/&gt;&lt;isInvalidForFieldText val=&quot;0&quot;/&gt;&lt;Image&gt;&lt;filename val=&quot;C:\Users\bsnover\AppData\Local\Temp\PR\data\asimages\{9F4B23CF-D235-4694-89B2-322E50AF3CB6}_23.png&quot;/&gt;&lt;left val=&quot;339&quot;/&gt;&lt;top val=&quot;375&quot;/&gt;&lt;width val=&quot;123&quot;/&gt;&lt;height val=&quot;129&quot;/&gt;&lt;hasText val=&quot;1&quot;/&gt;&lt;/Image&gt;&lt;/ThreeDShapeInfo&gt;"/>
  <p:tag name="PRESENTER_SHAPETEXTINFO" val="&lt;ShapeTextInfo&gt;&lt;TableIndex row=&quot;-1&quot; col=&quot;-1&quot;&gt;&lt;linesCount val=&quot;1&quot;/&gt;&lt;lineCharCount val=&quot;7&quot;/&gt;&lt;/TableIndex&gt;&lt;/ShapeTextInfo&gt;"/>
</p:tagLst>
</file>

<file path=ppt/tags/tag24.xml><?xml version="1.0" encoding="utf-8"?>
<p:tagLst xmlns:a="http://schemas.openxmlformats.org/drawingml/2006/main" xmlns:r="http://schemas.openxmlformats.org/officeDocument/2006/relationships" xmlns:p="http://schemas.openxmlformats.org/presentationml/2006/main">
  <p:tag name="PRESENTER_SHAPEINFO" val="&lt;ThreeDShapeInfo&gt;&lt;uuid val=&quot;{B8CAADE4-9E21-48C2-A6AB-83E577FFCA7A}&quot;/&gt;&lt;isInvalidForFieldText val=&quot;0&quot;/&gt;&lt;Image&gt;&lt;filename val=&quot;C:\Users\bsnover\AppData\Local\Temp\PR\data\asimages\{B8CAADE4-9E21-48C2-A6AB-83E577FFCA7A}_23.png&quot;/&gt;&lt;left val=&quot;345&quot;/&gt;&lt;top val=&quot;405&quot;/&gt;&lt;width val=&quot;81&quot;/&gt;&lt;height val=&quot;45&quot;/&gt;&lt;hasText val=&quot;1&quot;/&gt;&lt;/Image&gt;&lt;/ThreeDShapeInfo&gt;"/>
  <p:tag name="PRESENTER_SHAPETEXTINFO" val="&lt;ShapeTextInfo&gt;&lt;TableIndex row=&quot;-1&quot; col=&quot;-1&quot;&gt;&lt;linesCount val=&quot;1&quot;/&gt;&lt;lineCharCount val=&quot;7&quot;/&gt;&lt;/TableIndex&gt;&lt;/ShapeTextInfo&gt;"/>
</p:tagLst>
</file>

<file path=ppt/tags/tag25.xml><?xml version="1.0" encoding="utf-8"?>
<p:tagLst xmlns:a="http://schemas.openxmlformats.org/drawingml/2006/main" xmlns:r="http://schemas.openxmlformats.org/officeDocument/2006/relationships" xmlns:p="http://schemas.openxmlformats.org/presentationml/2006/main">
  <p:tag name="PRESENTER_SHAPEINFO" val="&lt;ThreeDShapeInfo&gt;&lt;uuid val=&quot;{7F823620-2DAF-4909-AEE0-FD371ACC9B61}&quot;/&gt;&lt;isInvalidForFieldText val=&quot;0&quot;/&gt;&lt;Image&gt;&lt;filename val=&quot;C:\Users\bsnover\AppData\Local\Temp\PR\data\asimages\{7F823620-2DAF-4909-AEE0-FD371ACC9B61}_23.png&quot;/&gt;&lt;left val=&quot;375&quot;/&gt;&lt;top val=&quot;447&quot;/&gt;&lt;width val=&quot;81&quot;/&gt;&lt;height val=&quot;45&quot;/&gt;&lt;hasText val=&quot;1&quot;/&gt;&lt;/Image&gt;&lt;/ThreeDShapeInfo&gt;"/>
  <p:tag name="PRESENTER_SHAPETEXTINFO" val="&lt;ShapeTextInfo&gt;&lt;TableIndex row=&quot;-1&quot; col=&quot;-1&quot;&gt;&lt;linesCount val=&quot;1&quot;/&gt;&lt;lineCharCount val=&quot;7&quot;/&gt;&lt;/TableIndex&gt;&lt;/ShapeTextInfo&gt;"/>
</p:tagLst>
</file>

<file path=ppt/tags/tag26.xml><?xml version="1.0" encoding="utf-8"?>
<p:tagLst xmlns:a="http://schemas.openxmlformats.org/drawingml/2006/main" xmlns:r="http://schemas.openxmlformats.org/officeDocument/2006/relationships" xmlns:p="http://schemas.openxmlformats.org/presentationml/2006/main">
  <p:tag name="PRESENTER_SHAPEINFO" val="&lt;ThreeDShapeInfo&gt;&lt;uuid val=&quot;{BC4B484A-9078-4C41-9502-B58638EC59F4}&quot;/&gt;&lt;isInvalidForFieldText val=&quot;0&quot;/&gt;&lt;Image&gt;&lt;filename val=&quot;C:\Users\bsnover\AppData\Local\Temp\PR\data\asimages\{BC4B484A-9078-4C41-9502-B58638EC59F4}_23.png&quot;/&gt;&lt;left val=&quot;471&quot;/&gt;&lt;top val=&quot;375&quot;/&gt;&lt;width val=&quot;99&quot;/&gt;&lt;height val=&quot;129&quot;/&gt;&lt;hasText val=&quot;1&quot;/&gt;&lt;/Image&gt;&lt;/ThreeDShapeInfo&gt;"/>
  <p:tag name="PRESENTER_SHAPETEXTINFO" val="&lt;ShapeTextInfo&gt;&lt;TableIndex row=&quot;-1&quot; col=&quot;-1&quot;&gt;&lt;linesCount val=&quot;1&quot;/&gt;&lt;lineCharCount val=&quot;7&quot;/&gt;&lt;/TableIndex&gt;&lt;/ShapeTextInfo&gt;"/>
</p:tagLst>
</file>

<file path=ppt/tags/tag27.xml><?xml version="1.0" encoding="utf-8"?>
<p:tagLst xmlns:a="http://schemas.openxmlformats.org/drawingml/2006/main" xmlns:r="http://schemas.openxmlformats.org/officeDocument/2006/relationships" xmlns:p="http://schemas.openxmlformats.org/presentationml/2006/main">
  <p:tag name="PRESENTER_SHAPEINFO" val="&lt;ThreeDShapeInfo&gt;&lt;uuid val=&quot;{4425FBB5-210E-4AE7-8797-CADC3F825888}&quot;/&gt;&lt;isInvalidForFieldText val=&quot;0&quot;/&gt;&lt;Image&gt;&lt;filename val=&quot;C:\Users\bsnover\AppData\Local\Temp\PR\data\asimages\{4425FBB5-210E-4AE7-8797-CADC3F825888}_23.png&quot;/&gt;&lt;left val=&quot;477&quot;/&gt;&lt;top val=&quot;405&quot;/&gt;&lt;width val=&quot;87&quot;/&gt;&lt;height val=&quot;45&quot;/&gt;&lt;hasText val=&quot;1&quot;/&gt;&lt;/Image&gt;&lt;/ThreeDShapeInfo&gt;"/>
  <p:tag name="PRESENTER_SHAPETEXTINFO" val="&lt;ShapeTextInfo&gt;&lt;TableIndex row=&quot;-1&quot; col=&quot;-1&quot;&gt;&lt;linesCount val=&quot;1&quot;/&gt;&lt;lineCharCount val=&quot;7&quot;/&gt;&lt;/TableIndex&gt;&lt;/ShapeTextInfo&gt;"/>
</p:tagLst>
</file>

<file path=ppt/tags/tag28.xml><?xml version="1.0" encoding="utf-8"?>
<p:tagLst xmlns:a="http://schemas.openxmlformats.org/drawingml/2006/main" xmlns:r="http://schemas.openxmlformats.org/officeDocument/2006/relationships" xmlns:p="http://schemas.openxmlformats.org/presentationml/2006/main">
  <p:tag name="PRESENTER_SHAPEINFO" val="&lt;ThreeDShapeInfo&gt;&lt;uuid val=&quot;{BFCD46A4-1941-4A14-9FFE-787FB71AE2F7}&quot;/&gt;&lt;isInvalidForFieldText val=&quot;0&quot;/&gt;&lt;Image&gt;&lt;filename val=&quot;C:\Users\bsnover\AppData\Local\Temp\PR\data\asimages\{BFCD46A4-1941-4A14-9FFE-787FB71AE2F7}_23.png&quot;/&gt;&lt;left val=&quot;477&quot;/&gt;&lt;top val=&quot;447&quot;/&gt;&lt;width val=&quot;87&quot;/&gt;&lt;height val=&quot;45&quot;/&gt;&lt;hasText val=&quot;1&quot;/&gt;&lt;/Image&gt;&lt;/ThreeDShapeInfo&gt;"/>
  <p:tag name="PRESENTER_SHAPETEXTINFO" val="&lt;ShapeTextInfo&gt;&lt;TableIndex row=&quot;-1&quot; col=&quot;-1&quot;&gt;&lt;linesCount val=&quot;1&quot;/&gt;&lt;lineCharCount val=&quot;7&quot;/&gt;&lt;/TableIndex&gt;&lt;/ShapeTextInfo&gt;"/>
</p:tagLst>
</file>

<file path=ppt/tags/tag29.xml><?xml version="1.0" encoding="utf-8"?>
<p:tagLst xmlns:a="http://schemas.openxmlformats.org/drawingml/2006/main" xmlns:r="http://schemas.openxmlformats.org/officeDocument/2006/relationships" xmlns:p="http://schemas.openxmlformats.org/presentationml/2006/main">
  <p:tag name="PRESENTER_SHAPEINFO" val="&lt;ThreeDShapeInfo&gt;&lt;uuid val=&quot;{B6262084-4C2F-41F1-BB98-E3AA72E64AC2}&quot;/&gt;&lt;isInvalidForFieldText val=&quot;0&quot;/&gt;&lt;Image&gt;&lt;filename val=&quot;C:\Users\bsnover\AppData\Local\Temp\PR\data\asimages\{B6262084-4C2F-41F1-BB98-E3AA72E64AC2}_23.png&quot;/&gt;&lt;left val=&quot;585&quot;/&gt;&lt;top val=&quot;375&quot;/&gt;&lt;width val=&quot;99&quot;/&gt;&lt;height val=&quot;129&quot;/&gt;&lt;hasText val=&quot;1&quot;/&gt;&lt;/Image&gt;&lt;/ThreeDShapeInfo&gt;"/>
  <p:tag name="PRESENTER_SHAPETEXTINFO" val="&lt;ShapeTextInfo&gt;&lt;TableIndex row=&quot;-1&quot; col=&quot;-1&quot;&gt;&lt;linesCount val=&quot;1&quot;/&gt;&lt;lineCharCount val=&quot;6&quot;/&gt;&lt;/TableIndex&gt;&lt;/ShapeText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xml><?xml version="1.0" encoding="utf-8"?>
<p:tagLst xmlns:a="http://schemas.openxmlformats.org/drawingml/2006/main" xmlns:r="http://schemas.openxmlformats.org/officeDocument/2006/relationships" xmlns:p="http://schemas.openxmlformats.org/presentationml/2006/main">
  <p:tag name="PRESENTER_SHAPEINFO" val="&lt;ThreeDShapeInfo&gt;&lt;uuid val=&quot;{30CF9C12-401C-4BC6-9301-145CAC62B1B8}&quot;/&gt;&lt;isInvalidForFieldText val=&quot;0&quot;/&gt;&lt;Image&gt;&lt;filename val=&quot;C:\Users\bsnover\AppData\Local\Temp\PR\data\asimages\{30CF9C12-401C-4BC6-9301-145CAC62B1B8}_23.png&quot;/&gt;&lt;left val=&quot;591&quot;/&gt;&lt;top val=&quot;402&quot;/&gt;&lt;width val=&quot;87&quot;/&gt;&lt;height val=&quot;55&quot;/&gt;&lt;hasText val=&quot;1&quot;/&gt;&lt;/Image&gt;&lt;/ThreeDShapeInfo&gt;"/>
  <p:tag name="PRESENTER_SHAPETEXTINFO" val="&lt;ShapeTextInfo&gt;&lt;TableIndex row=&quot;-1&quot; col=&quot;-1&quot;&gt;&lt;linesCount val=&quot;2&quot;/&gt;&lt;lineCharCount val=&quot;6&quot;/&gt;&lt;lineCharCount val=&quot;8&quot;/&gt;&lt;/TableIndex&gt;&lt;/ShapeTextInfo&gt;"/>
</p:tagLst>
</file>

<file path=ppt/tags/tag31.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396A5EC2-CCBA-43BC-B82F-3DAEC542F118}_23.png&quot;/&gt;&lt;left val=&quot;232&quot;/&gt;&lt;top val=&quot;322&quot;/&gt;&lt;width val=&quot;79&quot;/&gt;&lt;height val=&quot;30&quot;/&gt;&lt;hasText val=&quot;1&quot;/&gt;&lt;/Image&gt;&lt;/ThreeDShapeInfo&gt;"/>
  <p:tag name="PRESENTER_SHAPETEXTINFO" val="&lt;ShapeTextInfo&gt;&lt;TableIndex row=&quot;-1&quot; col=&quot;-1&quot;&gt;&lt;linesCount val=&quot;1&quot;/&gt;&lt;lineCharCount val=&quot;9&quot;/&gt;&lt;/TableIndex&gt;&lt;/ShapeTextInfo&gt;"/>
</p:tagLst>
</file>

<file path=ppt/tags/tag32.xml><?xml version="1.0" encoding="utf-8"?>
<p:tagLst xmlns:a="http://schemas.openxmlformats.org/drawingml/2006/main" xmlns:r="http://schemas.openxmlformats.org/officeDocument/2006/relationships" xmlns:p="http://schemas.openxmlformats.org/presentationml/2006/main">
  <p:tag name="PRESENTER_SHAPEINFO" val="&lt;ThreeDShapeInfo&gt;&lt;uuid val=&quot;{31FB0760-7F39-4FE9-BE5C-FF30BF64D08A}&quot;/&gt;&lt;isInvalidForFieldText val=&quot;0&quot;/&gt;&lt;Image&gt;&lt;filename val=&quot;C:\Users\bsnover\AppData\Local\Temp\PR\data\asimages\{31FB0760-7F39-4FE9-BE5C-FF30BF64D08A}_23.png&quot;/&gt;&lt;left val=&quot;591&quot;/&gt;&lt;top val=&quot;444&quot;/&gt;&lt;width val=&quot;87&quot;/&gt;&lt;height val=&quot;55&quot;/&gt;&lt;hasText val=&quot;1&quot;/&gt;&lt;/Image&gt;&lt;/ThreeDShapeInfo&gt;"/>
  <p:tag name="PRESENTER_SHAPETEXTINFO" val="&lt;ShapeTextInfo&gt;&lt;TableIndex row=&quot;-1&quot; col=&quot;-1&quot;&gt;&lt;linesCount val=&quot;2&quot;/&gt;&lt;lineCharCount val=&quot;6&quot;/&gt;&lt;lineCharCount val=&quot;7&quot;/&gt;&lt;/TableIndex&gt;&lt;/ShapeTextInfo&gt;"/>
</p:tagLst>
</file>

<file path=ppt/tags/tag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xml><?xml version="1.0" encoding="utf-8"?>
<p:tagLst xmlns:a="http://schemas.openxmlformats.org/drawingml/2006/main" xmlns:r="http://schemas.openxmlformats.org/officeDocument/2006/relationships" xmlns:p="http://schemas.openxmlformats.org/presentationml/2006/main">
  <p:tag name="PRESENTER_SHAPEINFO" val="&lt;ThreeDShapeInfo&gt;&lt;uuid val=&quot;{CA61E4B2-2238-43C0-A8EE-8810130F1DF7}&quot;/&gt;&lt;isInvalidForFieldText val=&quot;0&quot;/&gt;&lt;Image&gt;&lt;filename val=&quot;C:\Users\bsnover\AppData\Local\Temp\PR\data\asimages\{CA61E4B2-2238-43C0-A8EE-8810130F1DF7}_23.png&quot;/&gt;&lt;left val=&quot;38&quot;/&gt;&lt;top val=&quot;344&quot;/&gt;&lt;width val=&quot;89&quot;/&gt;&lt;height val=&quot;53&quot;/&gt;&lt;hasText val=&quot;1&quot;/&gt;&lt;/Image&gt;&lt;/ThreeDShapeInfo&gt;"/>
  <p:tag name="PRESENTER_SHAPETEXTINFO" val="&lt;ShapeTextInfo&gt;&lt;TableIndex row=&quot;-1&quot; col=&quot;-1&quot;&gt;&lt;linesCount val=&quot;1&quot;/&gt;&lt;lineCharCount val=&quot;8&quot;/&gt;&lt;/TableIndex&gt;&lt;/ShapeTextInfo&gt;"/>
</p:tagLst>
</file>

<file path=ppt/tags/tag38.xml><?xml version="1.0" encoding="utf-8"?>
<p:tagLst xmlns:a="http://schemas.openxmlformats.org/drawingml/2006/main" xmlns:r="http://schemas.openxmlformats.org/officeDocument/2006/relationships" xmlns:p="http://schemas.openxmlformats.org/presentationml/2006/main">
  <p:tag name="PRESENTER_SHAPEINFO" val="&lt;ThreeDShapeInfo&gt;&lt;uuid val=&quot;{BE8FAC6A-6D64-4B17-9CC8-EE625F57A2DA}&quot;/&gt;&lt;isInvalidForFieldText val=&quot;0&quot;/&gt;&lt;Image&gt;&lt;filename val=&quot;C:\Users\bsnover\AppData\Local\Temp\PR\data\asimages\{BE8FAC6A-6D64-4B17-9CC8-EE625F57A2DA}_23.png&quot;/&gt;&lt;left val=&quot;128&quot;/&gt;&lt;top val=&quot;344&quot;/&gt;&lt;width val=&quot;89&quot;/&gt;&lt;height val=&quot;53&quot;/&gt;&lt;hasText val=&quot;1&quot;/&gt;&lt;/Image&gt;&lt;/ThreeDShapeInfo&gt;"/>
  <p:tag name="PRESENTER_SHAPETEXTINFO" val="&lt;ShapeTextInfo&gt;&lt;TableIndex row=&quot;-1&quot; col=&quot;-1&quot;&gt;&lt;linesCount val=&quot;1&quot;/&gt;&lt;lineCharCount val=&quot;4&quot;/&gt;&lt;/TableIndex&gt;&lt;/ShapeTextInfo&gt;"/>
</p:tagLst>
</file>

<file path=ppt/tags/tag39.xml><?xml version="1.0" encoding="utf-8"?>
<p:tagLst xmlns:a="http://schemas.openxmlformats.org/drawingml/2006/main" xmlns:r="http://schemas.openxmlformats.org/officeDocument/2006/relationships" xmlns:p="http://schemas.openxmlformats.org/presentationml/2006/main">
  <p:tag name="PRESENTER_SHAPEINFO" val="&lt;ThreeDShapeInfo&gt;&lt;uuid val=&quot;{59F23284-CD80-461E-99E1-7A57DC873D53}&quot;/&gt;&lt;isInvalidForFieldText val=&quot;0&quot;/&gt;&lt;Image&gt;&lt;filename val=&quot;C:\Users\bsnover\AppData\Local\Temp\PR\data\asimages\{59F23284-CD80-461E-99E1-7A57DC873D53}_23.png&quot;/&gt;&lt;left val=&quot;128&quot;/&gt;&lt;top val=&quot;404&quot;/&gt;&lt;width val=&quot;89&quot;/&gt;&lt;height val=&quot;53&quot;/&gt;&lt;hasText val=&quot;1&quot;/&gt;&lt;/Image&gt;&lt;/ThreeDShapeInfo&gt;"/>
  <p:tag name="PRESENTER_SHAPETEXTINFO" val="&lt;ShapeTextInfo&gt;&lt;TableIndex row=&quot;-1&quot; col=&quot;-1&quot;&gt;&lt;linesCount val=&quot;1&quot;/&gt;&lt;lineCharCount val=&quot;11&quot;/&gt;&lt;/TableIndex&gt;&lt;/ShapeTextInfo&gt;"/>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14&quot;/&gt;&lt;lineCharCount val=&quot;8&quot;/&gt;&lt;/TableIndex&gt;&lt;/ShapeTextInfo&gt;"/>
</p:tagLst>
</file>

<file path=ppt/tags/tag40.xml><?xml version="1.0" encoding="utf-8"?>
<p:tagLst xmlns:a="http://schemas.openxmlformats.org/drawingml/2006/main" xmlns:r="http://schemas.openxmlformats.org/officeDocument/2006/relationships" xmlns:p="http://schemas.openxmlformats.org/presentationml/2006/main">
  <p:tag name="PRESENTER_SHAPEINFO" val="&lt;ThreeDShapeInfo&gt;&lt;uuid val=&quot;{35720602-5F17-4EB3-A1E7-175ABDCEACB3}&quot;/&gt;&lt;isInvalidForFieldText val=&quot;0&quot;/&gt;&lt;Image&gt;&lt;filename val=&quot;C:\Users\bsnover\AppData\Local\Temp\PR\data\asimages\{35720602-5F17-4EB3-A1E7-175ABDCEACB3}_23.png&quot;/&gt;&lt;left val=&quot;128&quot;/&gt;&lt;top val=&quot;464&quot;/&gt;&lt;width val=&quot;89&quot;/&gt;&lt;height val=&quot;53&quot;/&gt;&lt;hasText val=&quot;1&quot;/&gt;&lt;/Image&gt;&lt;/ThreeDShapeInfo&gt;"/>
  <p:tag name="PRESENTER_SHAPETEXTINFO" val="&lt;ShapeTextInfo&gt;&lt;TableIndex row=&quot;-1&quot; col=&quot;-1&quot;&gt;&lt;linesCount val=&quot;1&quot;/&gt;&lt;lineCharCount val=&quot;10&quot;/&gt;&lt;/TableIndex&gt;&lt;/ShapeTextInfo&gt;"/>
</p:tagLst>
</file>

<file path=ppt/tags/tag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xml><?xml version="1.0" encoding="utf-8"?>
<p:tagLst xmlns:a="http://schemas.openxmlformats.org/drawingml/2006/main" xmlns:r="http://schemas.openxmlformats.org/officeDocument/2006/relationships" xmlns:p="http://schemas.openxmlformats.org/presentationml/2006/main">
  <p:tag name="PRESENTER_SHAPEINFO" val="&lt;ThreeDShapeInfo&gt;&lt;uuid val=&quot;{5B968B72-BEFD-4D2C-9BB3-15B1131854F4}&quot;/&gt;&lt;isInvalidForFieldText val=&quot;0&quot;/&gt;&lt;Image&gt;&lt;filename val=&quot;C:\Users\bsnover\AppData\Local\Temp\PR\data\asimages\{5B968B72-BEFD-4D2C-9BB3-15B1131854F4}_23.png&quot;/&gt;&lt;left val=&quot;162&quot;/&gt;&lt;top val=&quot;327&quot;/&gt;&lt;width val=&quot;16&quot;/&gt;&lt;height val=&quot;29&quot;/&gt;&lt;hasText val=&quot;1&quot;/&gt;&lt;/Image&gt;&lt;/ThreeDShapeInfo&gt;"/>
</p:tagLst>
</file>

<file path=ppt/tags/tag44.xml><?xml version="1.0" encoding="utf-8"?>
<p:tagLst xmlns:a="http://schemas.openxmlformats.org/drawingml/2006/main" xmlns:r="http://schemas.openxmlformats.org/officeDocument/2006/relationships" xmlns:p="http://schemas.openxmlformats.org/presentationml/2006/main">
  <p:tag name="PRESENTER_SHAPEINFO" val="&lt;ThreeDShapeInfo&gt;&lt;uuid val=&quot;{4C09B0FB-D952-4E79-859A-62DF3A638908}&quot;/&gt;&lt;isInvalidForFieldText val=&quot;0&quot;/&gt;&lt;Image&gt;&lt;filename val=&quot;C:\Users\bsnover\AppData\Local\Temp\PR\data\asimages\{4C09B0FB-D952-4E79-859A-62DF3A638908}_23.png&quot;/&gt;&lt;left val=&quot;162&quot;/&gt;&lt;top val=&quot;383&quot;/&gt;&lt;width val=&quot;16&quot;/&gt;&lt;height val=&quot;34&quot;/&gt;&lt;hasText val=&quot;1&quot;/&gt;&lt;/Image&gt;&lt;/ThreeDShapeInfo&gt;"/>
</p:tagLst>
</file>

<file path=ppt/tags/tag45.xml><?xml version="1.0" encoding="utf-8"?>
<p:tagLst xmlns:a="http://schemas.openxmlformats.org/drawingml/2006/main" xmlns:r="http://schemas.openxmlformats.org/officeDocument/2006/relationships" xmlns:p="http://schemas.openxmlformats.org/presentationml/2006/main">
  <p:tag name="PRESENTER_SHAPEINFO" val="&lt;ThreeDShapeInfo&gt;&lt;uuid val=&quot;{BCACB270-5833-4CDA-A646-040819659A95}&quot;/&gt;&lt;isInvalidForFieldText val=&quot;0&quot;/&gt;&lt;Image&gt;&lt;filename val=&quot;C:\Users\bsnover\AppData\Local\Temp\PR\data\asimages\{BCACB270-5833-4CDA-A646-040819659A95}_23.png&quot;/&gt;&lt;left val=&quot;162&quot;/&gt;&lt;top val=&quot;443&quot;/&gt;&lt;width val=&quot;16&quot;/&gt;&lt;height val=&quot;34&quot;/&gt;&lt;hasText val=&quot;1&quot;/&gt;&lt;/Image&gt;&lt;/ThreeDShapeInfo&gt;"/>
</p:tagLst>
</file>

<file path=ppt/tags/tag46.xml><?xml version="1.0" encoding="utf-8"?>
<p:tagLst xmlns:a="http://schemas.openxmlformats.org/drawingml/2006/main" xmlns:r="http://schemas.openxmlformats.org/officeDocument/2006/relationships" xmlns:p="http://schemas.openxmlformats.org/presentationml/2006/main">
  <p:tag name="PRESENTER_SHAPEINFO" val="&lt;ThreeDShapeInfo&gt;&lt;uuid val=&quot;{0B6FDD2F-F0AB-4573-8682-A72184C1773D}&quot;/&gt;&lt;isInvalidForFieldText val=&quot;0&quot;/&gt;&lt;Image&gt;&lt;filename val=&quot;C:\Users\bsnover\AppData\Local\Temp\PR\data\asimages\{0B6FDD2F-F0AB-4573-8682-A72184C1773D}_23.png&quot;/&gt;&lt;left val=&quot;111&quot;/&gt;&lt;top val=&quot;362&quot;/&gt;&lt;width val=&quot;24&quot;/&gt;&lt;height val=&quot;16&quot;/&gt;&lt;hasText val=&quot;1&quot;/&gt;&lt;/Image&gt;&lt;/ThreeDShapeInfo&gt;"/>
</p:tagLst>
</file>

<file path=ppt/tags/tag47.xml><?xml version="1.0" encoding="utf-8"?>
<p:tagLst xmlns:a="http://schemas.openxmlformats.org/drawingml/2006/main" xmlns:r="http://schemas.openxmlformats.org/officeDocument/2006/relationships" xmlns:p="http://schemas.openxmlformats.org/presentationml/2006/main">
  <p:tag name="PRESENTER_SHAPEINFO" val="&lt;ThreeDShapeInfo&gt;&lt;uuid val=&quot;{A279D65A-FA5F-4211-BD3A-91A3F0EE1BBB}&quot;/&gt;&lt;isInvalidForFieldText val=&quot;0&quot;/&gt;&lt;Image&gt;&lt;filename val=&quot;C:\Users\bsnover\AppData\Local\Temp\PR\data\asimages\{A279D65A-FA5F-4211-BD3A-91A3F0EE1BBB}_23.png&quot;/&gt;&lt;left val=&quot;72&quot;/&gt;&lt;top val=&quot;387&quot;/&gt;&lt;width val=&quot;16&quot;/&gt;&lt;height val=&quot;29&quot;/&gt;&lt;hasText val=&quot;1&quot;/&gt;&lt;/Image&gt;&lt;/ThreeDShapeInfo&gt;"/>
</p:tagLst>
</file>

<file path=ppt/tags/tag48.xml><?xml version="1.0" encoding="utf-8"?>
<p:tagLst xmlns:a="http://schemas.openxmlformats.org/drawingml/2006/main" xmlns:r="http://schemas.openxmlformats.org/officeDocument/2006/relationships" xmlns:p="http://schemas.openxmlformats.org/presentationml/2006/main">
  <p:tag name="PRESENTER_SHAPEINFO" val="&lt;ThreeDShapeInfo&gt;&lt;uuid val=&quot;{693E93E1-C246-4C89-9472-A040A520A13E}&quot;/&gt;&lt;isInvalidForFieldText val=&quot;0&quot;/&gt;&lt;Image&gt;&lt;filename val=&quot;C:\Users\bsnover\AppData\Local\Temp\PR\data\asimages\{693E93E1-C246-4C89-9472-A040A520A13E}_23.png&quot;/&gt;&lt;left val=&quot;201&quot;/&gt;&lt;top val=&quot;410&quot;/&gt;&lt;width val=&quot;34&quot;/&gt;&lt;height val=&quot;88&quot;/&gt;&lt;hasText val=&quot;1&quot;/&gt;&lt;/Image&gt;&lt;/ThreeDShapeInfo&gt;"/>
</p:tagLst>
</file>

<file path=ppt/tags/tag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xml><?xml version="1.0" encoding="utf-8"?>
<p:tagLst xmlns:a="http://schemas.openxmlformats.org/drawingml/2006/main" xmlns:r="http://schemas.openxmlformats.org/officeDocument/2006/relationships" xmlns:p="http://schemas.openxmlformats.org/presentationml/2006/main">
  <p:tag name="PRESENTER_SHAPEINFO" val="&lt;ThreeDShapeInfo&gt;&lt;uuid val=&quot;{018045FE-D74B-4BD4-83E2-B44869B87685}&quot;/&gt;&lt;isInvalidForFieldText val=&quot;0&quot;/&gt;&lt;Image&gt;&lt;filename val=&quot;C:\Users\bsnover\AppData\Local\Temp\PR\data\asimages\{018045FE-D74B-4BD4-83E2-B44869B87685}_3.png&quot;/&gt;&lt;left val=&quot;201&quot;/&gt;&lt;top val=&quot;99&quot;/&gt;&lt;width val=&quot;179&quot;/&gt;&lt;height val=&quot;179&quot;/&gt;&lt;hasText val=&quot;1&quot;/&gt;&lt;/Image&gt;&lt;/ThreeDShapeInfo&gt;"/>
  <p:tag name="PRESENTER_SHAPETEXTINFO" val="&lt;ShapeTextInfo&gt;&lt;TableIndex row=&quot;-1&quot; col=&quot;-1&quot;&gt;&lt;linesCount val=&quot;0&quot;/&gt;&lt;/TableIndex&gt;&lt;/ShapeTextInfo&gt;"/>
</p:tagLst>
</file>

<file path=ppt/tags/tag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3.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4FA05CD7-F711-4EE5-A8AA-B0F6B6C12A09}_23.png&quot;/&gt;&lt;left val=&quot;311&quot;/&gt;&lt;top val=&quot;343&quot;/&gt;&lt;width val=&quot;174&quot;/&gt;&lt;height val=&quot;39&quot;/&gt;&lt;hasText val=&quot;1&quot;/&gt;&lt;/Image&gt;&lt;/ThreeDShapeInfo&gt;"/>
  <p:tag name="PRESENTER_SHAPETEXTINFO" val="&lt;ShapeTextInfo&gt;&lt;TableIndex row=&quot;-1&quot; col=&quot;-1&quot;&gt;&lt;linesCount val=&quot;1&quot;/&gt;&lt;lineCharCount val=&quot;7&quot;/&gt;&lt;/TableIndex&gt;&lt;/ShapeTextInfo&gt;"/>
</p:tagLst>
</file>

<file path=ppt/tags/tag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FF25673E-7D8F-46B1-937F-9CED534D1351}_3.png&quot;/&gt;&lt;left val=&quot;210&quot;/&gt;&lt;top val=&quot;220&quot;/&gt;&lt;width val=&quot;164&quot;/&gt;&lt;height val=&quot;49&quot;/&gt;&lt;hasText val=&quot;1&quot;/&gt;&lt;/Image&gt;&lt;/ThreeDShapeInfo&gt;"/>
  <p:tag name="PRESENTER_SHAPETEXTINFO" val="&lt;ShapeTextInfo&gt;&lt;TableIndex row=&quot;-1&quot; col=&quot;-1&quot;&gt;&lt;linesCount val=&quot;2&quot;/&gt;&lt;lineCharCount val=&quot;18&quot;/&gt;&lt;lineCharCount val=&quot;9&quot;/&gt;&lt;/TableIndex&gt;&lt;/ShapeTextInfo&gt;"/>
</p:tagLst>
</file>

<file path=ppt/tags/tag7.xml><?xml version="1.0" encoding="utf-8"?>
<p:tagLst xmlns:a="http://schemas.openxmlformats.org/drawingml/2006/main" xmlns:r="http://schemas.openxmlformats.org/officeDocument/2006/relationships" xmlns:p="http://schemas.openxmlformats.org/presentationml/2006/main">
  <p:tag name="PRESENTER_SHAPEINFO" val="&lt;ThreeDShapeInfo&gt;&lt;uuid val=&quot;{FF58EB71-0379-40E6-B2AE-73863FB3F284}&quot;/&gt;&lt;isInvalidForFieldText val=&quot;0&quot;/&gt;&lt;Image&gt;&lt;filename val=&quot;C:\Users\bsnover\AppData\Local\Temp\PR\data\asimages\{FF58EB71-0379-40E6-B2AE-73863FB3F284}_3.png&quot;/&gt;&lt;left val=&quot;200&quot;/&gt;&lt;top val=&quot;299&quot;/&gt;&lt;width val=&quot;179&quot;/&gt;&lt;height val=&quot;179&quot;/&gt;&lt;hasText val=&quot;1&quot;/&gt;&lt;/Image&gt;&lt;/ThreeDShapeInfo&gt;"/>
  <p:tag name="PRESENTER_SHAPETEXTINFO" val="&lt;ShapeTextInfo&gt;&lt;TableIndex row=&quot;-1&quot; col=&quot;-1&quot;&gt;&lt;linesCount val=&quot;0&quot;/&gt;&lt;/TableIndex&gt;&lt;/ShapeTextInfo&gt;"/>
</p:tagLst>
</file>

<file path=ppt/tags/tag8.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46EF6569-5D15-4EF3-B596-CE6466E86411}_3.png&quot;/&gt;&lt;left val=&quot;208&quot;/&gt;&lt;top val=&quot;425&quot;/&gt;&lt;width val=&quot;158&quot;/&gt;&lt;height val=&quot;29&quot;/&gt;&lt;hasText val=&quot;1&quot;/&gt;&lt;/Image&gt;&lt;/ThreeDShapeInfo&gt;"/>
  <p:tag name="PRESENTER_SHAPETEXTINFO" val="&lt;ShapeTextInfo&gt;&lt;TableIndex row=&quot;-1&quot; col=&quot;-1&quot;&gt;&lt;linesCount val=&quot;1&quot;/&gt;&lt;lineCharCount val=&quot;15&quot;/&gt;&lt;/TableIndex&gt;&lt;/ShapeTextInfo&gt;"/>
</p:tagLst>
</file>

<file path=ppt/tags/tag9.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3047408B-A1E6-4BA1-A322-90B80A6A0118}_22.png&quot;/&gt;&lt;left val=&quot;35&quot;/&gt;&lt;top val=&quot;203&quot;/&gt;&lt;width val=&quot;330&quot;/&gt;&lt;height val=&quot;354&quot;/&gt;&lt;hasText val=&quot;1&quot;/&gt;&lt;/Image&gt;&lt;/ThreeDShapeInfo&gt;"/>
  <p:tag name="PRESENTER_SHAPETEXTINFO" val="&lt;ShapeTextInfo&gt;&lt;TableIndex row=&quot;-1&quot; col=&quot;-1&quot;&gt;&lt;linesCount val=&quot;19&quot;/&gt;&lt;lineCharCount val=&quot;1&quot;/&gt;&lt;lineCharCount val=&quot;1&quot;/&gt;&lt;lineCharCount val=&quot;85&quot;/&gt;&lt;lineCharCount val=&quot;24&quot;/&gt;&lt;lineCharCount val=&quot;1&quot;/&gt;&lt;lineCharCount val=&quot;1&quot;/&gt;&lt;lineCharCount val=&quot;38&quot;/&gt;&lt;lineCharCount val=&quot;1&quot;/&gt;&lt;lineCharCount val=&quot;1&quot;/&gt;&lt;lineCharCount val=&quot;31&quot;/&gt;&lt;lineCharCount val=&quot;1&quot;/&gt;&lt;lineCharCount val=&quot;1&quot;/&gt;&lt;lineCharCount val=&quot;37&quot;/&gt;&lt;lineCharCount val=&quot;23&quot;/&gt;&lt;lineCharCount val=&quot;1&quot;/&gt;&lt;lineCharCount val=&quot;1&quot;/&gt;&lt;lineCharCount val=&quot;9&quot;/&gt;&lt;lineCharCount val=&quot;1&quot;/&gt;&lt;lineCharCount val=&quot;1&quot;/&gt;&lt;/TableIndex&gt;&lt;/ShapeTextInfo&g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1461</Words>
  <Application>Microsoft Office PowerPoint</Application>
  <PresentationFormat>Widescreen</PresentationFormat>
  <Paragraphs>340</Paragraphs>
  <Slides>35</Slides>
  <Notes>10</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Calibri Light</vt:lpstr>
      <vt:lpstr>Univers Com 45 Light</vt:lpstr>
      <vt:lpstr>Univers LT Std 45 Light</vt:lpstr>
      <vt:lpstr>Wingdings</vt:lpstr>
      <vt:lpstr>Office Theme</vt:lpstr>
      <vt:lpstr>Distributed Control and Automation Framework (DCAF)</vt:lpstr>
      <vt:lpstr>Agenda</vt:lpstr>
      <vt:lpstr>Programming Embedded Control Applications is Hard</vt:lpstr>
      <vt:lpstr>Distributed Control and Automation Framework (DCAF) Overview</vt:lpstr>
      <vt:lpstr>Who should use the framework?</vt:lpstr>
      <vt:lpstr>How?</vt:lpstr>
      <vt:lpstr>DCAF Modules</vt:lpstr>
      <vt:lpstr>Anatomy of a Module</vt:lpstr>
      <vt:lpstr>Engine</vt:lpstr>
      <vt:lpstr>Demo</vt:lpstr>
      <vt:lpstr>Who is DCAF for?</vt:lpstr>
      <vt:lpstr>DCAF Package Dependency Diagram</vt:lpstr>
      <vt:lpstr>Tag Bus </vt:lpstr>
      <vt:lpstr>Transfer Between TagBus</vt:lpstr>
      <vt:lpstr>Engine Execution Model</vt:lpstr>
      <vt:lpstr>Simplified Engine</vt:lpstr>
      <vt:lpstr>DCAF Execution Engine</vt:lpstr>
      <vt:lpstr>Input</vt:lpstr>
      <vt:lpstr>Execute Asynchronously?</vt:lpstr>
      <vt:lpstr>Execute Asynchronously?</vt:lpstr>
      <vt:lpstr>Configuration Editor Framework (CEF)</vt:lpstr>
      <vt:lpstr>Error Management</vt:lpstr>
      <vt:lpstr>Syslog</vt:lpstr>
      <vt:lpstr>System Log View</vt:lpstr>
      <vt:lpstr>System Log View</vt:lpstr>
      <vt:lpstr>DCAF Project Templates</vt:lpstr>
      <vt:lpstr>Which Template to Choose</vt:lpstr>
      <vt:lpstr>Related Sessions</vt:lpstr>
      <vt:lpstr>Resources</vt:lpstr>
      <vt:lpstr>PowerPoint Presentation</vt:lpstr>
      <vt:lpstr>PowerPoint Presentation</vt:lpstr>
      <vt:lpstr>PowerPoint Presentation</vt:lpstr>
      <vt:lpstr>PowerPoint Presentation</vt:lpstr>
      <vt:lpstr>Users and Project Types</vt:lpstr>
      <vt:lpstr>How to use DCAF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DCAF </dc:title>
  <dc:creator>Benjamin Celis</dc:creator>
  <cp:lastModifiedBy>Benjamin Celis</cp:lastModifiedBy>
  <cp:revision>3</cp:revision>
  <dcterms:created xsi:type="dcterms:W3CDTF">2018-06-06T23:07:58Z</dcterms:created>
  <dcterms:modified xsi:type="dcterms:W3CDTF">2018-06-06T23:20:41Z</dcterms:modified>
</cp:coreProperties>
</file>