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CF84-B0E6-4ED4-990E-5CF94E409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089B9-71F3-4BB9-9ADD-6197F16E6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EA783-19FC-4EDA-AF16-34FFDAAA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B54-DD62-4FD2-AABF-1CC163250B3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288A8-761A-4037-9F98-680EE969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D6BA0-615B-4529-8969-89F6041B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6FF-8DBD-40F0-8F27-6385E2222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7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78AB-6891-4CBE-B6F6-FC996CDF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FB6E2-B116-491B-A6FA-031E8669B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128BE-59CB-46DD-AEE4-8BB86B6C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B54-DD62-4FD2-AABF-1CC163250B3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43F7E-7FE8-4FC2-99FE-290D61D2A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14948-27D2-43C7-96F7-47B2F90B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6FF-8DBD-40F0-8F27-6385E2222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0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F4BA99-423F-4963-BFB0-43ADAEE43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67F1B-4CD6-44DF-9CAD-2E1742DD2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0DD41-7A35-4BC8-8467-C849B207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B54-DD62-4FD2-AABF-1CC163250B3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328A4-935A-4994-8397-A2B30ADE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A9B6D-80EC-432B-A5A8-0D02FA37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6FF-8DBD-40F0-8F27-6385E2222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1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A5F2-2B64-4D1C-AFAE-D7BF8884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A6355-E4EE-4A07-AF73-64773B09E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D6FBC-ACEF-4A21-B9CE-2D6F7333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B54-DD62-4FD2-AABF-1CC163250B3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56CA5-B837-4D0F-99E3-E3E56294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FEF8F-4599-4D63-8C99-1DEB77BD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6FF-8DBD-40F0-8F27-6385E2222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0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7938-49EA-4BC8-B95D-C718DBF7E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768E2-5E1F-471D-9E88-3A7421085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27EAB-C69A-4EA5-878D-A88129CA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B54-DD62-4FD2-AABF-1CC163250B3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45FFC-8D8D-43AC-A69D-563A3C11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A9AAB-4681-4CA0-8B41-A3568744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6FF-8DBD-40F0-8F27-6385E2222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7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CF38-8EE3-41B8-B461-C2E95752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0BDF5-0800-441C-B317-B258F86E9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A9A81-7AC3-4571-803B-13A5AD869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40ECF-DB2B-4D18-ADE8-DFAF8613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B54-DD62-4FD2-AABF-1CC163250B3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9DBE2-FCF4-4EA2-8316-45ECBD43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0D2A6-48FC-413B-BEAB-022A29E3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6FF-8DBD-40F0-8F27-6385E2222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4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8720-A4FA-4EF7-BDA9-6A9DEF492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F3266-0E1F-4BC5-A020-62EEAF948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C12A1-A390-4A58-8EBC-2CCFEEE97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22C38-7B34-4CA1-879C-F6CB0C58B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6AF864-79DF-4FCF-BB84-84FB47D1C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5E840F-6F95-4C79-8E5C-00723C9F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B54-DD62-4FD2-AABF-1CC163250B3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66A04E-3BA9-4264-8BE3-2C2146F9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916FE-89E6-44FD-8C9E-5CC27564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6FF-8DBD-40F0-8F27-6385E2222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8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8F6B-D8EF-4991-82FB-10AC406A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D9450-C3E4-41DC-A041-D6B3C598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B54-DD62-4FD2-AABF-1CC163250B3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98436-8328-4B0D-8CE8-2362D533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7CB74-D42C-4890-8D99-0F9EB12E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6FF-8DBD-40F0-8F27-6385E2222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6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D23C6-5F7E-4224-8011-1D736A29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B54-DD62-4FD2-AABF-1CC163250B3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085F9-CCE3-4408-881C-4CBA696B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95859-126C-45D2-B7E9-033E50DA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6FF-8DBD-40F0-8F27-6385E2222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230E-BAD3-41B7-98C9-1492F931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9D56-7D6B-4D70-86FB-C3E93207F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94D8D-A5AB-48A5-AF9C-77B4581CC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DBE0A-13B1-4F49-BCE9-26180E8B9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B54-DD62-4FD2-AABF-1CC163250B3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C3C63-C515-4DCC-A30E-6DC9255A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B9714-E640-4EC1-987C-CFF61EB7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6FF-8DBD-40F0-8F27-6385E2222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5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3D77-A7BA-4071-B3C1-93C273C6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9E03F-F324-4B6D-8FA2-6297E782A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A56E3-DE0A-4C2C-BEB2-17F6A4FEA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4C439-B882-43AE-8234-E1B0683D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B54-DD62-4FD2-AABF-1CC163250B3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5704C-3217-4F48-AE1C-F5258372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B3D05-478C-4147-858B-60AAC5F1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6FF-8DBD-40F0-8F27-6385E2222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6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55648A-1653-4996-A32E-EE7AC9F96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40977-7566-4B5D-930B-7A8449BFA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F506A-FEB1-4A65-BFB5-2CDAD874B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BFB54-DD62-4FD2-AABF-1CC163250B3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6CF4D-C206-4401-B019-FD7A5C040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4E59F-4E43-49C4-BC93-5D5FAE905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416FF-8DBD-40F0-8F27-6385E2222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8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8F71-EDDF-44DB-8026-EE6FB2020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977BB-ED9E-4805-87E6-E5CA34C59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659F-83BC-4FCB-AEBD-13BE1F76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5F02-3385-4489-B540-E8477CB2E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should be a module?</a:t>
            </a:r>
          </a:p>
          <a:p>
            <a:r>
              <a:rPr lang="en-US" dirty="0"/>
              <a:t>How many Modules do I need?</a:t>
            </a:r>
          </a:p>
          <a:p>
            <a:r>
              <a:rPr lang="en-US" dirty="0"/>
              <a:t>Interacting with non </a:t>
            </a:r>
            <a:r>
              <a:rPr lang="en-US"/>
              <a:t>DCAF Code.</a:t>
            </a:r>
          </a:p>
        </p:txBody>
      </p:sp>
    </p:spTree>
    <p:extLst>
      <p:ext uri="{BB962C8B-B14F-4D97-AF65-F5344CB8AC3E}">
        <p14:creationId xmlns:p14="http://schemas.microsoft.com/office/powerpoint/2010/main" val="1010696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Celis</dc:creator>
  <cp:lastModifiedBy>Benjamin Celis</cp:lastModifiedBy>
  <cp:revision>1</cp:revision>
  <dcterms:created xsi:type="dcterms:W3CDTF">2018-06-06T23:10:19Z</dcterms:created>
  <dcterms:modified xsi:type="dcterms:W3CDTF">2018-06-06T23:14:00Z</dcterms:modified>
</cp:coreProperties>
</file>