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3583-8FC1-49F1-8C08-463670549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57631-8C0F-4620-8D06-33163D3F8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A3A08-D827-497B-8DC3-361E90C9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8F77D-330F-4150-AB31-8F4E7D50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2153-8859-4DBE-93BC-03F77D3C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4AFF-2E53-48A1-AEDD-3446AF9D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00C49-D7B3-4239-A7A1-50C0ADA48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53032-51F7-4AE7-A2B1-5CF39C06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BDB2-B68D-48BE-9066-E738771B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394F-D0E1-4552-B213-D104F9B4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D131C-1993-45DE-91D8-132BB78EE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20121-5B43-4496-BD85-556A4075F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97A0A-1383-4A91-995A-F2A2FE07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EA199-6F4F-414F-9E66-FEB9B06F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56DD7-E12F-4806-A609-8784810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9674-0AB4-4110-9669-8740B56F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9E2A-FED5-446D-9C4B-31D61CA7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141C-1E09-4818-A6C9-F5A95055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1B63-2A39-45CF-8A6A-5BCEDB9E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780F-2456-4B46-96D6-E5D7C1C5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0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9F51-6258-4894-9B3B-E1BD24CD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D5059-310A-4DCB-8204-ECE784DA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B015C-5FFD-49B8-A48F-042D803A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EA48-D601-4B80-8A46-C9BBD02D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0E077-FBAC-4AF7-A735-D1279577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2BBC-84E0-4645-8A17-9CAC654B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924B9-13FA-4600-887E-DC553D63B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EF1B5-1FAC-4563-A4F3-6511D0BE8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8751C-BC60-48CB-B469-1C791B2C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9BBA4-0E9B-42D5-982E-D8C4CAD6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894A2-C078-405C-A32E-85E8B795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4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FBCE-0B0C-4976-97DB-EC86457C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1A8EC-7DE4-4B20-ABB5-2C35E05A5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CC76B-B0F8-4CD7-84AD-D68119585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1B20E-4B5B-4E13-AF94-18A630FAC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8A1BC-C8FD-47CB-9946-634FF0056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1C03E-7033-4BC5-8227-B2A4C805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0ED7D-383F-4D77-ACD8-0BB9FD49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9E60A-D5AF-4723-B601-2F770816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0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8457-E34C-4261-ABD4-C6B0D018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3718E-4FB6-48E2-917D-5F75D323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8F0A5-55B5-44EF-B1B3-606703CA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DAB59-CDF1-42A6-8382-E42443F2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5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965D5-EBE9-47F3-AC31-8F902031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F4CBF-3452-480E-809E-E8EFEBA8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86BB5-17D6-440F-AAEC-3800EF11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9096-925C-42D9-BA0E-9CDD41D02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9405-8E59-43BF-90FE-80EF83EFC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A8050-4593-4EE8-8CC0-8423114F4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53F39-7CF4-469A-B916-344A6BFF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1F3C3-C4F4-4A3C-9E0D-7C9CBB60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63DA3-1D59-43DF-A99B-CA7FC509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0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44A8-766F-40DD-91A3-C8FBC3EB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5B6F8-5FB4-4EBC-AEB2-1F3741A04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B8795-7208-40B1-8F5F-7F8944A64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3A347-B745-4F13-95B9-948477B6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ABDEC-66EE-44EB-AAC1-366B7317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7094B-FE5E-4D56-BF02-7C983E7B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AB849-591E-468F-A28A-27700460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608D2-ED48-4F75-ADC2-DEDDCC00E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06A2-9FA0-476E-A63E-4D04E21CB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AB28-8CF8-4FDA-851D-B8A8B08C859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7317-C4C5-462A-9B63-EA77C2238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0B069-D683-4BEB-B621-0B3DD494A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9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3392-7CC1-43A6-9C52-930D94802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4E825-B9AF-4C93-ADFE-C6C99D19C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0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C128-5203-4FD3-9016-F27C5629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A5E9-65F0-4886-8010-57C40097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Static Module</a:t>
            </a:r>
          </a:p>
          <a:p>
            <a:r>
              <a:rPr lang="en-US" dirty="0"/>
              <a:t>When to use a Static module</a:t>
            </a:r>
          </a:p>
          <a:p>
            <a:r>
              <a:rPr lang="en-US" dirty="0"/>
              <a:t>Common </a:t>
            </a:r>
            <a:r>
              <a:rPr lang="en-US" dirty="0" err="1"/>
              <a:t>Overides</a:t>
            </a:r>
            <a:endParaRPr lang="en-US" dirty="0"/>
          </a:p>
          <a:p>
            <a:r>
              <a:rPr lang="en-US" dirty="0"/>
              <a:t>Exercise Module</a:t>
            </a:r>
          </a:p>
          <a:p>
            <a:r>
              <a:rPr lang="en-US" dirty="0"/>
              <a:t>Recruiting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3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Benjamin Celis</cp:lastModifiedBy>
  <cp:revision>1</cp:revision>
  <dcterms:created xsi:type="dcterms:W3CDTF">2018-06-06T23:12:26Z</dcterms:created>
  <dcterms:modified xsi:type="dcterms:W3CDTF">2018-06-06T23:13:58Z</dcterms:modified>
</cp:coreProperties>
</file>