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423-365F-4E42-B1D6-374464F6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4450-DE22-4DE1-8016-697690F6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029-13A0-41A6-BA9F-01A1811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7BE-6059-4B85-A2C4-A5EF84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2F8-E61D-44A6-ACD4-9055D42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3B71-837A-4882-BDE1-323EA44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0F6A4-10E1-47CF-9FF3-7B341EC0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2F71-D5A0-4649-94B4-428659A0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07D8-615E-4BA7-A170-ABEA4B1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4B90-6B79-4FEC-A5E0-5F3516F0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74C3F-EE56-43C1-838A-D1440D69E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B078-8508-45CE-B401-47C93E72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639F-387C-4486-90F5-76AABFF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E20-A9F7-4153-87F0-493277AE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CCFB-4960-4280-B428-235377E7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385-E67F-4562-9D9C-46F6273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46D5-1F07-4CEA-8F4B-8252E683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BDC5-2845-4C14-BEA8-69D3F7E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972-8F2F-4CA0-8CA2-8A71DD4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6E1-1D13-4D93-8B6D-DDB9897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2087-4769-4553-8936-69A031EF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D6F8-1B37-4D71-AC6F-C3FE1378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3C2F-562A-4E55-9506-6F283AB7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5D3F-3B26-46D7-85C0-0B803A5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23DB-9598-4199-863B-7F6A8532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8697-2D9E-4295-B9FD-2FAB324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22BF-7AE0-4866-A6ED-300D01537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093A2-C033-418D-9B7A-28629C687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8417-CA99-4FFB-A930-33AED68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52D-2F2D-49DA-B6E9-0EDE8F32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E2FD6-C6F6-471C-AEA2-94787B1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962D-50A1-4651-A429-21CBA4C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8A76-3A61-4BFC-943E-91E47761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8F9AC-8261-485E-A0D2-F972D90B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C72F4-3EF9-486E-B910-3D684D69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52FD-2719-4085-A6EC-9CD57BD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A8BC0-5CEF-4E9E-A960-2CFC867B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853D2-B5C9-4B2A-A347-C862B0E7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6C172-564B-4AD8-8A7B-8A872862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E018-B708-4547-8ACF-C4E662B8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5502-A861-44BB-8B9B-F8683256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DCBE3-5EB2-4346-8680-BD4C4897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C8CF1-7846-40E2-BDA6-4431A6A3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A4AC8-0ACD-4EA5-905A-07947A81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37ABA-9903-4545-9262-035B7E0D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A696-A66C-471E-856C-F938C759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F193-2117-4777-86F7-19AB1EB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129B-8B8F-475B-B94D-F4E6B811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8752-0F35-4BD9-B322-E8BB8E03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1B56B-6C9B-4D36-88B5-DA2E8E35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EE25D-7D6F-4B13-9488-2DA8D9F3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80A8-003D-4BD4-99B8-EEBE267A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7CDF-E8D4-4694-90D6-01ABD082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6973F-5BD7-4872-95F8-9BB544C86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E675-20AA-49BA-A94C-536F52E1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3353A-8B67-4B4F-BF48-29F0E2FA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D7BC-C43D-4DA9-BB78-40550310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9647-14C0-4AF5-868C-99C42CB8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0B1F2-863C-43E6-8DA5-12A4A57C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54BC-00F3-4FE9-AC3B-95CD784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5C6F-8411-49FA-BCE0-3FD811A14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74FB-04A2-4C43-8E96-48380D24860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D4D5-5348-4530-8127-4D9FD426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8099-E46F-4B7C-8C47-F68114575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C61-513D-4A36-B50F-2ED0A266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DCAF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1304-498C-4B89-A112-64EBDDC2C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F73-7BB8-4284-93DF-2205EBB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18E-DCFF-45E5-9A34-D721A260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RT Debugging</a:t>
            </a:r>
          </a:p>
          <a:p>
            <a:r>
              <a:rPr lang="en-US" dirty="0"/>
              <a:t>Debugging Reentrant Vis.</a:t>
            </a:r>
          </a:p>
          <a:p>
            <a:r>
              <a:rPr lang="en-US" dirty="0"/>
              <a:t>Running modules outside of the Engine.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Tag View</a:t>
            </a:r>
          </a:p>
          <a:p>
            <a:r>
              <a:rPr lang="en-US"/>
              <a:t>CVT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 View</a:t>
            </a:r>
          </a:p>
        </p:txBody>
      </p:sp>
      <p:pic>
        <p:nvPicPr>
          <p:cNvPr id="1026" name="Picture 2" descr="wi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9" y="1139038"/>
            <a:ext cx="10887075" cy="4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 View</a:t>
            </a:r>
          </a:p>
        </p:txBody>
      </p:sp>
      <p:pic>
        <p:nvPicPr>
          <p:cNvPr id="5" name="Picture 4" descr="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DCAF Debugging</vt:lpstr>
      <vt:lpstr>Agenda</vt:lpstr>
      <vt:lpstr>System Log View</vt:lpstr>
      <vt:lpstr>System Log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Debugging</dc:title>
  <dc:creator>Benjamin Celis</dc:creator>
  <cp:lastModifiedBy>Benjamin Celis</cp:lastModifiedBy>
  <cp:revision>2</cp:revision>
  <dcterms:created xsi:type="dcterms:W3CDTF">2018-06-06T23:14:13Z</dcterms:created>
  <dcterms:modified xsi:type="dcterms:W3CDTF">2018-06-06T23:18:38Z</dcterms:modified>
</cp:coreProperties>
</file>