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322" r:id="rId4"/>
    <p:sldId id="293" r:id="rId5"/>
    <p:sldId id="32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2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C401AC-D3C2-4B65-ADB1-466FE56A765F}" type="datetimeFigureOut">
              <a:rPr lang="en-US" smtClean="0"/>
              <a:t>2018-06-18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9CDBD8-7FFA-4F3F-BD4F-ADCB5A009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024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 this lesson we will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9CDBD8-7FFA-4F3F-BD4F-ADCB5A00958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4416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66096-C2F8-4FEA-85F2-95EEB1C25F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FBC3AA-4DA5-4BE5-B54D-DA4076EE09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807504-64A9-4E82-A763-7000C3162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EFE4E-FB55-4E12-ABF7-80229555E042}" type="datetimeFigureOut">
              <a:rPr lang="en-US" smtClean="0"/>
              <a:t>2018-06-18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024C30-BFD2-4807-BF91-2B96C028A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955ACA-B77E-4632-AF01-8DE938F95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9E4DC-EE12-43EF-A261-982C74035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174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61FE3-47A9-4529-970C-FAFD2A6BF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496E07-DABC-411A-B5AC-1A5C772E5E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D3EBB1-5282-49A6-B187-28E20A800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EFE4E-FB55-4E12-ABF7-80229555E042}" type="datetimeFigureOut">
              <a:rPr lang="en-US" smtClean="0"/>
              <a:t>2018-06-18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7E1AC0-4FB6-4701-BB2C-0CD00A06B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D1D651-2FED-410B-916E-4AD9CD241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9E4DC-EE12-43EF-A261-982C74035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669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25C240-3C73-44DF-8EA7-D50576CD55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7907E3-5F25-4043-95AC-FE2F9C762B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15BE4E-F0EC-4D80-B64F-33515E28E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EFE4E-FB55-4E12-ABF7-80229555E042}" type="datetimeFigureOut">
              <a:rPr lang="en-US" smtClean="0"/>
              <a:t>2018-06-18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0F123-9512-4550-9D3B-A1476D4B8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1C9A9B-8F1D-41A4-A32A-A8501B13B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9E4DC-EE12-43EF-A261-982C74035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931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9BBBF-31B8-4667-91A9-8E522925A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3AB41-3A37-464F-9EF4-1B75301347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11A922-5F6E-4D50-9316-631FD6EAB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EFE4E-FB55-4E12-ABF7-80229555E042}" type="datetimeFigureOut">
              <a:rPr lang="en-US" smtClean="0"/>
              <a:t>2018-06-18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DFFE53-5BF8-4D75-9E5C-9DB181591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AE1EF0-5550-4657-8B17-D5E2EF404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9E4DC-EE12-43EF-A261-982C74035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455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5C9CF-42FA-41B6-82D2-7183B8413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6C5286-77CC-4A25-A1BD-EAB17293F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6EF86B-AD1C-40DB-A91D-6920AD43C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EFE4E-FB55-4E12-ABF7-80229555E042}" type="datetimeFigureOut">
              <a:rPr lang="en-US" smtClean="0"/>
              <a:t>2018-06-18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0FBB8F-D736-4983-93A2-22F0E4AD6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E6D015-473D-471A-92D7-BA9C58CEB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9E4DC-EE12-43EF-A261-982C74035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61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A4318-79AD-41D7-BFF8-3D521005E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4AC07E-31A4-49F8-9DB7-D7D1552230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831C94-224C-4579-A7A5-9CE4B6644A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236A66-9E1F-4350-A832-3ADF970F9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EFE4E-FB55-4E12-ABF7-80229555E042}" type="datetimeFigureOut">
              <a:rPr lang="en-US" smtClean="0"/>
              <a:t>2018-06-18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4AB81F-5FD6-4DA9-BF7E-12C1EB651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4E5E1D-44BE-4528-A237-2AC4CD581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9E4DC-EE12-43EF-A261-982C74035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481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0931D-A800-4685-A032-043C5061C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CF46C-6C75-4927-9492-14DD176AB0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D58BB6-27C5-41E5-8204-00449872B3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59D12B-BB16-4755-B8B6-F002D2EAF9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E9FCC0-71C4-4C78-B574-3B2919BF6F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7B7FD8-B1DF-4EEB-87C2-287C2A02A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EFE4E-FB55-4E12-ABF7-80229555E042}" type="datetimeFigureOut">
              <a:rPr lang="en-US" smtClean="0"/>
              <a:t>2018-06-18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CDEF35-0710-4EB6-B3E5-2B06B1F0D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482222-E3CB-4B03-962B-80EB557B7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9E4DC-EE12-43EF-A261-982C74035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460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00780-0FCD-4646-9FB1-B4233B4E3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E39C5E-CD3A-49CB-A156-ADDCB32F2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EFE4E-FB55-4E12-ABF7-80229555E042}" type="datetimeFigureOut">
              <a:rPr lang="en-US" smtClean="0"/>
              <a:t>2018-06-18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8DFBBF-0EC0-4C08-80FD-D48EF6926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FCC2CE-51C8-4E82-947A-A0F3AE695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9E4DC-EE12-43EF-A261-982C74035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729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7ED75D-ADB6-4C53-BBBC-6D714B82C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EFE4E-FB55-4E12-ABF7-80229555E042}" type="datetimeFigureOut">
              <a:rPr lang="en-US" smtClean="0"/>
              <a:t>2018-06-18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E81650-9914-44C5-AD21-50E063D30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E0561C-002B-475F-9761-F4C2FB67A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9E4DC-EE12-43EF-A261-982C74035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21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D2316-1AD5-4B34-893B-52FF9F1A3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08BE49-187A-4B62-A6C4-D5516ADA4E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D4051-6F32-4CC8-A626-DE734880CF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019F6D-CEEF-414B-B2D1-D8FA64005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EFE4E-FB55-4E12-ABF7-80229555E042}" type="datetimeFigureOut">
              <a:rPr lang="en-US" smtClean="0"/>
              <a:t>2018-06-18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5B6D43-B0B0-44F1-8554-7D9A6F5B6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02BBCC-CDEA-4AA5-98D6-5F556274D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9E4DC-EE12-43EF-A261-982C74035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055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02BCD-3079-4D92-B548-4E3B031BC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A11032-F70C-41DB-8423-CA1F22D05F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F8FB2E-3897-4CC5-908B-EB607B6406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9AC431-408C-493A-953E-9C0ADCA0D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EFE4E-FB55-4E12-ABF7-80229555E042}" type="datetimeFigureOut">
              <a:rPr lang="en-US" smtClean="0"/>
              <a:t>2018-06-18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A5075B-842E-4564-ADF8-32CF0182B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7F30D1-20A5-4A83-A626-4139FE474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9E4DC-EE12-43EF-A261-982C74035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327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D6EE29-C378-4EAE-B281-0CAFF3A34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BCE22A-6B49-4CAD-93E1-A887D98DCA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C0234C-ADCD-4E37-99E6-E6F519F17F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DEFE4E-FB55-4E12-ABF7-80229555E042}" type="datetimeFigureOut">
              <a:rPr lang="en-US" smtClean="0"/>
              <a:t>2018-06-18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96BF33-7427-4AE7-B9C1-CAE52AFD32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F73A04-8906-4661-9E81-F007C94941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B9E4DC-EE12-43EF-A261-982C74035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274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D7C6B-133B-45DE-B0C3-47A51D3A33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DED0A5-80E8-40DF-9EA5-0B04E39460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827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6DFFD-34A9-467B-9ECB-E02BF2E6D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62C0F-E65F-4A47-B183-AEC0C2A3F8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modules are available</a:t>
            </a:r>
          </a:p>
          <a:p>
            <a:r>
              <a:rPr lang="en-US" dirty="0"/>
              <a:t>How to search for modules</a:t>
            </a:r>
          </a:p>
          <a:p>
            <a:r>
              <a:rPr lang="en-US" dirty="0"/>
              <a:t>Definition of the Exercise Application</a:t>
            </a:r>
          </a:p>
          <a:p>
            <a:r>
              <a:rPr lang="en-US" dirty="0"/>
              <a:t>Creating a DCAF Runtime</a:t>
            </a:r>
          </a:p>
          <a:p>
            <a:r>
              <a:rPr lang="en-US" dirty="0"/>
              <a:t>Adding Modules</a:t>
            </a:r>
          </a:p>
          <a:p>
            <a:r>
              <a:rPr lang="en-US" dirty="0"/>
              <a:t>Script utility.</a:t>
            </a:r>
          </a:p>
        </p:txBody>
      </p:sp>
    </p:spTree>
    <p:extLst>
      <p:ext uri="{BB962C8B-B14F-4D97-AF65-F5344CB8AC3E}">
        <p14:creationId xmlns:p14="http://schemas.microsoft.com/office/powerpoint/2010/main" val="168095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What type of module do I need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Do we really need a custom module??</a:t>
            </a:r>
          </a:p>
          <a:p>
            <a:pPr lvl="1"/>
            <a:r>
              <a:rPr lang="en-US" dirty="0"/>
              <a:t>Use Existing modules</a:t>
            </a:r>
          </a:p>
          <a:p>
            <a:pPr lvl="1"/>
            <a:r>
              <a:rPr lang="en-US" dirty="0"/>
              <a:t>Modify </a:t>
            </a:r>
            <a:r>
              <a:rPr lang="en-US"/>
              <a:t>Existing modules</a:t>
            </a:r>
            <a:endParaRPr lang="en-US" dirty="0"/>
          </a:p>
          <a:p>
            <a:r>
              <a:rPr lang="en-US"/>
              <a:t>When </a:t>
            </a:r>
            <a:r>
              <a:rPr lang="en-US" dirty="0"/>
              <a:t>do you define the inputs and outputs</a:t>
            </a:r>
          </a:p>
          <a:p>
            <a:r>
              <a:rPr lang="en-US" dirty="0"/>
              <a:t>What is the module doing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330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Template to Choose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Dynamic</a:t>
            </a:r>
          </a:p>
          <a:p>
            <a:pPr lvl="1"/>
            <a:r>
              <a:rPr lang="en-US" dirty="0"/>
              <a:t>Unknown number of Channels.</a:t>
            </a:r>
          </a:p>
          <a:p>
            <a:pPr lvl="1"/>
            <a:r>
              <a:rPr lang="en-US" dirty="0"/>
              <a:t>Final user defines the inputs</a:t>
            </a:r>
          </a:p>
          <a:p>
            <a:pPr lvl="1"/>
            <a:r>
              <a:rPr lang="en-US" dirty="0"/>
              <a:t>Modbus</a:t>
            </a:r>
          </a:p>
          <a:p>
            <a:pPr lvl="1"/>
            <a:r>
              <a:rPr lang="en-US" dirty="0"/>
              <a:t>Needs more codding</a:t>
            </a:r>
          </a:p>
          <a:p>
            <a:r>
              <a:rPr lang="en-US" dirty="0"/>
              <a:t>Static Template</a:t>
            </a:r>
          </a:p>
          <a:p>
            <a:pPr lvl="1"/>
            <a:r>
              <a:rPr lang="en-US" dirty="0"/>
              <a:t>Number of channels decided by module developer</a:t>
            </a:r>
          </a:p>
          <a:p>
            <a:pPr lvl="1"/>
            <a:r>
              <a:rPr lang="en-US" dirty="0"/>
              <a:t>Mostly Scripted</a:t>
            </a:r>
          </a:p>
          <a:p>
            <a:pPr lvl="1"/>
            <a:r>
              <a:rPr lang="en-US" dirty="0"/>
              <a:t>PID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668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do I define the inputs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Configuration </a:t>
            </a:r>
          </a:p>
          <a:p>
            <a:pPr lvl="1"/>
            <a:r>
              <a:rPr lang="en-US" dirty="0"/>
              <a:t>Unknown number of inputs. Final user defines the inputs</a:t>
            </a:r>
          </a:p>
          <a:p>
            <a:pPr lvl="1"/>
            <a:r>
              <a:rPr lang="en-US" dirty="0"/>
              <a:t>Dynamic Template</a:t>
            </a:r>
          </a:p>
          <a:p>
            <a:pPr lvl="1"/>
            <a:r>
              <a:rPr lang="en-US" dirty="0"/>
              <a:t>Modbus</a:t>
            </a:r>
          </a:p>
          <a:p>
            <a:endParaRPr lang="en-US" dirty="0"/>
          </a:p>
          <a:p>
            <a:r>
              <a:rPr lang="en-US" dirty="0"/>
              <a:t>Development</a:t>
            </a:r>
          </a:p>
          <a:p>
            <a:pPr lvl="1"/>
            <a:r>
              <a:rPr lang="en-US" dirty="0"/>
              <a:t>Always the same number of inputs</a:t>
            </a:r>
          </a:p>
          <a:p>
            <a:pPr lvl="1"/>
            <a:r>
              <a:rPr lang="en-US" dirty="0"/>
              <a:t>Static Template</a:t>
            </a:r>
          </a:p>
          <a:p>
            <a:pPr lvl="1"/>
            <a:r>
              <a:rPr lang="en-US" dirty="0"/>
              <a:t>PID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07283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126</Words>
  <Application>Microsoft Office PowerPoint</Application>
  <PresentationFormat>Widescreen</PresentationFormat>
  <Paragraphs>36</Paragraphs>
  <Slides>5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Agenda</vt:lpstr>
      <vt:lpstr> What type of module do I need</vt:lpstr>
      <vt:lpstr>Which Template to Choose</vt:lpstr>
      <vt:lpstr>When do I define the inputs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Benjamin Celis</dc:creator>
  <cp:lastModifiedBy>Simon Perez Santa Maria</cp:lastModifiedBy>
  <cp:revision>2</cp:revision>
  <dcterms:created xsi:type="dcterms:W3CDTF">2018-06-06T23:11:10Z</dcterms:created>
  <dcterms:modified xsi:type="dcterms:W3CDTF">2018-06-18T19:07:50Z</dcterms:modified>
</cp:coreProperties>
</file>