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2"/>
  </p:notesMasterIdLst>
  <p:sldIdLst>
    <p:sldId id="259" r:id="rId2"/>
    <p:sldId id="257" r:id="rId3"/>
    <p:sldId id="425" r:id="rId4"/>
    <p:sldId id="396" r:id="rId5"/>
    <p:sldId id="397" r:id="rId6"/>
    <p:sldId id="430" r:id="rId7"/>
    <p:sldId id="431" r:id="rId8"/>
    <p:sldId id="426" r:id="rId9"/>
    <p:sldId id="436" r:id="rId10"/>
    <p:sldId id="438" r:id="rId11"/>
    <p:sldId id="439" r:id="rId12"/>
    <p:sldId id="440" r:id="rId13"/>
    <p:sldId id="441" r:id="rId14"/>
    <p:sldId id="399" r:id="rId15"/>
    <p:sldId id="442" r:id="rId16"/>
    <p:sldId id="443" r:id="rId17"/>
    <p:sldId id="444" r:id="rId18"/>
    <p:sldId id="445" r:id="rId19"/>
    <p:sldId id="446" r:id="rId20"/>
    <p:sldId id="405" r:id="rId21"/>
    <p:sldId id="447" r:id="rId22"/>
    <p:sldId id="403" r:id="rId23"/>
    <p:sldId id="330" r:id="rId24"/>
    <p:sldId id="432" r:id="rId25"/>
    <p:sldId id="448" r:id="rId26"/>
    <p:sldId id="449" r:id="rId27"/>
    <p:sldId id="450" r:id="rId28"/>
    <p:sldId id="451" r:id="rId29"/>
    <p:sldId id="452" r:id="rId30"/>
    <p:sldId id="453" r:id="rId31"/>
    <p:sldId id="454" r:id="rId32"/>
    <p:sldId id="412" r:id="rId33"/>
    <p:sldId id="455" r:id="rId34"/>
    <p:sldId id="456" r:id="rId35"/>
    <p:sldId id="433" r:id="rId36"/>
    <p:sldId id="428" r:id="rId37"/>
    <p:sldId id="457" r:id="rId38"/>
    <p:sldId id="458" r:id="rId39"/>
    <p:sldId id="459" r:id="rId40"/>
    <p:sldId id="409" r:id="rId41"/>
    <p:sldId id="410" r:id="rId42"/>
    <p:sldId id="460" r:id="rId43"/>
    <p:sldId id="461" r:id="rId44"/>
    <p:sldId id="411" r:id="rId45"/>
    <p:sldId id="434" r:id="rId46"/>
    <p:sldId id="429" r:id="rId47"/>
    <p:sldId id="462" r:id="rId48"/>
    <p:sldId id="464" r:id="rId49"/>
    <p:sldId id="393" r:id="rId50"/>
    <p:sldId id="43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EC86D-F5A0-465E-A89C-A098CBCE58B4}" v="3" dt="2019-01-08T14:51:08.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29" autoAdjust="0"/>
  </p:normalViewPr>
  <p:slideViewPr>
    <p:cSldViewPr snapToGrid="0">
      <p:cViewPr varScale="1">
        <p:scale>
          <a:sx n="98" d="100"/>
          <a:sy n="98" d="100"/>
        </p:scale>
        <p:origin x="10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Gomez" userId="27a7e418-eea3-44e2-8a77-fa457853b3b2" providerId="ADAL" clId="{4EDEC86D-F5A0-465E-A89C-A098CBCE58B4}"/>
    <pc:docChg chg="modSld">
      <pc:chgData name="Andres Gomez" userId="27a7e418-eea3-44e2-8a77-fa457853b3b2" providerId="ADAL" clId="{4EDEC86D-F5A0-465E-A89C-A098CBCE58B4}" dt="2019-01-08T14:51:08.563" v="22" actId="113"/>
      <pc:docMkLst>
        <pc:docMk/>
      </pc:docMkLst>
      <pc:sldChg chg="modSp">
        <pc:chgData name="Andres Gomez" userId="27a7e418-eea3-44e2-8a77-fa457853b3b2" providerId="ADAL" clId="{4EDEC86D-F5A0-465E-A89C-A098CBCE58B4}" dt="2019-01-08T14:45:13.493" v="9" actId="20577"/>
        <pc:sldMkLst>
          <pc:docMk/>
          <pc:sldMk cId="513917440" sldId="439"/>
        </pc:sldMkLst>
        <pc:spChg chg="mod">
          <ac:chgData name="Andres Gomez" userId="27a7e418-eea3-44e2-8a77-fa457853b3b2" providerId="ADAL" clId="{4EDEC86D-F5A0-465E-A89C-A098CBCE58B4}" dt="2019-01-08T14:45:13.493" v="9" actId="20577"/>
          <ac:spMkLst>
            <pc:docMk/>
            <pc:sldMk cId="513917440" sldId="439"/>
            <ac:spMk id="2" creationId="{89F23103-9390-4B8E-ABAE-5B57021F92F2}"/>
          </ac:spMkLst>
        </pc:spChg>
      </pc:sldChg>
      <pc:sldChg chg="modSp">
        <pc:chgData name="Andres Gomez" userId="27a7e418-eea3-44e2-8a77-fa457853b3b2" providerId="ADAL" clId="{4EDEC86D-F5A0-465E-A89C-A098CBCE58B4}" dt="2019-01-08T14:45:20.975" v="19" actId="20577"/>
        <pc:sldMkLst>
          <pc:docMk/>
          <pc:sldMk cId="4086662267" sldId="440"/>
        </pc:sldMkLst>
        <pc:spChg chg="mod">
          <ac:chgData name="Andres Gomez" userId="27a7e418-eea3-44e2-8a77-fa457853b3b2" providerId="ADAL" clId="{4EDEC86D-F5A0-465E-A89C-A098CBCE58B4}" dt="2019-01-08T14:45:20.975" v="19" actId="20577"/>
          <ac:spMkLst>
            <pc:docMk/>
            <pc:sldMk cId="4086662267" sldId="440"/>
            <ac:spMk id="2" creationId="{89F23103-9390-4B8E-ABAE-5B57021F92F2}"/>
          </ac:spMkLst>
        </pc:spChg>
      </pc:sldChg>
      <pc:sldChg chg="modSp">
        <pc:chgData name="Andres Gomez" userId="27a7e418-eea3-44e2-8a77-fa457853b3b2" providerId="ADAL" clId="{4EDEC86D-F5A0-465E-A89C-A098CBCE58B4}" dt="2019-01-08T14:51:08.563" v="22" actId="113"/>
        <pc:sldMkLst>
          <pc:docMk/>
          <pc:sldMk cId="3450701075" sldId="446"/>
        </pc:sldMkLst>
        <pc:spChg chg="mod">
          <ac:chgData name="Andres Gomez" userId="27a7e418-eea3-44e2-8a77-fa457853b3b2" providerId="ADAL" clId="{4EDEC86D-F5A0-465E-A89C-A098CBCE58B4}" dt="2019-01-08T14:51:08.563" v="22" actId="113"/>
          <ac:spMkLst>
            <pc:docMk/>
            <pc:sldMk cId="3450701075" sldId="446"/>
            <ac:spMk id="4" creationId="{19440C7A-A6E1-46B6-B122-C3A9A32A46DA}"/>
          </ac:spMkLst>
        </pc:spChg>
      </pc:sldChg>
    </pc:docChg>
  </pc:docChgLst>
  <pc:docChgLst>
    <pc:chgData name="Andres Gomez" userId="27a7e418-eea3-44e2-8a77-fa457853b3b2" providerId="ADAL" clId="{C953E075-DB76-4586-842D-68C8EA74A47F}"/>
    <pc:docChg chg="undo custSel addSld delSld modSld sldOrd">
      <pc:chgData name="Andres Gomez" userId="27a7e418-eea3-44e2-8a77-fa457853b3b2" providerId="ADAL" clId="{C953E075-DB76-4586-842D-68C8EA74A47F}" dt="2018-11-04T15:55:37.263" v="10248" actId="2696"/>
      <pc:docMkLst>
        <pc:docMk/>
      </pc:docMkLst>
      <pc:sldChg chg="modSp">
        <pc:chgData name="Andres Gomez" userId="27a7e418-eea3-44e2-8a77-fa457853b3b2" providerId="ADAL" clId="{C953E075-DB76-4586-842D-68C8EA74A47F}" dt="2018-11-03T19:18:39.498" v="311" actId="20577"/>
        <pc:sldMkLst>
          <pc:docMk/>
          <pc:sldMk cId="1478546609" sldId="257"/>
        </pc:sldMkLst>
        <pc:spChg chg="mod">
          <ac:chgData name="Andres Gomez" userId="27a7e418-eea3-44e2-8a77-fa457853b3b2" providerId="ADAL" clId="{C953E075-DB76-4586-842D-68C8EA74A47F}" dt="2018-11-03T19:18:39.498" v="311" actId="20577"/>
          <ac:spMkLst>
            <pc:docMk/>
            <pc:sldMk cId="1478546609" sldId="257"/>
            <ac:spMk id="3" creationId="{DC49C0A4-C517-4178-B15C-0CA2C8FEC299}"/>
          </ac:spMkLst>
        </pc:spChg>
      </pc:sldChg>
      <pc:sldChg chg="modSp modNotesTx">
        <pc:chgData name="Andres Gomez" userId="27a7e418-eea3-44e2-8a77-fa457853b3b2" providerId="ADAL" clId="{C953E075-DB76-4586-842D-68C8EA74A47F}" dt="2018-11-03T19:09:36.911" v="100" actId="20577"/>
        <pc:sldMkLst>
          <pc:docMk/>
          <pc:sldMk cId="3695697852" sldId="259"/>
        </pc:sldMkLst>
        <pc:spChg chg="mod">
          <ac:chgData name="Andres Gomez" userId="27a7e418-eea3-44e2-8a77-fa457853b3b2" providerId="ADAL" clId="{C953E075-DB76-4586-842D-68C8EA74A47F}" dt="2018-11-03T19:09:31.468" v="82" actId="20577"/>
          <ac:spMkLst>
            <pc:docMk/>
            <pc:sldMk cId="3695697852" sldId="259"/>
            <ac:spMk id="4" creationId="{00000000-0000-0000-0000-000000000000}"/>
          </ac:spMkLst>
        </pc:spChg>
        <pc:spChg chg="mod">
          <ac:chgData name="Andres Gomez" userId="27a7e418-eea3-44e2-8a77-fa457853b3b2" providerId="ADAL" clId="{C953E075-DB76-4586-842D-68C8EA74A47F}" dt="2018-11-03T19:09:36.911" v="100" actId="20577"/>
          <ac:spMkLst>
            <pc:docMk/>
            <pc:sldMk cId="3695697852" sldId="259"/>
            <ac:spMk id="5" creationId="{00000000-0000-0000-0000-000000000000}"/>
          </ac:spMkLst>
        </pc:spChg>
      </pc:sldChg>
      <pc:sldChg chg="modSp add modNotesTx">
        <pc:chgData name="Andres Gomez" userId="27a7e418-eea3-44e2-8a77-fa457853b3b2" providerId="ADAL" clId="{C953E075-DB76-4586-842D-68C8EA74A47F}" dt="2018-11-04T01:48:57.097" v="7238" actId="20577"/>
        <pc:sldMkLst>
          <pc:docMk/>
          <pc:sldMk cId="3171713551" sldId="330"/>
        </pc:sldMkLst>
        <pc:spChg chg="mod">
          <ac:chgData name="Andres Gomez" userId="27a7e418-eea3-44e2-8a77-fa457853b3b2" providerId="ADAL" clId="{C953E075-DB76-4586-842D-68C8EA74A47F}" dt="2018-11-03T19:35:21.254" v="983" actId="20577"/>
          <ac:spMkLst>
            <pc:docMk/>
            <pc:sldMk cId="3171713551" sldId="330"/>
            <ac:spMk id="4" creationId="{8E74E8A2-5E75-4DD9-82DB-05972278D9D6}"/>
          </ac:spMkLst>
        </pc:spChg>
      </pc:sldChg>
      <pc:sldChg chg="add">
        <pc:chgData name="Andres Gomez" userId="27a7e418-eea3-44e2-8a77-fa457853b3b2" providerId="ADAL" clId="{C953E075-DB76-4586-842D-68C8EA74A47F}" dt="2018-11-03T19:49:33.701" v="1095"/>
        <pc:sldMkLst>
          <pc:docMk/>
          <pc:sldMk cId="3536216739" sldId="393"/>
        </pc:sldMkLst>
      </pc:sldChg>
      <pc:sldChg chg="modSp add">
        <pc:chgData name="Andres Gomez" userId="27a7e418-eea3-44e2-8a77-fa457853b3b2" providerId="ADAL" clId="{C953E075-DB76-4586-842D-68C8EA74A47F}" dt="2018-11-03T19:19:09.271" v="315" actId="113"/>
        <pc:sldMkLst>
          <pc:docMk/>
          <pc:sldMk cId="3515341382" sldId="396"/>
        </pc:sldMkLst>
        <pc:spChg chg="mod">
          <ac:chgData name="Andres Gomez" userId="27a7e418-eea3-44e2-8a77-fa457853b3b2" providerId="ADAL" clId="{C953E075-DB76-4586-842D-68C8EA74A47F}" dt="2018-11-03T19:19:09.271" v="315" actId="113"/>
          <ac:spMkLst>
            <pc:docMk/>
            <pc:sldMk cId="3515341382" sldId="396"/>
            <ac:spMk id="4" creationId="{47E18519-E607-4692-8264-4058E09C741B}"/>
          </ac:spMkLst>
        </pc:spChg>
      </pc:sldChg>
      <pc:sldChg chg="modSp add">
        <pc:chgData name="Andres Gomez" userId="27a7e418-eea3-44e2-8a77-fa457853b3b2" providerId="ADAL" clId="{C953E075-DB76-4586-842D-68C8EA74A47F}" dt="2018-11-03T19:20:18.175" v="384" actId="20577"/>
        <pc:sldMkLst>
          <pc:docMk/>
          <pc:sldMk cId="3671787459" sldId="397"/>
        </pc:sldMkLst>
        <pc:spChg chg="mod">
          <ac:chgData name="Andres Gomez" userId="27a7e418-eea3-44e2-8a77-fa457853b3b2" providerId="ADAL" clId="{C953E075-DB76-4586-842D-68C8EA74A47F}" dt="2018-11-03T19:20:18.175" v="384" actId="20577"/>
          <ac:spMkLst>
            <pc:docMk/>
            <pc:sldMk cId="3671787459" sldId="397"/>
            <ac:spMk id="2" creationId="{DDB0AA52-A019-4B11-AE1C-933CE2504665}"/>
          </ac:spMkLst>
        </pc:spChg>
      </pc:sldChg>
      <pc:sldChg chg="addSp delSp modSp add">
        <pc:chgData name="Andres Gomez" userId="27a7e418-eea3-44e2-8a77-fa457853b3b2" providerId="ADAL" clId="{C953E075-DB76-4586-842D-68C8EA74A47F}" dt="2018-11-03T21:15:13.784" v="2993" actId="20577"/>
        <pc:sldMkLst>
          <pc:docMk/>
          <pc:sldMk cId="2013029476" sldId="399"/>
        </pc:sldMkLst>
        <pc:spChg chg="mod">
          <ac:chgData name="Andres Gomez" userId="27a7e418-eea3-44e2-8a77-fa457853b3b2" providerId="ADAL" clId="{C953E075-DB76-4586-842D-68C8EA74A47F}" dt="2018-11-03T21:15:13.784" v="2993" actId="20577"/>
          <ac:spMkLst>
            <pc:docMk/>
            <pc:sldMk cId="2013029476" sldId="399"/>
            <ac:spMk id="2" creationId="{A95174D6-22BD-4D3F-A124-FB7B034FE72B}"/>
          </ac:spMkLst>
        </pc:spChg>
        <pc:spChg chg="add del mod">
          <ac:chgData name="Andres Gomez" userId="27a7e418-eea3-44e2-8a77-fa457853b3b2" providerId="ADAL" clId="{C953E075-DB76-4586-842D-68C8EA74A47F}" dt="2018-11-03T21:12:57.514" v="2921" actId="478"/>
          <ac:spMkLst>
            <pc:docMk/>
            <pc:sldMk cId="2013029476" sldId="399"/>
            <ac:spMk id="4" creationId="{B5828423-626F-459A-A8E3-9F32EC0990CB}"/>
          </ac:spMkLst>
        </pc:spChg>
        <pc:spChg chg="del">
          <ac:chgData name="Andres Gomez" userId="27a7e418-eea3-44e2-8a77-fa457853b3b2" providerId="ADAL" clId="{C953E075-DB76-4586-842D-68C8EA74A47F}" dt="2018-11-03T21:12:51.501" v="2920" actId="478"/>
          <ac:spMkLst>
            <pc:docMk/>
            <pc:sldMk cId="2013029476" sldId="399"/>
            <ac:spMk id="5" creationId="{5B75AC86-B504-4578-BCF2-1E541830FB56}"/>
          </ac:spMkLst>
        </pc:spChg>
        <pc:picChg chg="del">
          <ac:chgData name="Andres Gomez" userId="27a7e418-eea3-44e2-8a77-fa457853b3b2" providerId="ADAL" clId="{C953E075-DB76-4586-842D-68C8EA74A47F}" dt="2018-11-03T21:12:58.502" v="2922" actId="478"/>
          <ac:picMkLst>
            <pc:docMk/>
            <pc:sldMk cId="2013029476" sldId="399"/>
            <ac:picMk id="6" creationId="{D34F27C6-0A9A-4BAF-8F17-4E585371157F}"/>
          </ac:picMkLst>
        </pc:picChg>
        <pc:picChg chg="add del mod">
          <ac:chgData name="Andres Gomez" userId="27a7e418-eea3-44e2-8a77-fa457853b3b2" providerId="ADAL" clId="{C953E075-DB76-4586-842D-68C8EA74A47F}" dt="2018-11-03T21:14:31.810" v="2925" actId="478"/>
          <ac:picMkLst>
            <pc:docMk/>
            <pc:sldMk cId="2013029476" sldId="399"/>
            <ac:picMk id="7" creationId="{AC5D4FFB-3146-4077-B6DA-26BB48934811}"/>
          </ac:picMkLst>
        </pc:picChg>
        <pc:picChg chg="add mod">
          <ac:chgData name="Andres Gomez" userId="27a7e418-eea3-44e2-8a77-fa457853b3b2" providerId="ADAL" clId="{C953E075-DB76-4586-842D-68C8EA74A47F}" dt="2018-11-03T21:15:02.452" v="2979" actId="1037"/>
          <ac:picMkLst>
            <pc:docMk/>
            <pc:sldMk cId="2013029476" sldId="399"/>
            <ac:picMk id="8" creationId="{D94189C8-19ED-46E3-9F7F-867CE1F6FCFB}"/>
          </ac:picMkLst>
        </pc:picChg>
      </pc:sldChg>
      <pc:sldChg chg="modSp add ord modAnim modNotesTx">
        <pc:chgData name="Andres Gomez" userId="27a7e418-eea3-44e2-8a77-fa457853b3b2" providerId="ADAL" clId="{C953E075-DB76-4586-842D-68C8EA74A47F}" dt="2018-11-03T22:32:58.689" v="4943" actId="20577"/>
        <pc:sldMkLst>
          <pc:docMk/>
          <pc:sldMk cId="2326555446" sldId="403"/>
        </pc:sldMkLst>
        <pc:spChg chg="mod">
          <ac:chgData name="Andres Gomez" userId="27a7e418-eea3-44e2-8a77-fa457853b3b2" providerId="ADAL" clId="{C953E075-DB76-4586-842D-68C8EA74A47F}" dt="2018-11-03T22:32:58.689" v="4943" actId="20577"/>
          <ac:spMkLst>
            <pc:docMk/>
            <pc:sldMk cId="2326555446" sldId="403"/>
            <ac:spMk id="2" creationId="{BC26DB11-D228-418C-B7CB-9ED7CCEAA618}"/>
          </ac:spMkLst>
        </pc:spChg>
        <pc:spChg chg="mod">
          <ac:chgData name="Andres Gomez" userId="27a7e418-eea3-44e2-8a77-fa457853b3b2" providerId="ADAL" clId="{C953E075-DB76-4586-842D-68C8EA74A47F}" dt="2018-11-03T22:32:33.375" v="4908" actId="20577"/>
          <ac:spMkLst>
            <pc:docMk/>
            <pc:sldMk cId="2326555446" sldId="403"/>
            <ac:spMk id="5" creationId="{6A990E45-914C-4C06-99CE-D35DA850190F}"/>
          </ac:spMkLst>
        </pc:spChg>
      </pc:sldChg>
      <pc:sldChg chg="add modTransition">
        <pc:chgData name="Andres Gomez" userId="27a7e418-eea3-44e2-8a77-fa457853b3b2" providerId="ADAL" clId="{C953E075-DB76-4586-842D-68C8EA74A47F}" dt="2018-11-03T21:37:12.066" v="3272"/>
        <pc:sldMkLst>
          <pc:docMk/>
          <pc:sldMk cId="435913704" sldId="405"/>
        </pc:sldMkLst>
      </pc:sldChg>
      <pc:sldChg chg="addSp delSp modSp add modAnim modNotesTx">
        <pc:chgData name="Andres Gomez" userId="27a7e418-eea3-44e2-8a77-fa457853b3b2" providerId="ADAL" clId="{C953E075-DB76-4586-842D-68C8EA74A47F}" dt="2018-11-04T04:24:46.247" v="8930" actId="20577"/>
        <pc:sldMkLst>
          <pc:docMk/>
          <pc:sldMk cId="509324609" sldId="409"/>
        </pc:sldMkLst>
        <pc:spChg chg="mod">
          <ac:chgData name="Andres Gomez" userId="27a7e418-eea3-44e2-8a77-fa457853b3b2" providerId="ADAL" clId="{C953E075-DB76-4586-842D-68C8EA74A47F}" dt="2018-11-04T04:20:34.944" v="8717"/>
          <ac:spMkLst>
            <pc:docMk/>
            <pc:sldMk cId="509324609" sldId="409"/>
            <ac:spMk id="2" creationId="{05154675-5137-414E-87EB-D615864DF94D}"/>
          </ac:spMkLst>
        </pc:spChg>
        <pc:spChg chg="add del mod">
          <ac:chgData name="Andres Gomez" userId="27a7e418-eea3-44e2-8a77-fa457853b3b2" providerId="ADAL" clId="{C953E075-DB76-4586-842D-68C8EA74A47F}" dt="2018-11-04T04:19:29.235" v="8710" actId="478"/>
          <ac:spMkLst>
            <pc:docMk/>
            <pc:sldMk cId="509324609" sldId="409"/>
            <ac:spMk id="4" creationId="{E1AF2C0F-1C78-4B83-8380-09A9DFCA9D05}"/>
          </ac:spMkLst>
        </pc:spChg>
        <pc:spChg chg="add mod">
          <ac:chgData name="Andres Gomez" userId="27a7e418-eea3-44e2-8a77-fa457853b3b2" providerId="ADAL" clId="{C953E075-DB76-4586-842D-68C8EA74A47F}" dt="2018-11-04T04:21:07.239" v="8720" actId="1582"/>
          <ac:spMkLst>
            <pc:docMk/>
            <pc:sldMk cId="509324609" sldId="409"/>
            <ac:spMk id="8" creationId="{98FB6768-BFE1-4C17-8569-86B7EF976F55}"/>
          </ac:spMkLst>
        </pc:spChg>
        <pc:spChg chg="add mod">
          <ac:chgData name="Andres Gomez" userId="27a7e418-eea3-44e2-8a77-fa457853b3b2" providerId="ADAL" clId="{C953E075-DB76-4586-842D-68C8EA74A47F}" dt="2018-11-04T04:21:19.476" v="8729" actId="1036"/>
          <ac:spMkLst>
            <pc:docMk/>
            <pc:sldMk cId="509324609" sldId="409"/>
            <ac:spMk id="9" creationId="{0C051B1D-EBD2-4DAA-897C-2D76009BD422}"/>
          </ac:spMkLst>
        </pc:spChg>
        <pc:picChg chg="del">
          <ac:chgData name="Andres Gomez" userId="27a7e418-eea3-44e2-8a77-fa457853b3b2" providerId="ADAL" clId="{C953E075-DB76-4586-842D-68C8EA74A47F}" dt="2018-11-04T04:19:26.273" v="8709" actId="478"/>
          <ac:picMkLst>
            <pc:docMk/>
            <pc:sldMk cId="509324609" sldId="409"/>
            <ac:picMk id="5" creationId="{A0D8EE56-EA84-4B7B-AE29-9D9E49E51BDB}"/>
          </ac:picMkLst>
        </pc:picChg>
        <pc:picChg chg="add del">
          <ac:chgData name="Andres Gomez" userId="27a7e418-eea3-44e2-8a77-fa457853b3b2" providerId="ADAL" clId="{C953E075-DB76-4586-842D-68C8EA74A47F}" dt="2018-11-04T04:20:10.887" v="8712" actId="478"/>
          <ac:picMkLst>
            <pc:docMk/>
            <pc:sldMk cId="509324609" sldId="409"/>
            <ac:picMk id="6" creationId="{A27975E0-F26D-4B42-AA9A-933680E43B84}"/>
          </ac:picMkLst>
        </pc:picChg>
        <pc:picChg chg="add mod">
          <ac:chgData name="Andres Gomez" userId="27a7e418-eea3-44e2-8a77-fa457853b3b2" providerId="ADAL" clId="{C953E075-DB76-4586-842D-68C8EA74A47F}" dt="2018-11-04T04:20:22.425" v="8716" actId="1076"/>
          <ac:picMkLst>
            <pc:docMk/>
            <pc:sldMk cId="509324609" sldId="409"/>
            <ac:picMk id="7" creationId="{674811CC-8D6A-46F5-8C88-C69C1E757B1C}"/>
          </ac:picMkLst>
        </pc:picChg>
      </pc:sldChg>
      <pc:sldChg chg="addSp delSp modSp add modNotesTx">
        <pc:chgData name="Andres Gomez" userId="27a7e418-eea3-44e2-8a77-fa457853b3b2" providerId="ADAL" clId="{C953E075-DB76-4586-842D-68C8EA74A47F}" dt="2018-11-04T04:50:10.451" v="9679" actId="113"/>
        <pc:sldMkLst>
          <pc:docMk/>
          <pc:sldMk cId="1754463066" sldId="410"/>
        </pc:sldMkLst>
        <pc:spChg chg="mod">
          <ac:chgData name="Andres Gomez" userId="27a7e418-eea3-44e2-8a77-fa457853b3b2" providerId="ADAL" clId="{C953E075-DB76-4586-842D-68C8EA74A47F}" dt="2018-11-04T04:50:10.451" v="9679" actId="113"/>
          <ac:spMkLst>
            <pc:docMk/>
            <pc:sldMk cId="1754463066" sldId="410"/>
            <ac:spMk id="2" creationId="{62D72453-29A3-44AC-A32B-D6DA3958C0AB}"/>
          </ac:spMkLst>
        </pc:spChg>
        <pc:spChg chg="add mod">
          <ac:chgData name="Andres Gomez" userId="27a7e418-eea3-44e2-8a77-fa457853b3b2" providerId="ADAL" clId="{C953E075-DB76-4586-842D-68C8EA74A47F}" dt="2018-11-04T04:39:17.231" v="9461" actId="113"/>
          <ac:spMkLst>
            <pc:docMk/>
            <pc:sldMk cId="1754463066" sldId="410"/>
            <ac:spMk id="5" creationId="{0BB9B97C-538C-4050-A87F-5F7B630C59DF}"/>
          </ac:spMkLst>
        </pc:spChg>
        <pc:picChg chg="del">
          <ac:chgData name="Andres Gomez" userId="27a7e418-eea3-44e2-8a77-fa457853b3b2" providerId="ADAL" clId="{C953E075-DB76-4586-842D-68C8EA74A47F}" dt="2018-11-04T04:32:48.609" v="9212" actId="478"/>
          <ac:picMkLst>
            <pc:docMk/>
            <pc:sldMk cId="1754463066" sldId="410"/>
            <ac:picMk id="4" creationId="{5F7D5F94-B1BB-436A-B2AC-6BA762B60225}"/>
          </ac:picMkLst>
        </pc:picChg>
        <pc:picChg chg="add mod">
          <ac:chgData name="Andres Gomez" userId="27a7e418-eea3-44e2-8a77-fa457853b3b2" providerId="ADAL" clId="{C953E075-DB76-4586-842D-68C8EA74A47F}" dt="2018-11-04T04:33:06.797" v="9224" actId="1076"/>
          <ac:picMkLst>
            <pc:docMk/>
            <pc:sldMk cId="1754463066" sldId="410"/>
            <ac:picMk id="6" creationId="{59199699-62D5-487B-9582-D54CFCFFAB1C}"/>
          </ac:picMkLst>
        </pc:picChg>
      </pc:sldChg>
      <pc:sldChg chg="modSp add">
        <pc:chgData name="Andres Gomez" userId="27a7e418-eea3-44e2-8a77-fa457853b3b2" providerId="ADAL" clId="{C953E075-DB76-4586-842D-68C8EA74A47F}" dt="2018-11-04T05:03:58.963" v="9859" actId="1076"/>
        <pc:sldMkLst>
          <pc:docMk/>
          <pc:sldMk cId="971313197" sldId="411"/>
        </pc:sldMkLst>
        <pc:picChg chg="mod">
          <ac:chgData name="Andres Gomez" userId="27a7e418-eea3-44e2-8a77-fa457853b3b2" providerId="ADAL" clId="{C953E075-DB76-4586-842D-68C8EA74A47F}" dt="2018-11-04T05:03:58.963" v="9859" actId="1076"/>
          <ac:picMkLst>
            <pc:docMk/>
            <pc:sldMk cId="971313197" sldId="411"/>
            <ac:picMk id="4" creationId="{AE76481A-D222-4EBC-B999-9FC30D00587C}"/>
          </ac:picMkLst>
        </pc:picChg>
      </pc:sldChg>
      <pc:sldChg chg="addSp delSp modSp add">
        <pc:chgData name="Andres Gomez" userId="27a7e418-eea3-44e2-8a77-fa457853b3b2" providerId="ADAL" clId="{C953E075-DB76-4586-842D-68C8EA74A47F}" dt="2018-11-04T00:35:20.882" v="7042" actId="1076"/>
        <pc:sldMkLst>
          <pc:docMk/>
          <pc:sldMk cId="743808179" sldId="412"/>
        </pc:sldMkLst>
        <pc:spChg chg="add del mod">
          <ac:chgData name="Andres Gomez" userId="27a7e418-eea3-44e2-8a77-fa457853b3b2" providerId="ADAL" clId="{C953E075-DB76-4586-842D-68C8EA74A47F}" dt="2018-11-04T00:35:16.145" v="7040"/>
          <ac:spMkLst>
            <pc:docMk/>
            <pc:sldMk cId="743808179" sldId="412"/>
            <ac:spMk id="5" creationId="{6134D75F-FFEE-46DE-8849-C6FA1E15EDBA}"/>
          </ac:spMkLst>
        </pc:spChg>
        <pc:picChg chg="del">
          <ac:chgData name="Andres Gomez" userId="27a7e418-eea3-44e2-8a77-fa457853b3b2" providerId="ADAL" clId="{C953E075-DB76-4586-842D-68C8EA74A47F}" dt="2018-11-04T00:34:42.816" v="7039" actId="478"/>
          <ac:picMkLst>
            <pc:docMk/>
            <pc:sldMk cId="743808179" sldId="412"/>
            <ac:picMk id="4" creationId="{A8D93934-39A0-4309-9FBF-D5D8D61E8902}"/>
          </ac:picMkLst>
        </pc:picChg>
        <pc:picChg chg="add mod">
          <ac:chgData name="Andres Gomez" userId="27a7e418-eea3-44e2-8a77-fa457853b3b2" providerId="ADAL" clId="{C953E075-DB76-4586-842D-68C8EA74A47F}" dt="2018-11-04T00:35:20.882" v="7042" actId="1076"/>
          <ac:picMkLst>
            <pc:docMk/>
            <pc:sldMk cId="743808179" sldId="412"/>
            <ac:picMk id="6" creationId="{EE66206A-6968-418A-BB4E-3D6F4A89E1F5}"/>
          </ac:picMkLst>
        </pc:picChg>
      </pc:sldChg>
      <pc:sldChg chg="modSp add">
        <pc:chgData name="Andres Gomez" userId="27a7e418-eea3-44e2-8a77-fa457853b3b2" providerId="ADAL" clId="{C953E075-DB76-4586-842D-68C8EA74A47F}" dt="2018-11-03T19:13:51.522" v="126" actId="20577"/>
        <pc:sldMkLst>
          <pc:docMk/>
          <pc:sldMk cId="1965522521" sldId="425"/>
        </pc:sldMkLst>
        <pc:spChg chg="mod">
          <ac:chgData name="Andres Gomez" userId="27a7e418-eea3-44e2-8a77-fa457853b3b2" providerId="ADAL" clId="{C953E075-DB76-4586-842D-68C8EA74A47F}" dt="2018-11-03T19:13:51.522" v="126" actId="20577"/>
          <ac:spMkLst>
            <pc:docMk/>
            <pc:sldMk cId="1965522521" sldId="425"/>
            <ac:spMk id="4" creationId="{05F0C360-DA34-4096-A9CE-E2369516CE5A}"/>
          </ac:spMkLst>
        </pc:spChg>
      </pc:sldChg>
      <pc:sldChg chg="modSp add">
        <pc:chgData name="Andres Gomez" userId="27a7e418-eea3-44e2-8a77-fa457853b3b2" providerId="ADAL" clId="{C953E075-DB76-4586-842D-68C8EA74A47F}" dt="2018-11-03T19:16:30.072" v="156" actId="20577"/>
        <pc:sldMkLst>
          <pc:docMk/>
          <pc:sldMk cId="3301444403" sldId="426"/>
        </pc:sldMkLst>
        <pc:spChg chg="mod">
          <ac:chgData name="Andres Gomez" userId="27a7e418-eea3-44e2-8a77-fa457853b3b2" providerId="ADAL" clId="{C953E075-DB76-4586-842D-68C8EA74A47F}" dt="2018-11-03T19:16:30.072" v="156" actId="20577"/>
          <ac:spMkLst>
            <pc:docMk/>
            <pc:sldMk cId="3301444403" sldId="426"/>
            <ac:spMk id="4" creationId="{05F0C360-DA34-4096-A9CE-E2369516CE5A}"/>
          </ac:spMkLst>
        </pc:spChg>
      </pc:sldChg>
      <pc:sldChg chg="modSp add modNotesTx">
        <pc:chgData name="Andres Gomez" userId="27a7e418-eea3-44e2-8a77-fa457853b3b2" providerId="ADAL" clId="{C953E075-DB76-4586-842D-68C8EA74A47F}" dt="2018-11-04T04:49:40.692" v="9677" actId="20577"/>
        <pc:sldMkLst>
          <pc:docMk/>
          <pc:sldMk cId="3145890520" sldId="428"/>
        </pc:sldMkLst>
        <pc:spChg chg="mod">
          <ac:chgData name="Andres Gomez" userId="27a7e418-eea3-44e2-8a77-fa457853b3b2" providerId="ADAL" clId="{C953E075-DB76-4586-842D-68C8EA74A47F}" dt="2018-11-03T19:17:36.567" v="220" actId="20577"/>
          <ac:spMkLst>
            <pc:docMk/>
            <pc:sldMk cId="3145890520" sldId="428"/>
            <ac:spMk id="4" creationId="{05F0C360-DA34-4096-A9CE-E2369516CE5A}"/>
          </ac:spMkLst>
        </pc:spChg>
      </pc:sldChg>
      <pc:sldChg chg="modSp add">
        <pc:chgData name="Andres Gomez" userId="27a7e418-eea3-44e2-8a77-fa457853b3b2" providerId="ADAL" clId="{C953E075-DB76-4586-842D-68C8EA74A47F}" dt="2018-11-03T19:17:44.451" v="225" actId="20577"/>
        <pc:sldMkLst>
          <pc:docMk/>
          <pc:sldMk cId="1575181279" sldId="429"/>
        </pc:sldMkLst>
        <pc:spChg chg="mod">
          <ac:chgData name="Andres Gomez" userId="27a7e418-eea3-44e2-8a77-fa457853b3b2" providerId="ADAL" clId="{C953E075-DB76-4586-842D-68C8EA74A47F}" dt="2018-11-03T19:17:44.451" v="225" actId="20577"/>
          <ac:spMkLst>
            <pc:docMk/>
            <pc:sldMk cId="1575181279" sldId="429"/>
            <ac:spMk id="4" creationId="{05F0C360-DA34-4096-A9CE-E2369516CE5A}"/>
          </ac:spMkLst>
        </pc:spChg>
      </pc:sldChg>
      <pc:sldChg chg="addSp delSp modSp add modAnim">
        <pc:chgData name="Andres Gomez" userId="27a7e418-eea3-44e2-8a77-fa457853b3b2" providerId="ADAL" clId="{C953E075-DB76-4586-842D-68C8EA74A47F}" dt="2018-11-03T19:23:31.028" v="436"/>
        <pc:sldMkLst>
          <pc:docMk/>
          <pc:sldMk cId="723792460" sldId="430"/>
        </pc:sldMkLst>
        <pc:spChg chg="add del mod">
          <ac:chgData name="Andres Gomez" userId="27a7e418-eea3-44e2-8a77-fa457853b3b2" providerId="ADAL" clId="{C953E075-DB76-4586-842D-68C8EA74A47F}" dt="2018-11-03T19:22:30.856" v="391"/>
          <ac:spMkLst>
            <pc:docMk/>
            <pc:sldMk cId="723792460" sldId="430"/>
            <ac:spMk id="6" creationId="{7EB91313-52C9-45DF-8B46-4E9B82E577CB}"/>
          </ac:spMkLst>
        </pc:spChg>
        <pc:picChg chg="del">
          <ac:chgData name="Andres Gomez" userId="27a7e418-eea3-44e2-8a77-fa457853b3b2" providerId="ADAL" clId="{C953E075-DB76-4586-842D-68C8EA74A47F}" dt="2018-11-03T19:22:28.645" v="390" actId="478"/>
          <ac:picMkLst>
            <pc:docMk/>
            <pc:sldMk cId="723792460" sldId="430"/>
            <ac:picMk id="4" creationId="{D975B083-44FF-4EC6-88B7-B1D22A1E8F83}"/>
          </ac:picMkLst>
        </pc:picChg>
        <pc:picChg chg="del">
          <ac:chgData name="Andres Gomez" userId="27a7e418-eea3-44e2-8a77-fa457853b3b2" providerId="ADAL" clId="{C953E075-DB76-4586-842D-68C8EA74A47F}" dt="2018-11-03T19:22:26.339" v="389" actId="478"/>
          <ac:picMkLst>
            <pc:docMk/>
            <pc:sldMk cId="723792460" sldId="430"/>
            <ac:picMk id="5" creationId="{C9B7769B-BA63-4090-A5F3-90594FF1DF0F}"/>
          </ac:picMkLst>
        </pc:picChg>
        <pc:picChg chg="add mod">
          <ac:chgData name="Andres Gomez" userId="27a7e418-eea3-44e2-8a77-fa457853b3b2" providerId="ADAL" clId="{C953E075-DB76-4586-842D-68C8EA74A47F}" dt="2018-11-03T19:22:34.979" v="392" actId="1076"/>
          <ac:picMkLst>
            <pc:docMk/>
            <pc:sldMk cId="723792460" sldId="430"/>
            <ac:picMk id="7" creationId="{0897009E-3439-4272-9348-9B20D6C91FF9}"/>
          </ac:picMkLst>
        </pc:picChg>
        <pc:picChg chg="add mod">
          <ac:chgData name="Andres Gomez" userId="27a7e418-eea3-44e2-8a77-fa457853b3b2" providerId="ADAL" clId="{C953E075-DB76-4586-842D-68C8EA74A47F}" dt="2018-11-03T19:23:05.964" v="431" actId="1037"/>
          <ac:picMkLst>
            <pc:docMk/>
            <pc:sldMk cId="723792460" sldId="430"/>
            <ac:picMk id="8" creationId="{04EB0A71-F613-4BAD-805F-203817E91675}"/>
          </ac:picMkLst>
        </pc:picChg>
        <pc:picChg chg="add mod">
          <ac:chgData name="Andres Gomez" userId="27a7e418-eea3-44e2-8a77-fa457853b3b2" providerId="ADAL" clId="{C953E075-DB76-4586-842D-68C8EA74A47F}" dt="2018-11-03T19:23:29.449" v="435" actId="1076"/>
          <ac:picMkLst>
            <pc:docMk/>
            <pc:sldMk cId="723792460" sldId="430"/>
            <ac:picMk id="9" creationId="{85DEA8E6-DC06-44A5-ADE0-7A74BEA7BF9D}"/>
          </ac:picMkLst>
        </pc:picChg>
      </pc:sldChg>
      <pc:sldChg chg="addSp delSp modSp add delAnim modAnim">
        <pc:chgData name="Andres Gomez" userId="27a7e418-eea3-44e2-8a77-fa457853b3b2" providerId="ADAL" clId="{C953E075-DB76-4586-842D-68C8EA74A47F}" dt="2018-11-03T19:32:12.260" v="971"/>
        <pc:sldMkLst>
          <pc:docMk/>
          <pc:sldMk cId="4117414784" sldId="431"/>
        </pc:sldMkLst>
        <pc:spChg chg="add del mod">
          <ac:chgData name="Andres Gomez" userId="27a7e418-eea3-44e2-8a77-fa457853b3b2" providerId="ADAL" clId="{C953E075-DB76-4586-842D-68C8EA74A47F}" dt="2018-11-03T19:26:06.358" v="441" actId="478"/>
          <ac:spMkLst>
            <pc:docMk/>
            <pc:sldMk cId="4117414784" sldId="431"/>
            <ac:spMk id="4" creationId="{EC293FDB-D3D8-4CAB-9049-0C9CD5A10CA3}"/>
          </ac:spMkLst>
        </pc:spChg>
        <pc:spChg chg="add mod">
          <ac:chgData name="Andres Gomez" userId="27a7e418-eea3-44e2-8a77-fa457853b3b2" providerId="ADAL" clId="{C953E075-DB76-4586-842D-68C8EA74A47F}" dt="2018-11-03T19:31:56.158" v="968" actId="255"/>
          <ac:spMkLst>
            <pc:docMk/>
            <pc:sldMk cId="4117414784" sldId="431"/>
            <ac:spMk id="6" creationId="{88E95C28-6C25-4C75-905A-73448A924E7D}"/>
          </ac:spMkLst>
        </pc:spChg>
        <pc:picChg chg="add mod">
          <ac:chgData name="Andres Gomez" userId="27a7e418-eea3-44e2-8a77-fa457853b3b2" providerId="ADAL" clId="{C953E075-DB76-4586-842D-68C8EA74A47F}" dt="2018-11-03T19:31:44.681" v="966" actId="1076"/>
          <ac:picMkLst>
            <pc:docMk/>
            <pc:sldMk cId="4117414784" sldId="431"/>
            <ac:picMk id="5" creationId="{00168BDE-D386-4C9C-A80C-E3BB65E174C8}"/>
          </ac:picMkLst>
        </pc:picChg>
        <pc:picChg chg="del">
          <ac:chgData name="Andres Gomez" userId="27a7e418-eea3-44e2-8a77-fa457853b3b2" providerId="ADAL" clId="{C953E075-DB76-4586-842D-68C8EA74A47F}" dt="2018-11-03T19:26:04.679" v="440" actId="478"/>
          <ac:picMkLst>
            <pc:docMk/>
            <pc:sldMk cId="4117414784" sldId="431"/>
            <ac:picMk id="7" creationId="{0897009E-3439-4272-9348-9B20D6C91FF9}"/>
          </ac:picMkLst>
        </pc:picChg>
        <pc:picChg chg="del">
          <ac:chgData name="Andres Gomez" userId="27a7e418-eea3-44e2-8a77-fa457853b3b2" providerId="ADAL" clId="{C953E075-DB76-4586-842D-68C8EA74A47F}" dt="2018-11-03T19:26:04.206" v="439" actId="478"/>
          <ac:picMkLst>
            <pc:docMk/>
            <pc:sldMk cId="4117414784" sldId="431"/>
            <ac:picMk id="8" creationId="{04EB0A71-F613-4BAD-805F-203817E91675}"/>
          </ac:picMkLst>
        </pc:picChg>
        <pc:picChg chg="del">
          <ac:chgData name="Andres Gomez" userId="27a7e418-eea3-44e2-8a77-fa457853b3b2" providerId="ADAL" clId="{C953E075-DB76-4586-842D-68C8EA74A47F}" dt="2018-11-03T19:26:03.594" v="438" actId="478"/>
          <ac:picMkLst>
            <pc:docMk/>
            <pc:sldMk cId="4117414784" sldId="431"/>
            <ac:picMk id="9" creationId="{85DEA8E6-DC06-44A5-ADE0-7A74BEA7BF9D}"/>
          </ac:picMkLst>
        </pc:picChg>
      </pc:sldChg>
      <pc:sldChg chg="add">
        <pc:chgData name="Andres Gomez" userId="27a7e418-eea3-44e2-8a77-fa457853b3b2" providerId="ADAL" clId="{C953E075-DB76-4586-842D-68C8EA74A47F}" dt="2018-11-03T19:34:45.598" v="980"/>
        <pc:sldMkLst>
          <pc:docMk/>
          <pc:sldMk cId="4225586394" sldId="432"/>
        </pc:sldMkLst>
      </pc:sldChg>
      <pc:sldChg chg="modSp add modNotesTx">
        <pc:chgData name="Andres Gomez" userId="27a7e418-eea3-44e2-8a77-fa457853b3b2" providerId="ADAL" clId="{C953E075-DB76-4586-842D-68C8EA74A47F}" dt="2018-11-04T02:36:19.778" v="7266" actId="20577"/>
        <pc:sldMkLst>
          <pc:docMk/>
          <pc:sldMk cId="687318733" sldId="433"/>
        </pc:sldMkLst>
        <pc:spChg chg="mod">
          <ac:chgData name="Andres Gomez" userId="27a7e418-eea3-44e2-8a77-fa457853b3b2" providerId="ADAL" clId="{C953E075-DB76-4586-842D-68C8EA74A47F}" dt="2018-11-03T19:37:15.247" v="1055" actId="20577"/>
          <ac:spMkLst>
            <pc:docMk/>
            <pc:sldMk cId="687318733" sldId="433"/>
            <ac:spMk id="4" creationId="{8E74E8A2-5E75-4DD9-82DB-05972278D9D6}"/>
          </ac:spMkLst>
        </pc:spChg>
      </pc:sldChg>
      <pc:sldChg chg="modSp add modNotesTx">
        <pc:chgData name="Andres Gomez" userId="27a7e418-eea3-44e2-8a77-fa457853b3b2" providerId="ADAL" clId="{C953E075-DB76-4586-842D-68C8EA74A47F}" dt="2018-11-03T19:39:56.396" v="1075" actId="20577"/>
        <pc:sldMkLst>
          <pc:docMk/>
          <pc:sldMk cId="4247964168" sldId="434"/>
        </pc:sldMkLst>
        <pc:spChg chg="mod">
          <ac:chgData name="Andres Gomez" userId="27a7e418-eea3-44e2-8a77-fa457853b3b2" providerId="ADAL" clId="{C953E075-DB76-4586-842D-68C8EA74A47F}" dt="2018-11-03T19:39:25.683" v="1073" actId="20577"/>
          <ac:spMkLst>
            <pc:docMk/>
            <pc:sldMk cId="4247964168" sldId="434"/>
            <ac:spMk id="4" creationId="{8E74E8A2-5E75-4DD9-82DB-05972278D9D6}"/>
          </ac:spMkLst>
        </pc:spChg>
      </pc:sldChg>
      <pc:sldChg chg="add">
        <pc:chgData name="Andres Gomez" userId="27a7e418-eea3-44e2-8a77-fa457853b3b2" providerId="ADAL" clId="{C953E075-DB76-4586-842D-68C8EA74A47F}" dt="2018-11-03T19:49:33.701" v="1095"/>
        <pc:sldMkLst>
          <pc:docMk/>
          <pc:sldMk cId="3019542153" sldId="435"/>
        </pc:sldMkLst>
      </pc:sldChg>
      <pc:sldChg chg="addSp delSp modSp add ord modNotesTx">
        <pc:chgData name="Andres Gomez" userId="27a7e418-eea3-44e2-8a77-fa457853b3b2" providerId="ADAL" clId="{C953E075-DB76-4586-842D-68C8EA74A47F}" dt="2018-11-03T20:01:34.991" v="1523" actId="20577"/>
        <pc:sldMkLst>
          <pc:docMk/>
          <pc:sldMk cId="1808009734" sldId="436"/>
        </pc:sldMkLst>
        <pc:spChg chg="mod">
          <ac:chgData name="Andres Gomez" userId="27a7e418-eea3-44e2-8a77-fa457853b3b2" providerId="ADAL" clId="{C953E075-DB76-4586-842D-68C8EA74A47F}" dt="2018-11-03T19:52:12.140" v="1130" actId="20577"/>
          <ac:spMkLst>
            <pc:docMk/>
            <pc:sldMk cId="1808009734" sldId="436"/>
            <ac:spMk id="2" creationId="{861F06A8-3A40-408E-A882-D4F47446424D}"/>
          </ac:spMkLst>
        </pc:spChg>
        <pc:spChg chg="del">
          <ac:chgData name="Andres Gomez" userId="27a7e418-eea3-44e2-8a77-fa457853b3b2" providerId="ADAL" clId="{C953E075-DB76-4586-842D-68C8EA74A47F}" dt="2018-11-03T19:52:15.467" v="1131" actId="478"/>
          <ac:spMkLst>
            <pc:docMk/>
            <pc:sldMk cId="1808009734" sldId="436"/>
            <ac:spMk id="3" creationId="{E1453C6B-CF4F-4F01-88C2-A7E4ADBD3066}"/>
          </ac:spMkLst>
        </pc:spChg>
        <pc:picChg chg="add mod">
          <ac:chgData name="Andres Gomez" userId="27a7e418-eea3-44e2-8a77-fa457853b3b2" providerId="ADAL" clId="{C953E075-DB76-4586-842D-68C8EA74A47F}" dt="2018-11-03T19:52:23.939" v="1143" actId="1037"/>
          <ac:picMkLst>
            <pc:docMk/>
            <pc:sldMk cId="1808009734" sldId="436"/>
            <ac:picMk id="4" creationId="{C76B2A89-AED9-4B50-BB3F-85DC26043DBF}"/>
          </ac:picMkLst>
        </pc:picChg>
        <pc:picChg chg="add mod">
          <ac:chgData name="Andres Gomez" userId="27a7e418-eea3-44e2-8a77-fa457853b3b2" providerId="ADAL" clId="{C953E075-DB76-4586-842D-68C8EA74A47F}" dt="2018-11-03T19:53:45.553" v="1146" actId="1076"/>
          <ac:picMkLst>
            <pc:docMk/>
            <pc:sldMk cId="1808009734" sldId="436"/>
            <ac:picMk id="5" creationId="{B789D745-4870-4D70-A125-A61D2EE8520F}"/>
          </ac:picMkLst>
        </pc:picChg>
      </pc:sldChg>
      <pc:sldChg chg="addSp delSp modSp add modNotesTx">
        <pc:chgData name="Andres Gomez" userId="27a7e418-eea3-44e2-8a77-fa457853b3b2" providerId="ADAL" clId="{C953E075-DB76-4586-842D-68C8EA74A47F}" dt="2018-11-03T21:09:29.013" v="2913" actId="14100"/>
        <pc:sldMkLst>
          <pc:docMk/>
          <pc:sldMk cId="2835405679" sldId="438"/>
        </pc:sldMkLst>
        <pc:spChg chg="mod">
          <ac:chgData name="Andres Gomez" userId="27a7e418-eea3-44e2-8a77-fa457853b3b2" providerId="ADAL" clId="{C953E075-DB76-4586-842D-68C8EA74A47F}" dt="2018-11-03T19:54:50.868" v="1179" actId="20577"/>
          <ac:spMkLst>
            <pc:docMk/>
            <pc:sldMk cId="2835405679" sldId="438"/>
            <ac:spMk id="2" creationId="{660FC25E-D1BE-4C90-AF4A-C86F4BFB0C97}"/>
          </ac:spMkLst>
        </pc:spChg>
        <pc:spChg chg="mod">
          <ac:chgData name="Andres Gomez" userId="27a7e418-eea3-44e2-8a77-fa457853b3b2" providerId="ADAL" clId="{C953E075-DB76-4586-842D-68C8EA74A47F}" dt="2018-11-03T20:17:59.085" v="1587" actId="14100"/>
          <ac:spMkLst>
            <pc:docMk/>
            <pc:sldMk cId="2835405679" sldId="438"/>
            <ac:spMk id="3" creationId="{FEA8FF3E-9486-4910-A9D2-D13A387AA942}"/>
          </ac:spMkLst>
        </pc:spChg>
        <pc:picChg chg="del">
          <ac:chgData name="Andres Gomez" userId="27a7e418-eea3-44e2-8a77-fa457853b3b2" providerId="ADAL" clId="{C953E075-DB76-4586-842D-68C8EA74A47F}" dt="2018-11-03T19:58:33.942" v="1180" actId="478"/>
          <ac:picMkLst>
            <pc:docMk/>
            <pc:sldMk cId="2835405679" sldId="438"/>
            <ac:picMk id="4" creationId="{B3501282-D871-4784-ACC0-15A3958B0BF4}"/>
          </ac:picMkLst>
        </pc:picChg>
        <pc:picChg chg="del mod">
          <ac:chgData name="Andres Gomez" userId="27a7e418-eea3-44e2-8a77-fa457853b3b2" providerId="ADAL" clId="{C953E075-DB76-4586-842D-68C8EA74A47F}" dt="2018-11-03T21:09:21.484" v="2909" actId="478"/>
          <ac:picMkLst>
            <pc:docMk/>
            <pc:sldMk cId="2835405679" sldId="438"/>
            <ac:picMk id="5" creationId="{C0A27362-5AC9-4EB5-9AFB-197C11B35B84}"/>
          </ac:picMkLst>
        </pc:picChg>
        <pc:picChg chg="add mod">
          <ac:chgData name="Andres Gomez" userId="27a7e418-eea3-44e2-8a77-fa457853b3b2" providerId="ADAL" clId="{C953E075-DB76-4586-842D-68C8EA74A47F}" dt="2018-11-03T20:00:05.540" v="1222" actId="1037"/>
          <ac:picMkLst>
            <pc:docMk/>
            <pc:sldMk cId="2835405679" sldId="438"/>
            <ac:picMk id="6" creationId="{D55E2CFD-0738-44EB-9CCA-0FBE8F0A9168}"/>
          </ac:picMkLst>
        </pc:picChg>
        <pc:picChg chg="add mod">
          <ac:chgData name="Andres Gomez" userId="27a7e418-eea3-44e2-8a77-fa457853b3b2" providerId="ADAL" clId="{C953E075-DB76-4586-842D-68C8EA74A47F}" dt="2018-11-03T21:09:29.013" v="2913" actId="14100"/>
          <ac:picMkLst>
            <pc:docMk/>
            <pc:sldMk cId="2835405679" sldId="438"/>
            <ac:picMk id="7" creationId="{55A6247E-8AC7-48F5-82E7-377E275FA21B}"/>
          </ac:picMkLst>
        </pc:picChg>
      </pc:sldChg>
      <pc:sldChg chg="addSp modSp add modAnim modNotesTx">
        <pc:chgData name="Andres Gomez" userId="27a7e418-eea3-44e2-8a77-fa457853b3b2" providerId="ADAL" clId="{C953E075-DB76-4586-842D-68C8EA74A47F}" dt="2018-11-03T20:50:05.689" v="2168" actId="20577"/>
        <pc:sldMkLst>
          <pc:docMk/>
          <pc:sldMk cId="513917440" sldId="439"/>
        </pc:sldMkLst>
        <pc:spChg chg="mod">
          <ac:chgData name="Andres Gomez" userId="27a7e418-eea3-44e2-8a77-fa457853b3b2" providerId="ADAL" clId="{C953E075-DB76-4586-842D-68C8EA74A47F}" dt="2018-11-03T20:32:12.189" v="1631" actId="20577"/>
          <ac:spMkLst>
            <pc:docMk/>
            <pc:sldMk cId="513917440" sldId="439"/>
            <ac:spMk id="2" creationId="{89F23103-9390-4B8E-ABAE-5B57021F92F2}"/>
          </ac:spMkLst>
        </pc:spChg>
        <pc:spChg chg="mod">
          <ac:chgData name="Andres Gomez" userId="27a7e418-eea3-44e2-8a77-fa457853b3b2" providerId="ADAL" clId="{C953E075-DB76-4586-842D-68C8EA74A47F}" dt="2018-11-03T20:50:05.689" v="2168" actId="20577"/>
          <ac:spMkLst>
            <pc:docMk/>
            <pc:sldMk cId="513917440" sldId="439"/>
            <ac:spMk id="3" creationId="{DC2CE646-4D36-4064-9870-04851C7F76A2}"/>
          </ac:spMkLst>
        </pc:spChg>
        <pc:picChg chg="add mod">
          <ac:chgData name="Andres Gomez" userId="27a7e418-eea3-44e2-8a77-fa457853b3b2" providerId="ADAL" clId="{C953E075-DB76-4586-842D-68C8EA74A47F}" dt="2018-11-03T20:48:41.876" v="1925" actId="1037"/>
          <ac:picMkLst>
            <pc:docMk/>
            <pc:sldMk cId="513917440" sldId="439"/>
            <ac:picMk id="4" creationId="{7DEC5A81-F350-4B87-8179-80A49C929E98}"/>
          </ac:picMkLst>
        </pc:picChg>
        <pc:picChg chg="add mod">
          <ac:chgData name="Andres Gomez" userId="27a7e418-eea3-44e2-8a77-fa457853b3b2" providerId="ADAL" clId="{C953E075-DB76-4586-842D-68C8EA74A47F}" dt="2018-11-03T20:48:40.352" v="1919" actId="1037"/>
          <ac:picMkLst>
            <pc:docMk/>
            <pc:sldMk cId="513917440" sldId="439"/>
            <ac:picMk id="5" creationId="{C3DB3D22-C587-4655-804D-2675CAA7EF15}"/>
          </ac:picMkLst>
        </pc:picChg>
      </pc:sldChg>
      <pc:sldChg chg="addSp delSp modSp add delAnim modAnim">
        <pc:chgData name="Andres Gomez" userId="27a7e418-eea3-44e2-8a77-fa457853b3b2" providerId="ADAL" clId="{C953E075-DB76-4586-842D-68C8EA74A47F}" dt="2018-11-03T20:54:59.972" v="2431"/>
        <pc:sldMkLst>
          <pc:docMk/>
          <pc:sldMk cId="4086662267" sldId="440"/>
        </pc:sldMkLst>
        <pc:spChg chg="mod">
          <ac:chgData name="Andres Gomez" userId="27a7e418-eea3-44e2-8a77-fa457853b3b2" providerId="ADAL" clId="{C953E075-DB76-4586-842D-68C8EA74A47F}" dt="2018-11-03T20:53:38.747" v="2420" actId="14100"/>
          <ac:spMkLst>
            <pc:docMk/>
            <pc:sldMk cId="4086662267" sldId="440"/>
            <ac:spMk id="3" creationId="{DC2CE646-4D36-4064-9870-04851C7F76A2}"/>
          </ac:spMkLst>
        </pc:spChg>
        <pc:picChg chg="del">
          <ac:chgData name="Andres Gomez" userId="27a7e418-eea3-44e2-8a77-fa457853b3b2" providerId="ADAL" clId="{C953E075-DB76-4586-842D-68C8EA74A47F}" dt="2018-11-03T20:51:55.310" v="2409" actId="478"/>
          <ac:picMkLst>
            <pc:docMk/>
            <pc:sldMk cId="4086662267" sldId="440"/>
            <ac:picMk id="4" creationId="{7DEC5A81-F350-4B87-8179-80A49C929E98}"/>
          </ac:picMkLst>
        </pc:picChg>
        <pc:picChg chg="del">
          <ac:chgData name="Andres Gomez" userId="27a7e418-eea3-44e2-8a77-fa457853b3b2" providerId="ADAL" clId="{C953E075-DB76-4586-842D-68C8EA74A47F}" dt="2018-11-03T20:54:48.098" v="2425" actId="478"/>
          <ac:picMkLst>
            <pc:docMk/>
            <pc:sldMk cId="4086662267" sldId="440"/>
            <ac:picMk id="5" creationId="{C3DB3D22-C587-4655-804D-2675CAA7EF15}"/>
          </ac:picMkLst>
        </pc:picChg>
        <pc:picChg chg="add mod">
          <ac:chgData name="Andres Gomez" userId="27a7e418-eea3-44e2-8a77-fa457853b3b2" providerId="ADAL" clId="{C953E075-DB76-4586-842D-68C8EA74A47F}" dt="2018-11-03T20:53:56.235" v="2424" actId="1076"/>
          <ac:picMkLst>
            <pc:docMk/>
            <pc:sldMk cId="4086662267" sldId="440"/>
            <ac:picMk id="6" creationId="{1E0AA99A-6E5C-41E0-B9E3-B9C8C701C040}"/>
          </ac:picMkLst>
        </pc:picChg>
        <pc:picChg chg="add mod">
          <ac:chgData name="Andres Gomez" userId="27a7e418-eea3-44e2-8a77-fa457853b3b2" providerId="ADAL" clId="{C953E075-DB76-4586-842D-68C8EA74A47F}" dt="2018-11-03T20:54:54.787" v="2429" actId="1076"/>
          <ac:picMkLst>
            <pc:docMk/>
            <pc:sldMk cId="4086662267" sldId="440"/>
            <ac:picMk id="7" creationId="{55CD3062-81EB-4971-961F-42FF5D12DA9A}"/>
          </ac:picMkLst>
        </pc:picChg>
      </pc:sldChg>
      <pc:sldChg chg="addSp modSp add modNotesTx">
        <pc:chgData name="Andres Gomez" userId="27a7e418-eea3-44e2-8a77-fa457853b3b2" providerId="ADAL" clId="{C953E075-DB76-4586-842D-68C8EA74A47F}" dt="2018-11-03T22:31:27.499" v="4749" actId="20577"/>
        <pc:sldMkLst>
          <pc:docMk/>
          <pc:sldMk cId="3361508203" sldId="441"/>
        </pc:sldMkLst>
        <pc:spChg chg="mod">
          <ac:chgData name="Andres Gomez" userId="27a7e418-eea3-44e2-8a77-fa457853b3b2" providerId="ADAL" clId="{C953E075-DB76-4586-842D-68C8EA74A47F}" dt="2018-11-03T21:05:53.952" v="2539" actId="20577"/>
          <ac:spMkLst>
            <pc:docMk/>
            <pc:sldMk cId="3361508203" sldId="441"/>
            <ac:spMk id="2" creationId="{3C511846-6D91-4DD2-A24E-F9DA4B992994}"/>
          </ac:spMkLst>
        </pc:spChg>
        <pc:spChg chg="mod">
          <ac:chgData name="Andres Gomez" userId="27a7e418-eea3-44e2-8a77-fa457853b3b2" providerId="ADAL" clId="{C953E075-DB76-4586-842D-68C8EA74A47F}" dt="2018-11-03T22:30:47.805" v="4617" actId="20577"/>
          <ac:spMkLst>
            <pc:docMk/>
            <pc:sldMk cId="3361508203" sldId="441"/>
            <ac:spMk id="3" creationId="{634161E6-EC3A-4F71-9F6B-0867EF6F0105}"/>
          </ac:spMkLst>
        </pc:spChg>
        <pc:picChg chg="add mod">
          <ac:chgData name="Andres Gomez" userId="27a7e418-eea3-44e2-8a77-fa457853b3b2" providerId="ADAL" clId="{C953E075-DB76-4586-842D-68C8EA74A47F}" dt="2018-11-03T21:10:21.722" v="2918" actId="1076"/>
          <ac:picMkLst>
            <pc:docMk/>
            <pc:sldMk cId="3361508203" sldId="441"/>
            <ac:picMk id="4" creationId="{4A81F8DC-7EA2-4934-901B-20EEF016A603}"/>
          </ac:picMkLst>
        </pc:picChg>
      </pc:sldChg>
      <pc:sldChg chg="addSp modSp add">
        <pc:chgData name="Andres Gomez" userId="27a7e418-eea3-44e2-8a77-fa457853b3b2" providerId="ADAL" clId="{C953E075-DB76-4586-842D-68C8EA74A47F}" dt="2018-11-03T21:38:59.219" v="3280" actId="255"/>
        <pc:sldMkLst>
          <pc:docMk/>
          <pc:sldMk cId="139284175" sldId="442"/>
        </pc:sldMkLst>
        <pc:spChg chg="mod">
          <ac:chgData name="Andres Gomez" userId="27a7e418-eea3-44e2-8a77-fa457853b3b2" providerId="ADAL" clId="{C953E075-DB76-4586-842D-68C8EA74A47F}" dt="2018-11-03T21:34:07.560" v="3176" actId="20577"/>
          <ac:spMkLst>
            <pc:docMk/>
            <pc:sldMk cId="139284175" sldId="442"/>
            <ac:spMk id="2" creationId="{ECDF2755-3AD7-4710-B7C1-C5A7AC6AA0D4}"/>
          </ac:spMkLst>
        </pc:spChg>
        <pc:spChg chg="mod">
          <ac:chgData name="Andres Gomez" userId="27a7e418-eea3-44e2-8a77-fa457853b3b2" providerId="ADAL" clId="{C953E075-DB76-4586-842D-68C8EA74A47F}" dt="2018-11-03T21:38:59.219" v="3280" actId="255"/>
          <ac:spMkLst>
            <pc:docMk/>
            <pc:sldMk cId="139284175" sldId="442"/>
            <ac:spMk id="3" creationId="{45157F98-D9B7-43EF-A065-4F5363010961}"/>
          </ac:spMkLst>
        </pc:spChg>
        <pc:picChg chg="add mod">
          <ac:chgData name="Andres Gomez" userId="27a7e418-eea3-44e2-8a77-fa457853b3b2" providerId="ADAL" clId="{C953E075-DB76-4586-842D-68C8EA74A47F}" dt="2018-11-03T21:38:43.520" v="3276" actId="14100"/>
          <ac:picMkLst>
            <pc:docMk/>
            <pc:sldMk cId="139284175" sldId="442"/>
            <ac:picMk id="4" creationId="{8C0FE4C8-1E2B-418B-BB2E-F061F558541D}"/>
          </ac:picMkLst>
        </pc:picChg>
      </pc:sldChg>
      <pc:sldChg chg="addSp delSp modSp add modAnim modNotesTx">
        <pc:chgData name="Andres Gomez" userId="27a7e418-eea3-44e2-8a77-fa457853b3b2" providerId="ADAL" clId="{C953E075-DB76-4586-842D-68C8EA74A47F}" dt="2018-11-03T21:48:48.921" v="3819" actId="20577"/>
        <pc:sldMkLst>
          <pc:docMk/>
          <pc:sldMk cId="3821619850" sldId="443"/>
        </pc:sldMkLst>
        <pc:spChg chg="mod">
          <ac:chgData name="Andres Gomez" userId="27a7e418-eea3-44e2-8a77-fa457853b3b2" providerId="ADAL" clId="{C953E075-DB76-4586-842D-68C8EA74A47F}" dt="2018-11-03T21:39:46.177" v="3312" actId="20577"/>
          <ac:spMkLst>
            <pc:docMk/>
            <pc:sldMk cId="3821619850" sldId="443"/>
            <ac:spMk id="2" creationId="{ECDF2755-3AD7-4710-B7C1-C5A7AC6AA0D4}"/>
          </ac:spMkLst>
        </pc:spChg>
        <pc:spChg chg="del">
          <ac:chgData name="Andres Gomez" userId="27a7e418-eea3-44e2-8a77-fa457853b3b2" providerId="ADAL" clId="{C953E075-DB76-4586-842D-68C8EA74A47F}" dt="2018-11-03T21:41:45.614" v="3314" actId="478"/>
          <ac:spMkLst>
            <pc:docMk/>
            <pc:sldMk cId="3821619850" sldId="443"/>
            <ac:spMk id="3" creationId="{45157F98-D9B7-43EF-A065-4F5363010961}"/>
          </ac:spMkLst>
        </pc:spChg>
        <pc:spChg chg="add del mod">
          <ac:chgData name="Andres Gomez" userId="27a7e418-eea3-44e2-8a77-fa457853b3b2" providerId="ADAL" clId="{C953E075-DB76-4586-842D-68C8EA74A47F}" dt="2018-11-03T21:41:48.102" v="3315" actId="478"/>
          <ac:spMkLst>
            <pc:docMk/>
            <pc:sldMk cId="3821619850" sldId="443"/>
            <ac:spMk id="6" creationId="{B42BF477-93B4-405D-A9D8-F737DD5DC82B}"/>
          </ac:spMkLst>
        </pc:spChg>
        <pc:picChg chg="del">
          <ac:chgData name="Andres Gomez" userId="27a7e418-eea3-44e2-8a77-fa457853b3b2" providerId="ADAL" clId="{C953E075-DB76-4586-842D-68C8EA74A47F}" dt="2018-11-03T21:41:43.970" v="3313" actId="478"/>
          <ac:picMkLst>
            <pc:docMk/>
            <pc:sldMk cId="3821619850" sldId="443"/>
            <ac:picMk id="4" creationId="{8C0FE4C8-1E2B-418B-BB2E-F061F558541D}"/>
          </ac:picMkLst>
        </pc:picChg>
        <pc:picChg chg="add mod">
          <ac:chgData name="Andres Gomez" userId="27a7e418-eea3-44e2-8a77-fa457853b3b2" providerId="ADAL" clId="{C953E075-DB76-4586-842D-68C8EA74A47F}" dt="2018-11-03T21:43:34" v="3327" actId="1582"/>
          <ac:picMkLst>
            <pc:docMk/>
            <pc:sldMk cId="3821619850" sldId="443"/>
            <ac:picMk id="7" creationId="{06A64A4C-4AA5-4967-9A0B-658DAA74B290}"/>
          </ac:picMkLst>
        </pc:picChg>
        <pc:picChg chg="add mod">
          <ac:chgData name="Andres Gomez" userId="27a7e418-eea3-44e2-8a77-fa457853b3b2" providerId="ADAL" clId="{C953E075-DB76-4586-842D-68C8EA74A47F}" dt="2018-11-03T21:43:38.237" v="3328" actId="1582"/>
          <ac:picMkLst>
            <pc:docMk/>
            <pc:sldMk cId="3821619850" sldId="443"/>
            <ac:picMk id="8" creationId="{457FA324-110D-4B7F-859D-B70CC6F4F9E1}"/>
          </ac:picMkLst>
        </pc:picChg>
      </pc:sldChg>
      <pc:sldChg chg="addSp delSp modSp add delAnim modAnim modNotesTx">
        <pc:chgData name="Andres Gomez" userId="27a7e418-eea3-44e2-8a77-fa457853b3b2" providerId="ADAL" clId="{C953E075-DB76-4586-842D-68C8EA74A47F}" dt="2018-11-03T22:17:20.714" v="4108"/>
        <pc:sldMkLst>
          <pc:docMk/>
          <pc:sldMk cId="4134527639" sldId="444"/>
        </pc:sldMkLst>
        <pc:spChg chg="add mod">
          <ac:chgData name="Andres Gomez" userId="27a7e418-eea3-44e2-8a77-fa457853b3b2" providerId="ADAL" clId="{C953E075-DB76-4586-842D-68C8EA74A47F}" dt="2018-11-03T21:58:00.178" v="4010" actId="20577"/>
          <ac:spMkLst>
            <pc:docMk/>
            <pc:sldMk cId="4134527639" sldId="444"/>
            <ac:spMk id="4" creationId="{19440C7A-A6E1-46B6-B122-C3A9A32A46DA}"/>
          </ac:spMkLst>
        </pc:spChg>
        <pc:picChg chg="add del">
          <ac:chgData name="Andres Gomez" userId="27a7e418-eea3-44e2-8a77-fa457853b3b2" providerId="ADAL" clId="{C953E075-DB76-4586-842D-68C8EA74A47F}" dt="2018-11-03T21:46:45.830" v="3380"/>
          <ac:picMkLst>
            <pc:docMk/>
            <pc:sldMk cId="4134527639" sldId="444"/>
            <ac:picMk id="3" creationId="{27153C65-589A-4111-A220-37818E470DF7}"/>
          </ac:picMkLst>
        </pc:picChg>
        <pc:picChg chg="add mod">
          <ac:chgData name="Andres Gomez" userId="27a7e418-eea3-44e2-8a77-fa457853b3b2" providerId="ADAL" clId="{C953E075-DB76-4586-842D-68C8EA74A47F}" dt="2018-11-03T21:59:24.782" v="4014" actId="14100"/>
          <ac:picMkLst>
            <pc:docMk/>
            <pc:sldMk cId="4134527639" sldId="444"/>
            <ac:picMk id="5" creationId="{967EBE1E-C6E9-4D47-BA1F-853D921CB5C1}"/>
          </ac:picMkLst>
        </pc:picChg>
        <pc:picChg chg="del">
          <ac:chgData name="Andres Gomez" userId="27a7e418-eea3-44e2-8a77-fa457853b3b2" providerId="ADAL" clId="{C953E075-DB76-4586-842D-68C8EA74A47F}" dt="2018-11-03T21:45:20.730" v="3377" actId="478"/>
          <ac:picMkLst>
            <pc:docMk/>
            <pc:sldMk cId="4134527639" sldId="444"/>
            <ac:picMk id="7" creationId="{06A64A4C-4AA5-4967-9A0B-658DAA74B290}"/>
          </ac:picMkLst>
        </pc:picChg>
        <pc:picChg chg="del">
          <ac:chgData name="Andres Gomez" userId="27a7e418-eea3-44e2-8a77-fa457853b3b2" providerId="ADAL" clId="{C953E075-DB76-4586-842D-68C8EA74A47F}" dt="2018-11-03T21:45:21.468" v="3378" actId="478"/>
          <ac:picMkLst>
            <pc:docMk/>
            <pc:sldMk cId="4134527639" sldId="444"/>
            <ac:picMk id="8" creationId="{457FA324-110D-4B7F-859D-B70CC6F4F9E1}"/>
          </ac:picMkLst>
        </pc:picChg>
      </pc:sldChg>
      <pc:sldChg chg="addSp delSp modSp add delAnim modAnim modNotesTx">
        <pc:chgData name="Andres Gomez" userId="27a7e418-eea3-44e2-8a77-fa457853b3b2" providerId="ADAL" clId="{C953E075-DB76-4586-842D-68C8EA74A47F}" dt="2018-11-03T22:17:06.214" v="4106"/>
        <pc:sldMkLst>
          <pc:docMk/>
          <pc:sldMk cId="277430656" sldId="445"/>
        </pc:sldMkLst>
        <pc:spChg chg="mod">
          <ac:chgData name="Andres Gomez" userId="27a7e418-eea3-44e2-8a77-fa457853b3b2" providerId="ADAL" clId="{C953E075-DB76-4586-842D-68C8EA74A47F}" dt="2018-11-03T22:03:22.273" v="4067" actId="313"/>
          <ac:spMkLst>
            <pc:docMk/>
            <pc:sldMk cId="277430656" sldId="445"/>
            <ac:spMk id="2" creationId="{ECDF2755-3AD7-4710-B7C1-C5A7AC6AA0D4}"/>
          </ac:spMkLst>
        </pc:spChg>
        <pc:picChg chg="add mod">
          <ac:chgData name="Andres Gomez" userId="27a7e418-eea3-44e2-8a77-fa457853b3b2" providerId="ADAL" clId="{C953E075-DB76-4586-842D-68C8EA74A47F}" dt="2018-11-03T22:05:38.175" v="4079" actId="1035"/>
          <ac:picMkLst>
            <pc:docMk/>
            <pc:sldMk cId="277430656" sldId="445"/>
            <ac:picMk id="3" creationId="{663E3C04-DDD6-420E-B536-AEAF1D33C2AA}"/>
          </ac:picMkLst>
        </pc:picChg>
        <pc:picChg chg="add mod">
          <ac:chgData name="Andres Gomez" userId="27a7e418-eea3-44e2-8a77-fa457853b3b2" providerId="ADAL" clId="{C953E075-DB76-4586-842D-68C8EA74A47F}" dt="2018-11-03T22:17:03.731" v="4105" actId="1582"/>
          <ac:picMkLst>
            <pc:docMk/>
            <pc:sldMk cId="277430656" sldId="445"/>
            <ac:picMk id="4" creationId="{76897CE9-9677-4DD6-83CF-6BAF34ABA5FD}"/>
          </ac:picMkLst>
        </pc:picChg>
        <pc:picChg chg="del">
          <ac:chgData name="Andres Gomez" userId="27a7e418-eea3-44e2-8a77-fa457853b3b2" providerId="ADAL" clId="{C953E075-DB76-4586-842D-68C8EA74A47F}" dt="2018-11-03T22:03:14.860" v="4065" actId="478"/>
          <ac:picMkLst>
            <pc:docMk/>
            <pc:sldMk cId="277430656" sldId="445"/>
            <ac:picMk id="7" creationId="{06A64A4C-4AA5-4967-9A0B-658DAA74B290}"/>
          </ac:picMkLst>
        </pc:picChg>
        <pc:picChg chg="del">
          <ac:chgData name="Andres Gomez" userId="27a7e418-eea3-44e2-8a77-fa457853b3b2" providerId="ADAL" clId="{C953E075-DB76-4586-842D-68C8EA74A47F}" dt="2018-11-03T22:03:17.447" v="4066" actId="478"/>
          <ac:picMkLst>
            <pc:docMk/>
            <pc:sldMk cId="277430656" sldId="445"/>
            <ac:picMk id="8" creationId="{457FA324-110D-4B7F-859D-B70CC6F4F9E1}"/>
          </ac:picMkLst>
        </pc:picChg>
      </pc:sldChg>
      <pc:sldChg chg="addSp delSp modSp add modAnim">
        <pc:chgData name="Andres Gomez" userId="27a7e418-eea3-44e2-8a77-fa457853b3b2" providerId="ADAL" clId="{C953E075-DB76-4586-842D-68C8EA74A47F}" dt="2018-11-03T22:21:34.229" v="4193"/>
        <pc:sldMkLst>
          <pc:docMk/>
          <pc:sldMk cId="3450701075" sldId="446"/>
        </pc:sldMkLst>
        <pc:spChg chg="mod">
          <ac:chgData name="Andres Gomez" userId="27a7e418-eea3-44e2-8a77-fa457853b3b2" providerId="ADAL" clId="{C953E075-DB76-4586-842D-68C8EA74A47F}" dt="2018-11-03T22:18:33.591" v="4124" actId="20577"/>
          <ac:spMkLst>
            <pc:docMk/>
            <pc:sldMk cId="3450701075" sldId="446"/>
            <ac:spMk id="2" creationId="{ECDF2755-3AD7-4710-B7C1-C5A7AC6AA0D4}"/>
          </ac:spMkLst>
        </pc:spChg>
        <pc:spChg chg="mod">
          <ac:chgData name="Andres Gomez" userId="27a7e418-eea3-44e2-8a77-fa457853b3b2" providerId="ADAL" clId="{C953E075-DB76-4586-842D-68C8EA74A47F}" dt="2018-11-03T22:19:09.314" v="4187" actId="20577"/>
          <ac:spMkLst>
            <pc:docMk/>
            <pc:sldMk cId="3450701075" sldId="446"/>
            <ac:spMk id="4" creationId="{19440C7A-A6E1-46B6-B122-C3A9A32A46DA}"/>
          </ac:spMkLst>
        </pc:spChg>
        <pc:picChg chg="add mod">
          <ac:chgData name="Andres Gomez" userId="27a7e418-eea3-44e2-8a77-fa457853b3b2" providerId="ADAL" clId="{C953E075-DB76-4586-842D-68C8EA74A47F}" dt="2018-11-03T22:21:29.197" v="4191" actId="14100"/>
          <ac:picMkLst>
            <pc:docMk/>
            <pc:sldMk cId="3450701075" sldId="446"/>
            <ac:picMk id="3" creationId="{D62E25AE-62E4-4113-AC81-75341E46B72B}"/>
          </ac:picMkLst>
        </pc:picChg>
        <pc:picChg chg="del">
          <ac:chgData name="Andres Gomez" userId="27a7e418-eea3-44e2-8a77-fa457853b3b2" providerId="ADAL" clId="{C953E075-DB76-4586-842D-68C8EA74A47F}" dt="2018-11-03T22:21:24.590" v="4188" actId="478"/>
          <ac:picMkLst>
            <pc:docMk/>
            <pc:sldMk cId="3450701075" sldId="446"/>
            <ac:picMk id="5" creationId="{967EBE1E-C6E9-4D47-BA1F-853D921CB5C1}"/>
          </ac:picMkLst>
        </pc:picChg>
      </pc:sldChg>
      <pc:sldChg chg="addSp modSp add">
        <pc:chgData name="Andres Gomez" userId="27a7e418-eea3-44e2-8a77-fa457853b3b2" providerId="ADAL" clId="{C953E075-DB76-4586-842D-68C8EA74A47F}" dt="2018-11-03T22:37:01.676" v="5207" actId="20577"/>
        <pc:sldMkLst>
          <pc:docMk/>
          <pc:sldMk cId="3202343599" sldId="447"/>
        </pc:sldMkLst>
        <pc:spChg chg="mod">
          <ac:chgData name="Andres Gomez" userId="27a7e418-eea3-44e2-8a77-fa457853b3b2" providerId="ADAL" clId="{C953E075-DB76-4586-842D-68C8EA74A47F}" dt="2018-11-03T22:33:27.658" v="4975" actId="20577"/>
          <ac:spMkLst>
            <pc:docMk/>
            <pc:sldMk cId="3202343599" sldId="447"/>
            <ac:spMk id="2" creationId="{625229D5-8E38-42CA-9D7C-3D67BA864678}"/>
          </ac:spMkLst>
        </pc:spChg>
        <pc:spChg chg="mod">
          <ac:chgData name="Andres Gomez" userId="27a7e418-eea3-44e2-8a77-fa457853b3b2" providerId="ADAL" clId="{C953E075-DB76-4586-842D-68C8EA74A47F}" dt="2018-11-03T22:37:01.676" v="5207" actId="20577"/>
          <ac:spMkLst>
            <pc:docMk/>
            <pc:sldMk cId="3202343599" sldId="447"/>
            <ac:spMk id="3" creationId="{1211771D-ECF3-4849-8C00-2CA7BB44E541}"/>
          </ac:spMkLst>
        </pc:spChg>
        <pc:picChg chg="add mod">
          <ac:chgData name="Andres Gomez" userId="27a7e418-eea3-44e2-8a77-fa457853b3b2" providerId="ADAL" clId="{C953E075-DB76-4586-842D-68C8EA74A47F}" dt="2018-11-03T22:35:15.761" v="4995" actId="1038"/>
          <ac:picMkLst>
            <pc:docMk/>
            <pc:sldMk cId="3202343599" sldId="447"/>
            <ac:picMk id="4" creationId="{CEF01A86-0397-4D5F-AB22-EC7B5F7F71A0}"/>
          </ac:picMkLst>
        </pc:picChg>
      </pc:sldChg>
      <pc:sldChg chg="addSp delSp modSp add modNotesTx">
        <pc:chgData name="Andres Gomez" userId="27a7e418-eea3-44e2-8a77-fa457853b3b2" providerId="ADAL" clId="{C953E075-DB76-4586-842D-68C8EA74A47F}" dt="2018-11-03T23:52:12.358" v="5682" actId="20577"/>
        <pc:sldMkLst>
          <pc:docMk/>
          <pc:sldMk cId="4231663745" sldId="448"/>
        </pc:sldMkLst>
        <pc:spChg chg="mod">
          <ac:chgData name="Andres Gomez" userId="27a7e418-eea3-44e2-8a77-fa457853b3b2" providerId="ADAL" clId="{C953E075-DB76-4586-842D-68C8EA74A47F}" dt="2018-11-03T23:46:31.918" v="5229" actId="20577"/>
          <ac:spMkLst>
            <pc:docMk/>
            <pc:sldMk cId="4231663745" sldId="448"/>
            <ac:spMk id="2" creationId="{861F06A8-3A40-408E-A882-D4F47446424D}"/>
          </ac:spMkLst>
        </pc:spChg>
        <pc:picChg chg="add mod">
          <ac:chgData name="Andres Gomez" userId="27a7e418-eea3-44e2-8a77-fa457853b3b2" providerId="ADAL" clId="{C953E075-DB76-4586-842D-68C8EA74A47F}" dt="2018-11-03T23:47:02.413" v="5247" actId="14100"/>
          <ac:picMkLst>
            <pc:docMk/>
            <pc:sldMk cId="4231663745" sldId="448"/>
            <ac:picMk id="3" creationId="{80AB8755-73D7-4611-A12E-C306A723303B}"/>
          </ac:picMkLst>
        </pc:picChg>
        <pc:picChg chg="del">
          <ac:chgData name="Andres Gomez" userId="27a7e418-eea3-44e2-8a77-fa457853b3b2" providerId="ADAL" clId="{C953E075-DB76-4586-842D-68C8EA74A47F}" dt="2018-11-03T23:46:55.040" v="5234" actId="478"/>
          <ac:picMkLst>
            <pc:docMk/>
            <pc:sldMk cId="4231663745" sldId="448"/>
            <ac:picMk id="4" creationId="{C76B2A89-AED9-4B50-BB3F-85DC26043DBF}"/>
          </ac:picMkLst>
        </pc:picChg>
        <pc:picChg chg="del">
          <ac:chgData name="Andres Gomez" userId="27a7e418-eea3-44e2-8a77-fa457853b3b2" providerId="ADAL" clId="{C953E075-DB76-4586-842D-68C8EA74A47F}" dt="2018-11-03T23:46:47.256" v="5230" actId="478"/>
          <ac:picMkLst>
            <pc:docMk/>
            <pc:sldMk cId="4231663745" sldId="448"/>
            <ac:picMk id="5" creationId="{B789D745-4870-4D70-A125-A61D2EE8520F}"/>
          </ac:picMkLst>
        </pc:picChg>
        <pc:picChg chg="add mod">
          <ac:chgData name="Andres Gomez" userId="27a7e418-eea3-44e2-8a77-fa457853b3b2" providerId="ADAL" clId="{C953E075-DB76-4586-842D-68C8EA74A47F}" dt="2018-11-03T23:47:47.175" v="5250" actId="14100"/>
          <ac:picMkLst>
            <pc:docMk/>
            <pc:sldMk cId="4231663745" sldId="448"/>
            <ac:picMk id="6" creationId="{C19309EE-3C51-41BC-80EF-8156915E8C19}"/>
          </ac:picMkLst>
        </pc:picChg>
      </pc:sldChg>
      <pc:sldChg chg="addSp delSp modSp add modNotesTx">
        <pc:chgData name="Andres Gomez" userId="27a7e418-eea3-44e2-8a77-fa457853b3b2" providerId="ADAL" clId="{C953E075-DB76-4586-842D-68C8EA74A47F}" dt="2018-11-04T00:10:39.365" v="5938" actId="313"/>
        <pc:sldMkLst>
          <pc:docMk/>
          <pc:sldMk cId="165400938" sldId="449"/>
        </pc:sldMkLst>
        <pc:spChg chg="mod">
          <ac:chgData name="Andres Gomez" userId="27a7e418-eea3-44e2-8a77-fa457853b3b2" providerId="ADAL" clId="{C953E075-DB76-4586-842D-68C8EA74A47F}" dt="2018-11-04T00:05:43.643" v="5701" actId="20577"/>
          <ac:spMkLst>
            <pc:docMk/>
            <pc:sldMk cId="165400938" sldId="449"/>
            <ac:spMk id="2" creationId="{861F06A8-3A40-408E-A882-D4F47446424D}"/>
          </ac:spMkLst>
        </pc:spChg>
        <pc:picChg chg="del">
          <ac:chgData name="Andres Gomez" userId="27a7e418-eea3-44e2-8a77-fa457853b3b2" providerId="ADAL" clId="{C953E075-DB76-4586-842D-68C8EA74A47F}" dt="2018-11-04T00:05:45.332" v="5702" actId="478"/>
          <ac:picMkLst>
            <pc:docMk/>
            <pc:sldMk cId="165400938" sldId="449"/>
            <ac:picMk id="3" creationId="{80AB8755-73D7-4611-A12E-C306A723303B}"/>
          </ac:picMkLst>
        </pc:picChg>
        <pc:picChg chg="add mod">
          <ac:chgData name="Andres Gomez" userId="27a7e418-eea3-44e2-8a77-fa457853b3b2" providerId="ADAL" clId="{C953E075-DB76-4586-842D-68C8EA74A47F}" dt="2018-11-04T00:06:09.293" v="5708" actId="1076"/>
          <ac:picMkLst>
            <pc:docMk/>
            <pc:sldMk cId="165400938" sldId="449"/>
            <ac:picMk id="4" creationId="{14E91AA5-8E76-4DF4-B52A-7EF70FDAB8E6}"/>
          </ac:picMkLst>
        </pc:picChg>
        <pc:picChg chg="del">
          <ac:chgData name="Andres Gomez" userId="27a7e418-eea3-44e2-8a77-fa457853b3b2" providerId="ADAL" clId="{C953E075-DB76-4586-842D-68C8EA74A47F}" dt="2018-11-04T00:05:46.093" v="5703" actId="478"/>
          <ac:picMkLst>
            <pc:docMk/>
            <pc:sldMk cId="165400938" sldId="449"/>
            <ac:picMk id="6" creationId="{C19309EE-3C51-41BC-80EF-8156915E8C19}"/>
          </ac:picMkLst>
        </pc:picChg>
      </pc:sldChg>
      <pc:sldChg chg="addSp delSp modSp add modNotesTx">
        <pc:chgData name="Andres Gomez" userId="27a7e418-eea3-44e2-8a77-fa457853b3b2" providerId="ADAL" clId="{C953E075-DB76-4586-842D-68C8EA74A47F}" dt="2018-11-04T00:16:20.595" v="6360" actId="20577"/>
        <pc:sldMkLst>
          <pc:docMk/>
          <pc:sldMk cId="3433829036" sldId="450"/>
        </pc:sldMkLst>
        <pc:spChg chg="mod">
          <ac:chgData name="Andres Gomez" userId="27a7e418-eea3-44e2-8a77-fa457853b3b2" providerId="ADAL" clId="{C953E075-DB76-4586-842D-68C8EA74A47F}" dt="2018-11-04T00:07:59.619" v="5924" actId="113"/>
          <ac:spMkLst>
            <pc:docMk/>
            <pc:sldMk cId="3433829036" sldId="450"/>
            <ac:spMk id="2" creationId="{861F06A8-3A40-408E-A882-D4F47446424D}"/>
          </ac:spMkLst>
        </pc:spChg>
        <pc:picChg chg="add mod">
          <ac:chgData name="Andres Gomez" userId="27a7e418-eea3-44e2-8a77-fa457853b3b2" providerId="ADAL" clId="{C953E075-DB76-4586-842D-68C8EA74A47F}" dt="2018-11-04T00:10:33.819" v="5937" actId="1035"/>
          <ac:picMkLst>
            <pc:docMk/>
            <pc:sldMk cId="3433829036" sldId="450"/>
            <ac:picMk id="3" creationId="{97C9955E-144F-47FA-B74A-791EC86C41E3}"/>
          </ac:picMkLst>
        </pc:picChg>
        <pc:picChg chg="del">
          <ac:chgData name="Andres Gomez" userId="27a7e418-eea3-44e2-8a77-fa457853b3b2" providerId="ADAL" clId="{C953E075-DB76-4586-842D-68C8EA74A47F}" dt="2018-11-04T00:10:17.398" v="5925" actId="478"/>
          <ac:picMkLst>
            <pc:docMk/>
            <pc:sldMk cId="3433829036" sldId="450"/>
            <ac:picMk id="4" creationId="{14E91AA5-8E76-4DF4-B52A-7EF70FDAB8E6}"/>
          </ac:picMkLst>
        </pc:picChg>
        <pc:picChg chg="add mod">
          <ac:chgData name="Andres Gomez" userId="27a7e418-eea3-44e2-8a77-fa457853b3b2" providerId="ADAL" clId="{C953E075-DB76-4586-842D-68C8EA74A47F}" dt="2018-11-04T00:13:51.333" v="6011" actId="1582"/>
          <ac:picMkLst>
            <pc:docMk/>
            <pc:sldMk cId="3433829036" sldId="450"/>
            <ac:picMk id="5" creationId="{E14C1188-FEFB-47F3-B82C-40D68F7D8830}"/>
          </ac:picMkLst>
        </pc:picChg>
      </pc:sldChg>
      <pc:sldChg chg="addSp delSp modSp add modAnim modNotesTx">
        <pc:chgData name="Andres Gomez" userId="27a7e418-eea3-44e2-8a77-fa457853b3b2" providerId="ADAL" clId="{C953E075-DB76-4586-842D-68C8EA74A47F}" dt="2018-11-04T00:22:15.793" v="6391"/>
        <pc:sldMkLst>
          <pc:docMk/>
          <pc:sldMk cId="275768962" sldId="451"/>
        </pc:sldMkLst>
        <pc:spChg chg="mod">
          <ac:chgData name="Andres Gomez" userId="27a7e418-eea3-44e2-8a77-fa457853b3b2" providerId="ADAL" clId="{C953E075-DB76-4586-842D-68C8EA74A47F}" dt="2018-11-04T00:18:35.035" v="6379" actId="20577"/>
          <ac:spMkLst>
            <pc:docMk/>
            <pc:sldMk cId="275768962" sldId="451"/>
            <ac:spMk id="2" creationId="{861F06A8-3A40-408E-A882-D4F47446424D}"/>
          </ac:spMkLst>
        </pc:spChg>
        <pc:picChg chg="del">
          <ac:chgData name="Andres Gomez" userId="27a7e418-eea3-44e2-8a77-fa457853b3b2" providerId="ADAL" clId="{C953E075-DB76-4586-842D-68C8EA74A47F}" dt="2018-11-04T00:18:28.954" v="6362" actId="478"/>
          <ac:picMkLst>
            <pc:docMk/>
            <pc:sldMk cId="275768962" sldId="451"/>
            <ac:picMk id="3" creationId="{97C9955E-144F-47FA-B74A-791EC86C41E3}"/>
          </ac:picMkLst>
        </pc:picChg>
        <pc:picChg chg="add mod">
          <ac:chgData name="Andres Gomez" userId="27a7e418-eea3-44e2-8a77-fa457853b3b2" providerId="ADAL" clId="{C953E075-DB76-4586-842D-68C8EA74A47F}" dt="2018-11-04T00:20:09.250" v="6385" actId="1582"/>
          <ac:picMkLst>
            <pc:docMk/>
            <pc:sldMk cId="275768962" sldId="451"/>
            <ac:picMk id="4" creationId="{9A46AADE-AAB8-4F1F-9415-75F447BBE489}"/>
          </ac:picMkLst>
        </pc:picChg>
        <pc:picChg chg="del">
          <ac:chgData name="Andres Gomez" userId="27a7e418-eea3-44e2-8a77-fa457853b3b2" providerId="ADAL" clId="{C953E075-DB76-4586-842D-68C8EA74A47F}" dt="2018-11-04T00:18:29.531" v="6363" actId="478"/>
          <ac:picMkLst>
            <pc:docMk/>
            <pc:sldMk cId="275768962" sldId="451"/>
            <ac:picMk id="5" creationId="{E14C1188-FEFB-47F3-B82C-40D68F7D8830}"/>
          </ac:picMkLst>
        </pc:picChg>
        <pc:picChg chg="add mod">
          <ac:chgData name="Andres Gomez" userId="27a7e418-eea3-44e2-8a77-fa457853b3b2" providerId="ADAL" clId="{C953E075-DB76-4586-842D-68C8EA74A47F}" dt="2018-11-04T00:22:08.298" v="6389" actId="1582"/>
          <ac:picMkLst>
            <pc:docMk/>
            <pc:sldMk cId="275768962" sldId="451"/>
            <ac:picMk id="6" creationId="{BDDAED57-F87E-40F7-B44D-0A4C7E6AFF6B}"/>
          </ac:picMkLst>
        </pc:picChg>
      </pc:sldChg>
      <pc:sldChg chg="addSp delSp modSp add modAnim modNotesTx">
        <pc:chgData name="Andres Gomez" userId="27a7e418-eea3-44e2-8a77-fa457853b3b2" providerId="ADAL" clId="{C953E075-DB76-4586-842D-68C8EA74A47F}" dt="2018-11-04T00:27:12.682" v="6532"/>
        <pc:sldMkLst>
          <pc:docMk/>
          <pc:sldMk cId="1475110366" sldId="452"/>
        </pc:sldMkLst>
        <pc:spChg chg="mod">
          <ac:chgData name="Andres Gomez" userId="27a7e418-eea3-44e2-8a77-fa457853b3b2" providerId="ADAL" clId="{C953E075-DB76-4586-842D-68C8EA74A47F}" dt="2018-11-04T00:23:45.059" v="6440" actId="20577"/>
          <ac:spMkLst>
            <pc:docMk/>
            <pc:sldMk cId="1475110366" sldId="452"/>
            <ac:spMk id="2" creationId="{861F06A8-3A40-408E-A882-D4F47446424D}"/>
          </ac:spMkLst>
        </pc:spChg>
        <pc:picChg chg="del">
          <ac:chgData name="Andres Gomez" userId="27a7e418-eea3-44e2-8a77-fa457853b3b2" providerId="ADAL" clId="{C953E075-DB76-4586-842D-68C8EA74A47F}" dt="2018-11-04T00:24:44.384" v="6506" actId="478"/>
          <ac:picMkLst>
            <pc:docMk/>
            <pc:sldMk cId="1475110366" sldId="452"/>
            <ac:picMk id="3" creationId="{97C9955E-144F-47FA-B74A-791EC86C41E3}"/>
          </ac:picMkLst>
        </pc:picChg>
        <pc:picChg chg="add mod">
          <ac:chgData name="Andres Gomez" userId="27a7e418-eea3-44e2-8a77-fa457853b3b2" providerId="ADAL" clId="{C953E075-DB76-4586-842D-68C8EA74A47F}" dt="2018-11-04T00:25:11.760" v="6514" actId="1582"/>
          <ac:picMkLst>
            <pc:docMk/>
            <pc:sldMk cId="1475110366" sldId="452"/>
            <ac:picMk id="4" creationId="{F1772DF7-3171-4792-BE55-CF91B80B03DC}"/>
          </ac:picMkLst>
        </pc:picChg>
        <pc:picChg chg="del">
          <ac:chgData name="Andres Gomez" userId="27a7e418-eea3-44e2-8a77-fa457853b3b2" providerId="ADAL" clId="{C953E075-DB76-4586-842D-68C8EA74A47F}" dt="2018-11-04T00:24:46.143" v="6507" actId="478"/>
          <ac:picMkLst>
            <pc:docMk/>
            <pc:sldMk cId="1475110366" sldId="452"/>
            <ac:picMk id="5" creationId="{E14C1188-FEFB-47F3-B82C-40D68F7D8830}"/>
          </ac:picMkLst>
        </pc:picChg>
        <pc:picChg chg="add mod">
          <ac:chgData name="Andres Gomez" userId="27a7e418-eea3-44e2-8a77-fa457853b3b2" providerId="ADAL" clId="{C953E075-DB76-4586-842D-68C8EA74A47F}" dt="2018-11-04T00:26:13.211" v="6521" actId="1076"/>
          <ac:picMkLst>
            <pc:docMk/>
            <pc:sldMk cId="1475110366" sldId="452"/>
            <ac:picMk id="6" creationId="{2F541914-052F-4645-AD58-E3EF5FA2A709}"/>
          </ac:picMkLst>
        </pc:picChg>
        <pc:picChg chg="add mod">
          <ac:chgData name="Andres Gomez" userId="27a7e418-eea3-44e2-8a77-fa457853b3b2" providerId="ADAL" clId="{C953E075-DB76-4586-842D-68C8EA74A47F}" dt="2018-11-04T00:26:56.983" v="6529" actId="1582"/>
          <ac:picMkLst>
            <pc:docMk/>
            <pc:sldMk cId="1475110366" sldId="452"/>
            <ac:picMk id="7" creationId="{679970ED-9728-49FC-8BB7-29E8A490A603}"/>
          </ac:picMkLst>
        </pc:picChg>
        <pc:picChg chg="add del">
          <ac:chgData name="Andres Gomez" userId="27a7e418-eea3-44e2-8a77-fa457853b3b2" providerId="ADAL" clId="{C953E075-DB76-4586-842D-68C8EA74A47F}" dt="2018-11-04T00:27:12.682" v="6532"/>
          <ac:picMkLst>
            <pc:docMk/>
            <pc:sldMk cId="1475110366" sldId="452"/>
            <ac:picMk id="8" creationId="{F122D77A-1304-40CF-A9B4-4A4E97E4E286}"/>
          </ac:picMkLst>
        </pc:picChg>
      </pc:sldChg>
      <pc:sldChg chg="addSp delSp modSp add delAnim modNotesTx">
        <pc:chgData name="Andres Gomez" userId="27a7e418-eea3-44e2-8a77-fa457853b3b2" providerId="ADAL" clId="{C953E075-DB76-4586-842D-68C8EA74A47F}" dt="2018-11-04T00:31:50.129" v="6883" actId="20577"/>
        <pc:sldMkLst>
          <pc:docMk/>
          <pc:sldMk cId="2837463550" sldId="453"/>
        </pc:sldMkLst>
        <pc:spChg chg="mod">
          <ac:chgData name="Andres Gomez" userId="27a7e418-eea3-44e2-8a77-fa457853b3b2" providerId="ADAL" clId="{C953E075-DB76-4586-842D-68C8EA74A47F}" dt="2018-11-04T00:27:27.148" v="6550" actId="20577"/>
          <ac:spMkLst>
            <pc:docMk/>
            <pc:sldMk cId="2837463550" sldId="453"/>
            <ac:spMk id="2" creationId="{861F06A8-3A40-408E-A882-D4F47446424D}"/>
          </ac:spMkLst>
        </pc:spChg>
        <pc:picChg chg="add mod">
          <ac:chgData name="Andres Gomez" userId="27a7e418-eea3-44e2-8a77-fa457853b3b2" providerId="ADAL" clId="{C953E075-DB76-4586-842D-68C8EA74A47F}" dt="2018-11-04T00:30:20.005" v="6562" actId="1036"/>
          <ac:picMkLst>
            <pc:docMk/>
            <pc:sldMk cId="2837463550" sldId="453"/>
            <ac:picMk id="3" creationId="{1A49AE65-CC28-42CD-9869-16DE5730544D}"/>
          </ac:picMkLst>
        </pc:picChg>
        <pc:picChg chg="del">
          <ac:chgData name="Andres Gomez" userId="27a7e418-eea3-44e2-8a77-fa457853b3b2" providerId="ADAL" clId="{C953E075-DB76-4586-842D-68C8EA74A47F}" dt="2018-11-04T00:27:29.840" v="6553" actId="478"/>
          <ac:picMkLst>
            <pc:docMk/>
            <pc:sldMk cId="2837463550" sldId="453"/>
            <ac:picMk id="4" creationId="{F1772DF7-3171-4792-BE55-CF91B80B03DC}"/>
          </ac:picMkLst>
        </pc:picChg>
        <pc:picChg chg="del">
          <ac:chgData name="Andres Gomez" userId="27a7e418-eea3-44e2-8a77-fa457853b3b2" providerId="ADAL" clId="{C953E075-DB76-4586-842D-68C8EA74A47F}" dt="2018-11-04T00:27:29.316" v="6552" actId="478"/>
          <ac:picMkLst>
            <pc:docMk/>
            <pc:sldMk cId="2837463550" sldId="453"/>
            <ac:picMk id="6" creationId="{2F541914-052F-4645-AD58-E3EF5FA2A709}"/>
          </ac:picMkLst>
        </pc:picChg>
        <pc:picChg chg="del">
          <ac:chgData name="Andres Gomez" userId="27a7e418-eea3-44e2-8a77-fa457853b3b2" providerId="ADAL" clId="{C953E075-DB76-4586-842D-68C8EA74A47F}" dt="2018-11-04T00:27:28.767" v="6551" actId="478"/>
          <ac:picMkLst>
            <pc:docMk/>
            <pc:sldMk cId="2837463550" sldId="453"/>
            <ac:picMk id="7" creationId="{679970ED-9728-49FC-8BB7-29E8A490A603}"/>
          </ac:picMkLst>
        </pc:picChg>
      </pc:sldChg>
      <pc:sldChg chg="addSp delSp modSp add delAnim modNotesTx">
        <pc:chgData name="Andres Gomez" userId="27a7e418-eea3-44e2-8a77-fa457853b3b2" providerId="ADAL" clId="{C953E075-DB76-4586-842D-68C8EA74A47F}" dt="2018-11-04T00:34:23.876" v="7038" actId="1036"/>
        <pc:sldMkLst>
          <pc:docMk/>
          <pc:sldMk cId="2047037665" sldId="454"/>
        </pc:sldMkLst>
        <pc:spChg chg="mod">
          <ac:chgData name="Andres Gomez" userId="27a7e418-eea3-44e2-8a77-fa457853b3b2" providerId="ADAL" clId="{C953E075-DB76-4586-842D-68C8EA74A47F}" dt="2018-11-04T00:32:31.753" v="6890" actId="20577"/>
          <ac:spMkLst>
            <pc:docMk/>
            <pc:sldMk cId="2047037665" sldId="454"/>
            <ac:spMk id="2" creationId="{861F06A8-3A40-408E-A882-D4F47446424D}"/>
          </ac:spMkLst>
        </pc:spChg>
        <pc:spChg chg="add mod">
          <ac:chgData name="Andres Gomez" userId="27a7e418-eea3-44e2-8a77-fa457853b3b2" providerId="ADAL" clId="{C953E075-DB76-4586-842D-68C8EA74A47F}" dt="2018-11-04T00:34:15.333" v="7024" actId="14100"/>
          <ac:spMkLst>
            <pc:docMk/>
            <pc:sldMk cId="2047037665" sldId="454"/>
            <ac:spMk id="8" creationId="{516C3411-760B-4CB2-9DE2-442B1AF8DDB1}"/>
          </ac:spMkLst>
        </pc:spChg>
        <pc:picChg chg="add mod">
          <ac:chgData name="Andres Gomez" userId="27a7e418-eea3-44e2-8a77-fa457853b3b2" providerId="ADAL" clId="{C953E075-DB76-4586-842D-68C8EA74A47F}" dt="2018-11-04T00:34:23.876" v="7038" actId="1036"/>
          <ac:picMkLst>
            <pc:docMk/>
            <pc:sldMk cId="2047037665" sldId="454"/>
            <ac:picMk id="3" creationId="{DF9C7691-AC19-40B4-B3FE-3527E18E3A50}"/>
          </ac:picMkLst>
        </pc:picChg>
        <pc:picChg chg="del">
          <ac:chgData name="Andres Gomez" userId="27a7e418-eea3-44e2-8a77-fa457853b3b2" providerId="ADAL" clId="{C953E075-DB76-4586-842D-68C8EA74A47F}" dt="2018-11-04T00:32:34.654" v="6893" actId="478"/>
          <ac:picMkLst>
            <pc:docMk/>
            <pc:sldMk cId="2047037665" sldId="454"/>
            <ac:picMk id="4" creationId="{F1772DF7-3171-4792-BE55-CF91B80B03DC}"/>
          </ac:picMkLst>
        </pc:picChg>
        <pc:picChg chg="del">
          <ac:chgData name="Andres Gomez" userId="27a7e418-eea3-44e2-8a77-fa457853b3b2" providerId="ADAL" clId="{C953E075-DB76-4586-842D-68C8EA74A47F}" dt="2018-11-04T00:32:34.065" v="6892" actId="478"/>
          <ac:picMkLst>
            <pc:docMk/>
            <pc:sldMk cId="2047037665" sldId="454"/>
            <ac:picMk id="6" creationId="{2F541914-052F-4645-AD58-E3EF5FA2A709}"/>
          </ac:picMkLst>
        </pc:picChg>
        <pc:picChg chg="del">
          <ac:chgData name="Andres Gomez" userId="27a7e418-eea3-44e2-8a77-fa457853b3b2" providerId="ADAL" clId="{C953E075-DB76-4586-842D-68C8EA74A47F}" dt="2018-11-04T00:32:33.480" v="6891" actId="478"/>
          <ac:picMkLst>
            <pc:docMk/>
            <pc:sldMk cId="2047037665" sldId="454"/>
            <ac:picMk id="7" creationId="{679970ED-9728-49FC-8BB7-29E8A490A603}"/>
          </ac:picMkLst>
        </pc:picChg>
      </pc:sldChg>
      <pc:sldChg chg="addSp delSp modSp add">
        <pc:chgData name="Andres Gomez" userId="27a7e418-eea3-44e2-8a77-fa457853b3b2" providerId="ADAL" clId="{C953E075-DB76-4586-842D-68C8EA74A47F}" dt="2018-11-04T00:41:48.045" v="7197" actId="20577"/>
        <pc:sldMkLst>
          <pc:docMk/>
          <pc:sldMk cId="1526855377" sldId="455"/>
        </pc:sldMkLst>
        <pc:spChg chg="mod">
          <ac:chgData name="Andres Gomez" userId="27a7e418-eea3-44e2-8a77-fa457853b3b2" providerId="ADAL" clId="{C953E075-DB76-4586-842D-68C8EA74A47F}" dt="2018-11-04T00:35:41.529" v="7056" actId="20577"/>
          <ac:spMkLst>
            <pc:docMk/>
            <pc:sldMk cId="1526855377" sldId="455"/>
            <ac:spMk id="2" creationId="{625229D5-8E38-42CA-9D7C-3D67BA864678}"/>
          </ac:spMkLst>
        </pc:spChg>
        <pc:spChg chg="mod">
          <ac:chgData name="Andres Gomez" userId="27a7e418-eea3-44e2-8a77-fa457853b3b2" providerId="ADAL" clId="{C953E075-DB76-4586-842D-68C8EA74A47F}" dt="2018-11-04T00:41:48.045" v="7197" actId="20577"/>
          <ac:spMkLst>
            <pc:docMk/>
            <pc:sldMk cId="1526855377" sldId="455"/>
            <ac:spMk id="3" creationId="{1211771D-ECF3-4849-8C00-2CA7BB44E541}"/>
          </ac:spMkLst>
        </pc:spChg>
        <pc:picChg chg="del">
          <ac:chgData name="Andres Gomez" userId="27a7e418-eea3-44e2-8a77-fa457853b3b2" providerId="ADAL" clId="{C953E075-DB76-4586-842D-68C8EA74A47F}" dt="2018-11-04T00:40:39.217" v="7057" actId="478"/>
          <ac:picMkLst>
            <pc:docMk/>
            <pc:sldMk cId="1526855377" sldId="455"/>
            <ac:picMk id="4" creationId="{CEF01A86-0397-4D5F-AB22-EC7B5F7F71A0}"/>
          </ac:picMkLst>
        </pc:picChg>
        <pc:picChg chg="add mod">
          <ac:chgData name="Andres Gomez" userId="27a7e418-eea3-44e2-8a77-fa457853b3b2" providerId="ADAL" clId="{C953E075-DB76-4586-842D-68C8EA74A47F}" dt="2018-11-04T00:40:44.610" v="7060" actId="14100"/>
          <ac:picMkLst>
            <pc:docMk/>
            <pc:sldMk cId="1526855377" sldId="455"/>
            <ac:picMk id="5" creationId="{A8E494F5-4096-40D6-8C72-5120F968EAE1}"/>
          </ac:picMkLst>
        </pc:picChg>
      </pc:sldChg>
      <pc:sldChg chg="addSp delSp modSp add">
        <pc:chgData name="Andres Gomez" userId="27a7e418-eea3-44e2-8a77-fa457853b3b2" providerId="ADAL" clId="{C953E075-DB76-4586-842D-68C8EA74A47F}" dt="2018-11-04T00:44:40.889" v="7222" actId="1076"/>
        <pc:sldMkLst>
          <pc:docMk/>
          <pc:sldMk cId="249759794" sldId="456"/>
        </pc:sldMkLst>
        <pc:spChg chg="mod">
          <ac:chgData name="Andres Gomez" userId="27a7e418-eea3-44e2-8a77-fa457853b3b2" providerId="ADAL" clId="{C953E075-DB76-4586-842D-68C8EA74A47F}" dt="2018-11-04T00:44:27.344" v="7218" actId="20577"/>
          <ac:spMkLst>
            <pc:docMk/>
            <pc:sldMk cId="249759794" sldId="456"/>
            <ac:spMk id="2" creationId="{625229D5-8E38-42CA-9D7C-3D67BA864678}"/>
          </ac:spMkLst>
        </pc:spChg>
        <pc:spChg chg="del">
          <ac:chgData name="Andres Gomez" userId="27a7e418-eea3-44e2-8a77-fa457853b3b2" providerId="ADAL" clId="{C953E075-DB76-4586-842D-68C8EA74A47F}" dt="2018-11-04T00:44:15.911" v="7202" actId="478"/>
          <ac:spMkLst>
            <pc:docMk/>
            <pc:sldMk cId="249759794" sldId="456"/>
            <ac:spMk id="3" creationId="{1211771D-ECF3-4849-8C00-2CA7BB44E541}"/>
          </ac:spMkLst>
        </pc:spChg>
        <pc:spChg chg="add del mod">
          <ac:chgData name="Andres Gomez" userId="27a7e418-eea3-44e2-8a77-fa457853b3b2" providerId="ADAL" clId="{C953E075-DB76-4586-842D-68C8EA74A47F}" dt="2018-11-04T00:44:32.668" v="7219"/>
          <ac:spMkLst>
            <pc:docMk/>
            <pc:sldMk cId="249759794" sldId="456"/>
            <ac:spMk id="6" creationId="{17FA8687-5842-4639-9CB8-742F35A5496C}"/>
          </ac:spMkLst>
        </pc:spChg>
        <pc:picChg chg="del">
          <ac:chgData name="Andres Gomez" userId="27a7e418-eea3-44e2-8a77-fa457853b3b2" providerId="ADAL" clId="{C953E075-DB76-4586-842D-68C8EA74A47F}" dt="2018-11-04T00:44:14.507" v="7201" actId="478"/>
          <ac:picMkLst>
            <pc:docMk/>
            <pc:sldMk cId="249759794" sldId="456"/>
            <ac:picMk id="5" creationId="{A8E494F5-4096-40D6-8C72-5120F968EAE1}"/>
          </ac:picMkLst>
        </pc:picChg>
        <pc:picChg chg="add mod">
          <ac:chgData name="Andres Gomez" userId="27a7e418-eea3-44e2-8a77-fa457853b3b2" providerId="ADAL" clId="{C953E075-DB76-4586-842D-68C8EA74A47F}" dt="2018-11-04T00:44:40.889" v="7222" actId="1076"/>
          <ac:picMkLst>
            <pc:docMk/>
            <pc:sldMk cId="249759794" sldId="456"/>
            <ac:picMk id="7" creationId="{4AA61D0A-E017-439B-ADFA-07D6F10A388C}"/>
          </ac:picMkLst>
        </pc:picChg>
      </pc:sldChg>
      <pc:sldChg chg="addSp delSp modSp add modNotesTx">
        <pc:chgData name="Andres Gomez" userId="27a7e418-eea3-44e2-8a77-fa457853b3b2" providerId="ADAL" clId="{C953E075-DB76-4586-842D-68C8EA74A47F}" dt="2018-11-04T03:58:41.842" v="7694" actId="5793"/>
        <pc:sldMkLst>
          <pc:docMk/>
          <pc:sldMk cId="1584739735" sldId="457"/>
        </pc:sldMkLst>
        <pc:spChg chg="mod">
          <ac:chgData name="Andres Gomez" userId="27a7e418-eea3-44e2-8a77-fa457853b3b2" providerId="ADAL" clId="{C953E075-DB76-4586-842D-68C8EA74A47F}" dt="2018-11-04T03:55:55.074" v="7422" actId="20577"/>
          <ac:spMkLst>
            <pc:docMk/>
            <pc:sldMk cId="1584739735" sldId="457"/>
            <ac:spMk id="2" creationId="{861F06A8-3A40-408E-A882-D4F47446424D}"/>
          </ac:spMkLst>
        </pc:spChg>
        <pc:picChg chg="del">
          <ac:chgData name="Andres Gomez" userId="27a7e418-eea3-44e2-8a77-fa457853b3b2" providerId="ADAL" clId="{C953E075-DB76-4586-842D-68C8EA74A47F}" dt="2018-11-04T03:56:59.832" v="7424" actId="478"/>
          <ac:picMkLst>
            <pc:docMk/>
            <pc:sldMk cId="1584739735" sldId="457"/>
            <ac:picMk id="3" creationId="{80AB8755-73D7-4611-A12E-C306A723303B}"/>
          </ac:picMkLst>
        </pc:picChg>
        <pc:picChg chg="add mod modCrop">
          <ac:chgData name="Andres Gomez" userId="27a7e418-eea3-44e2-8a77-fa457853b3b2" providerId="ADAL" clId="{C953E075-DB76-4586-842D-68C8EA74A47F}" dt="2018-11-04T03:57:13.769" v="7429" actId="14100"/>
          <ac:picMkLst>
            <pc:docMk/>
            <pc:sldMk cId="1584739735" sldId="457"/>
            <ac:picMk id="4" creationId="{A56723EB-411A-4D7E-8DB0-FBF19145EFC2}"/>
          </ac:picMkLst>
        </pc:picChg>
        <pc:picChg chg="add mod">
          <ac:chgData name="Andres Gomez" userId="27a7e418-eea3-44e2-8a77-fa457853b3b2" providerId="ADAL" clId="{C953E075-DB76-4586-842D-68C8EA74A47F}" dt="2018-11-04T03:57:37.512" v="7433" actId="14100"/>
          <ac:picMkLst>
            <pc:docMk/>
            <pc:sldMk cId="1584739735" sldId="457"/>
            <ac:picMk id="5" creationId="{2733A9A0-6AA9-49EB-9F4D-6CD66A51E9DD}"/>
          </ac:picMkLst>
        </pc:picChg>
        <pc:picChg chg="del">
          <ac:chgData name="Andres Gomez" userId="27a7e418-eea3-44e2-8a77-fa457853b3b2" providerId="ADAL" clId="{C953E075-DB76-4586-842D-68C8EA74A47F}" dt="2018-11-04T03:57:31.356" v="7430" actId="478"/>
          <ac:picMkLst>
            <pc:docMk/>
            <pc:sldMk cId="1584739735" sldId="457"/>
            <ac:picMk id="6" creationId="{C19309EE-3C51-41BC-80EF-8156915E8C19}"/>
          </ac:picMkLst>
        </pc:picChg>
      </pc:sldChg>
      <pc:sldChg chg="addSp delSp modSp add modNotesTx">
        <pc:chgData name="Andres Gomez" userId="27a7e418-eea3-44e2-8a77-fa457853b3b2" providerId="ADAL" clId="{C953E075-DB76-4586-842D-68C8EA74A47F}" dt="2018-11-04T04:07:07.238" v="8708" actId="20577"/>
        <pc:sldMkLst>
          <pc:docMk/>
          <pc:sldMk cId="3294988900" sldId="458"/>
        </pc:sldMkLst>
        <pc:spChg chg="mod">
          <ac:chgData name="Andres Gomez" userId="27a7e418-eea3-44e2-8a77-fa457853b3b2" providerId="ADAL" clId="{C953E075-DB76-4586-842D-68C8EA74A47F}" dt="2018-11-04T03:59:15.547" v="7709" actId="20577"/>
          <ac:spMkLst>
            <pc:docMk/>
            <pc:sldMk cId="3294988900" sldId="458"/>
            <ac:spMk id="2" creationId="{861F06A8-3A40-408E-A882-D4F47446424D}"/>
          </ac:spMkLst>
        </pc:spChg>
        <pc:picChg chg="add mod">
          <ac:chgData name="Andres Gomez" userId="27a7e418-eea3-44e2-8a77-fa457853b3b2" providerId="ADAL" clId="{C953E075-DB76-4586-842D-68C8EA74A47F}" dt="2018-11-04T03:59:41.312" v="7715" actId="14100"/>
          <ac:picMkLst>
            <pc:docMk/>
            <pc:sldMk cId="3294988900" sldId="458"/>
            <ac:picMk id="3" creationId="{0E8851F4-A2D7-402C-B439-C955C1F0151A}"/>
          </ac:picMkLst>
        </pc:picChg>
        <pc:picChg chg="del">
          <ac:chgData name="Andres Gomez" userId="27a7e418-eea3-44e2-8a77-fa457853b3b2" providerId="ADAL" clId="{C953E075-DB76-4586-842D-68C8EA74A47F}" dt="2018-11-04T03:59:19.102" v="7710" actId="478"/>
          <ac:picMkLst>
            <pc:docMk/>
            <pc:sldMk cId="3294988900" sldId="458"/>
            <ac:picMk id="4" creationId="{A56723EB-411A-4D7E-8DB0-FBF19145EFC2}"/>
          </ac:picMkLst>
        </pc:picChg>
        <pc:picChg chg="del">
          <ac:chgData name="Andres Gomez" userId="27a7e418-eea3-44e2-8a77-fa457853b3b2" providerId="ADAL" clId="{C953E075-DB76-4586-842D-68C8EA74A47F}" dt="2018-11-04T03:59:19.515" v="7711" actId="478"/>
          <ac:picMkLst>
            <pc:docMk/>
            <pc:sldMk cId="3294988900" sldId="458"/>
            <ac:picMk id="5" creationId="{2733A9A0-6AA9-49EB-9F4D-6CD66A51E9DD}"/>
          </ac:picMkLst>
        </pc:picChg>
      </pc:sldChg>
      <pc:sldChg chg="addSp delSp modSp add modAnim modNotesTx">
        <pc:chgData name="Andres Gomez" userId="27a7e418-eea3-44e2-8a77-fa457853b3b2" providerId="ADAL" clId="{C953E075-DB76-4586-842D-68C8EA74A47F}" dt="2018-11-04T04:28:17.411" v="9211" actId="1036"/>
        <pc:sldMkLst>
          <pc:docMk/>
          <pc:sldMk cId="1501497511" sldId="459"/>
        </pc:sldMkLst>
        <pc:spChg chg="mod">
          <ac:chgData name="Andres Gomez" userId="27a7e418-eea3-44e2-8a77-fa457853b3b2" providerId="ADAL" clId="{C953E075-DB76-4586-842D-68C8EA74A47F}" dt="2018-11-04T04:25:59.933" v="8947" actId="20577"/>
          <ac:spMkLst>
            <pc:docMk/>
            <pc:sldMk cId="1501497511" sldId="459"/>
            <ac:spMk id="2" creationId="{861F06A8-3A40-408E-A882-D4F47446424D}"/>
          </ac:spMkLst>
        </pc:spChg>
        <pc:picChg chg="del">
          <ac:chgData name="Andres Gomez" userId="27a7e418-eea3-44e2-8a77-fa457853b3b2" providerId="ADAL" clId="{C953E075-DB76-4586-842D-68C8EA74A47F}" dt="2018-11-04T04:26:03.153" v="8948" actId="478"/>
          <ac:picMkLst>
            <pc:docMk/>
            <pc:sldMk cId="1501497511" sldId="459"/>
            <ac:picMk id="3" creationId="{0E8851F4-A2D7-402C-B439-C955C1F0151A}"/>
          </ac:picMkLst>
        </pc:picChg>
        <pc:picChg chg="add mod">
          <ac:chgData name="Andres Gomez" userId="27a7e418-eea3-44e2-8a77-fa457853b3b2" providerId="ADAL" clId="{C953E075-DB76-4586-842D-68C8EA74A47F}" dt="2018-11-04T04:28:17.411" v="9211" actId="1036"/>
          <ac:picMkLst>
            <pc:docMk/>
            <pc:sldMk cId="1501497511" sldId="459"/>
            <ac:picMk id="4" creationId="{89D087A2-F553-4CB3-879B-384F60F55D6E}"/>
          </ac:picMkLst>
        </pc:picChg>
        <pc:picChg chg="add mod">
          <ac:chgData name="Andres Gomez" userId="27a7e418-eea3-44e2-8a77-fa457853b3b2" providerId="ADAL" clId="{C953E075-DB76-4586-842D-68C8EA74A47F}" dt="2018-11-04T04:28:10.256" v="9210" actId="1582"/>
          <ac:picMkLst>
            <pc:docMk/>
            <pc:sldMk cId="1501497511" sldId="459"/>
            <ac:picMk id="5" creationId="{69CA7D4E-DDE6-42E6-B693-F0E45BEFEFAD}"/>
          </ac:picMkLst>
        </pc:picChg>
      </pc:sldChg>
      <pc:sldChg chg="addSp delSp modSp add modNotesTx">
        <pc:chgData name="Andres Gomez" userId="27a7e418-eea3-44e2-8a77-fa457853b3b2" providerId="ADAL" clId="{C953E075-DB76-4586-842D-68C8EA74A47F}" dt="2018-11-04T04:49:20.870" v="9676" actId="20577"/>
        <pc:sldMkLst>
          <pc:docMk/>
          <pc:sldMk cId="393312057" sldId="460"/>
        </pc:sldMkLst>
        <pc:spChg chg="mod">
          <ac:chgData name="Andres Gomez" userId="27a7e418-eea3-44e2-8a77-fa457853b3b2" providerId="ADAL" clId="{C953E075-DB76-4586-842D-68C8EA74A47F}" dt="2018-11-04T04:48:02.414" v="9629" actId="20577"/>
          <ac:spMkLst>
            <pc:docMk/>
            <pc:sldMk cId="393312057" sldId="460"/>
            <ac:spMk id="2" creationId="{62D72453-29A3-44AC-A32B-D6DA3958C0AB}"/>
          </ac:spMkLst>
        </pc:spChg>
        <pc:spChg chg="add del mod">
          <ac:chgData name="Andres Gomez" userId="27a7e418-eea3-44e2-8a77-fa457853b3b2" providerId="ADAL" clId="{C953E075-DB76-4586-842D-68C8EA74A47F}" dt="2018-11-04T04:48:57.665" v="9633" actId="478"/>
          <ac:spMkLst>
            <pc:docMk/>
            <pc:sldMk cId="393312057" sldId="460"/>
            <ac:spMk id="4" creationId="{BD23991D-2170-42F3-9422-47869CE4353E}"/>
          </ac:spMkLst>
        </pc:spChg>
        <pc:spChg chg="del">
          <ac:chgData name="Andres Gomez" userId="27a7e418-eea3-44e2-8a77-fa457853b3b2" providerId="ADAL" clId="{C953E075-DB76-4586-842D-68C8EA74A47F}" dt="2018-11-04T04:48:51.371" v="9630" actId="478"/>
          <ac:spMkLst>
            <pc:docMk/>
            <pc:sldMk cId="393312057" sldId="460"/>
            <ac:spMk id="5" creationId="{0BB9B97C-538C-4050-A87F-5F7B630C59DF}"/>
          </ac:spMkLst>
        </pc:spChg>
        <pc:picChg chg="del">
          <ac:chgData name="Andres Gomez" userId="27a7e418-eea3-44e2-8a77-fa457853b3b2" providerId="ADAL" clId="{C953E075-DB76-4586-842D-68C8EA74A47F}" dt="2018-11-04T04:48:53.201" v="9631" actId="478"/>
          <ac:picMkLst>
            <pc:docMk/>
            <pc:sldMk cId="393312057" sldId="460"/>
            <ac:picMk id="6" creationId="{59199699-62D5-487B-9582-D54CFCFFAB1C}"/>
          </ac:picMkLst>
        </pc:picChg>
        <pc:picChg chg="add mod">
          <ac:chgData name="Andres Gomez" userId="27a7e418-eea3-44e2-8a77-fa457853b3b2" providerId="ADAL" clId="{C953E075-DB76-4586-842D-68C8EA74A47F}" dt="2018-11-04T04:49:04.675" v="9636" actId="1076"/>
          <ac:picMkLst>
            <pc:docMk/>
            <pc:sldMk cId="393312057" sldId="460"/>
            <ac:picMk id="7" creationId="{4F824D35-B64B-45E7-BE5A-FC00310D271B}"/>
          </ac:picMkLst>
        </pc:picChg>
      </pc:sldChg>
      <pc:sldChg chg="addSp delSp modSp add">
        <pc:chgData name="Andres Gomez" userId="27a7e418-eea3-44e2-8a77-fa457853b3b2" providerId="ADAL" clId="{C953E075-DB76-4586-842D-68C8EA74A47F}" dt="2018-11-04T04:58:31.388" v="9858" actId="14100"/>
        <pc:sldMkLst>
          <pc:docMk/>
          <pc:sldMk cId="2861789509" sldId="461"/>
        </pc:sldMkLst>
        <pc:spChg chg="mod">
          <ac:chgData name="Andres Gomez" userId="27a7e418-eea3-44e2-8a77-fa457853b3b2" providerId="ADAL" clId="{C953E075-DB76-4586-842D-68C8EA74A47F}" dt="2018-11-04T04:55:46.918" v="9692" actId="20577"/>
          <ac:spMkLst>
            <pc:docMk/>
            <pc:sldMk cId="2861789509" sldId="461"/>
            <ac:spMk id="2" creationId="{62D72453-29A3-44AC-A32B-D6DA3958C0AB}"/>
          </ac:spMkLst>
        </pc:spChg>
        <pc:spChg chg="add mod">
          <ac:chgData name="Andres Gomez" userId="27a7e418-eea3-44e2-8a77-fa457853b3b2" providerId="ADAL" clId="{C953E075-DB76-4586-842D-68C8EA74A47F}" dt="2018-11-04T04:57:41.656" v="9834" actId="20577"/>
          <ac:spMkLst>
            <pc:docMk/>
            <pc:sldMk cId="2861789509" sldId="461"/>
            <ac:spMk id="4" creationId="{C43F03AA-F04A-423C-AC6D-33E604D44EB8}"/>
          </ac:spMkLst>
        </pc:spChg>
        <pc:spChg chg="add mod">
          <ac:chgData name="Andres Gomez" userId="27a7e418-eea3-44e2-8a77-fa457853b3b2" providerId="ADAL" clId="{C953E075-DB76-4586-842D-68C8EA74A47F}" dt="2018-11-04T04:58:15.250" v="9840" actId="1036"/>
          <ac:spMkLst>
            <pc:docMk/>
            <pc:sldMk cId="2861789509" sldId="461"/>
            <ac:spMk id="5" creationId="{9ED2DC50-D44E-4705-86E2-9C7C1EE5DD5A}"/>
          </ac:spMkLst>
        </pc:spChg>
        <pc:spChg chg="add mod">
          <ac:chgData name="Andres Gomez" userId="27a7e418-eea3-44e2-8a77-fa457853b3b2" providerId="ADAL" clId="{C953E075-DB76-4586-842D-68C8EA74A47F}" dt="2018-11-04T04:58:31.388" v="9858" actId="14100"/>
          <ac:spMkLst>
            <pc:docMk/>
            <pc:sldMk cId="2861789509" sldId="461"/>
            <ac:spMk id="8" creationId="{45436E1E-D9D8-4ABB-A1EA-421B8AB59EFD}"/>
          </ac:spMkLst>
        </pc:spChg>
        <pc:picChg chg="add mod">
          <ac:chgData name="Andres Gomez" userId="27a7e418-eea3-44e2-8a77-fa457853b3b2" providerId="ADAL" clId="{C953E075-DB76-4586-842D-68C8EA74A47F}" dt="2018-11-04T04:57:47.923" v="9835" actId="1076"/>
          <ac:picMkLst>
            <pc:docMk/>
            <pc:sldMk cId="2861789509" sldId="461"/>
            <ac:picMk id="3" creationId="{15FFCF45-E681-45D0-A7BD-4DD256B03A49}"/>
          </ac:picMkLst>
        </pc:picChg>
        <pc:picChg chg="del">
          <ac:chgData name="Andres Gomez" userId="27a7e418-eea3-44e2-8a77-fa457853b3b2" providerId="ADAL" clId="{C953E075-DB76-4586-842D-68C8EA74A47F}" dt="2018-11-04T04:55:49.087" v="9693" actId="478"/>
          <ac:picMkLst>
            <pc:docMk/>
            <pc:sldMk cId="2861789509" sldId="461"/>
            <ac:picMk id="7" creationId="{4F824D35-B64B-45E7-BE5A-FC00310D271B}"/>
          </ac:picMkLst>
        </pc:picChg>
      </pc:sldChg>
      <pc:sldChg chg="addSp delSp modSp add modNotesTx">
        <pc:chgData name="Andres Gomez" userId="27a7e418-eea3-44e2-8a77-fa457853b3b2" providerId="ADAL" clId="{C953E075-DB76-4586-842D-68C8EA74A47F}" dt="2018-11-04T15:47:07.432" v="10053" actId="20577"/>
        <pc:sldMkLst>
          <pc:docMk/>
          <pc:sldMk cId="1933734173" sldId="462"/>
        </pc:sldMkLst>
        <pc:spChg chg="del">
          <ac:chgData name="Andres Gomez" userId="27a7e418-eea3-44e2-8a77-fa457853b3b2" providerId="ADAL" clId="{C953E075-DB76-4586-842D-68C8EA74A47F}" dt="2018-11-04T15:41:57.097" v="9861"/>
          <ac:spMkLst>
            <pc:docMk/>
            <pc:sldMk cId="1933734173" sldId="462"/>
            <ac:spMk id="2" creationId="{EBD8E833-D1CD-4DE6-8DC0-371F318E403E}"/>
          </ac:spMkLst>
        </pc:spChg>
        <pc:spChg chg="add mod">
          <ac:chgData name="Andres Gomez" userId="27a7e418-eea3-44e2-8a77-fa457853b3b2" providerId="ADAL" clId="{C953E075-DB76-4586-842D-68C8EA74A47F}" dt="2018-11-04T15:42:53.818" v="9907" actId="20577"/>
          <ac:spMkLst>
            <pc:docMk/>
            <pc:sldMk cId="1933734173" sldId="462"/>
            <ac:spMk id="3" creationId="{3A8FA8FF-6BF1-401E-8609-AEA1986B2FE9}"/>
          </ac:spMkLst>
        </pc:spChg>
        <pc:spChg chg="add mod">
          <ac:chgData name="Andres Gomez" userId="27a7e418-eea3-44e2-8a77-fa457853b3b2" providerId="ADAL" clId="{C953E075-DB76-4586-842D-68C8EA74A47F}" dt="2018-11-04T15:43:32.272" v="9981" actId="20577"/>
          <ac:spMkLst>
            <pc:docMk/>
            <pc:sldMk cId="1933734173" sldId="462"/>
            <ac:spMk id="4" creationId="{B65BBB8F-380D-40CA-BFDB-D48B2031B4D8}"/>
          </ac:spMkLst>
        </pc:spChg>
        <pc:spChg chg="add mod">
          <ac:chgData name="Andres Gomez" userId="27a7e418-eea3-44e2-8a77-fa457853b3b2" providerId="ADAL" clId="{C953E075-DB76-4586-842D-68C8EA74A47F}" dt="2018-11-04T15:46:26.481" v="10025" actId="14100"/>
          <ac:spMkLst>
            <pc:docMk/>
            <pc:sldMk cId="1933734173" sldId="462"/>
            <ac:spMk id="5" creationId="{E165A769-901A-4771-B036-40349987642C}"/>
          </ac:spMkLst>
        </pc:spChg>
      </pc:sldChg>
      <pc:sldChg chg="addSp modSp add">
        <pc:chgData name="Andres Gomez" userId="27a7e418-eea3-44e2-8a77-fa457853b3b2" providerId="ADAL" clId="{C953E075-DB76-4586-842D-68C8EA74A47F}" dt="2018-11-04T15:48:04.161" v="10102" actId="14100"/>
        <pc:sldMkLst>
          <pc:docMk/>
          <pc:sldMk cId="1218026293" sldId="464"/>
        </pc:sldMkLst>
        <pc:cxnChg chg="add mod">
          <ac:chgData name="Andres Gomez" userId="27a7e418-eea3-44e2-8a77-fa457853b3b2" providerId="ADAL" clId="{C953E075-DB76-4586-842D-68C8EA74A47F}" dt="2018-11-04T15:47:38.255" v="10058" actId="1582"/>
          <ac:cxnSpMkLst>
            <pc:docMk/>
            <pc:sldMk cId="1218026293" sldId="464"/>
            <ac:cxnSpMk id="6" creationId="{7B878B10-FE41-4432-9782-39A14A68B90E}"/>
          </ac:cxnSpMkLst>
        </pc:cxnChg>
        <pc:cxnChg chg="add mod">
          <ac:chgData name="Andres Gomez" userId="27a7e418-eea3-44e2-8a77-fa457853b3b2" providerId="ADAL" clId="{C953E075-DB76-4586-842D-68C8EA74A47F}" dt="2018-11-04T15:47:51.307" v="10099" actId="1037"/>
          <ac:cxnSpMkLst>
            <pc:docMk/>
            <pc:sldMk cId="1218026293" sldId="464"/>
            <ac:cxnSpMk id="7" creationId="{6179E940-CF95-4275-BB67-1535989ADCAA}"/>
          </ac:cxnSpMkLst>
        </pc:cxnChg>
        <pc:cxnChg chg="add mod">
          <ac:chgData name="Andres Gomez" userId="27a7e418-eea3-44e2-8a77-fa457853b3b2" providerId="ADAL" clId="{C953E075-DB76-4586-842D-68C8EA74A47F}" dt="2018-11-04T15:48:04.161" v="10102" actId="14100"/>
          <ac:cxnSpMkLst>
            <pc:docMk/>
            <pc:sldMk cId="1218026293" sldId="464"/>
            <ac:cxnSpMk id="8" creationId="{69605B02-8BDC-41FA-9386-DCD3C480761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60A8D-BCD7-44C9-BC83-7B1646383D1F}"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4A1B7-EA6E-4898-A56D-6FCC6D5FD3FA}" type="slidenum">
              <a:rPr lang="en-US" smtClean="0"/>
              <a:t>‹#›</a:t>
            </a:fld>
            <a:endParaRPr lang="en-US"/>
          </a:p>
        </p:txBody>
      </p:sp>
    </p:spTree>
    <p:extLst>
      <p:ext uri="{BB962C8B-B14F-4D97-AF65-F5344CB8AC3E}">
        <p14:creationId xmlns:p14="http://schemas.microsoft.com/office/powerpoint/2010/main" val="7989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Contributors: </a:t>
            </a:r>
          </a:p>
          <a:p>
            <a:pPr marL="171450" indent="-171450">
              <a:buFont typeface="Arial" panose="020B0604020202020204" pitchFamily="34" charset="0"/>
              <a:buChar char="•"/>
            </a:pPr>
            <a:r>
              <a:rPr lang="en-US" dirty="0"/>
              <a:t>Benjamin Celis</a:t>
            </a:r>
          </a:p>
          <a:p>
            <a:pPr marL="171450" indent="-171450">
              <a:buFont typeface="Arial" panose="020B0604020202020204" pitchFamily="34" charset="0"/>
              <a:buChar char="•"/>
            </a:pPr>
            <a:r>
              <a:rPr lang="en-US" dirty="0"/>
              <a:t>Simon Perez</a:t>
            </a:r>
          </a:p>
          <a:p>
            <a:pPr marL="171450" indent="-171450">
              <a:buFont typeface="Arial" panose="020B0604020202020204" pitchFamily="34" charset="0"/>
              <a:buChar char="•"/>
            </a:pPr>
            <a:r>
              <a:rPr lang="en-US" dirty="0"/>
              <a:t>Andres Gomez</a:t>
            </a:r>
          </a:p>
        </p:txBody>
      </p:sp>
      <p:sp>
        <p:nvSpPr>
          <p:cNvPr id="4" name="Slide Number Placeholder 3"/>
          <p:cNvSpPr>
            <a:spLocks noGrp="1"/>
          </p:cNvSpPr>
          <p:nvPr>
            <p:ph type="sldNum" sz="quarter" idx="5"/>
          </p:nvPr>
        </p:nvSpPr>
        <p:spPr/>
        <p:txBody>
          <a:bodyPr/>
          <a:lstStyle/>
          <a:p>
            <a:fld id="{7224A1B7-EA6E-4898-A56D-6FCC6D5FD3FA}" type="slidenum">
              <a:rPr lang="en-US" smtClean="0"/>
              <a:t>1</a:t>
            </a:fld>
            <a:endParaRPr lang="en-US"/>
          </a:p>
        </p:txBody>
      </p:sp>
    </p:spTree>
    <p:extLst>
      <p:ext uri="{BB962C8B-B14F-4D97-AF65-F5344CB8AC3E}">
        <p14:creationId xmlns:p14="http://schemas.microsoft.com/office/powerpoint/2010/main" val="834037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24A1B7-EA6E-4898-A56D-6FCC6D5FD3FA}" type="slidenum">
              <a:rPr lang="en-US" smtClean="0"/>
              <a:t>19</a:t>
            </a:fld>
            <a:endParaRPr lang="en-US"/>
          </a:p>
        </p:txBody>
      </p:sp>
    </p:spTree>
    <p:extLst>
      <p:ext uri="{BB962C8B-B14F-4D97-AF65-F5344CB8AC3E}">
        <p14:creationId xmlns:p14="http://schemas.microsoft.com/office/powerpoint/2010/main" val="124492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questions in the slide for students to understand what they will start doing. </a:t>
            </a:r>
          </a:p>
          <a:p>
            <a:endParaRPr lang="en-US" dirty="0"/>
          </a:p>
          <a:p>
            <a:pPr marL="228600" indent="-228600">
              <a:buAutoNum type="arabicPeriod"/>
            </a:pPr>
            <a:r>
              <a:rPr lang="en-US" dirty="0"/>
              <a:t>Line will contain 4 channels. A, B, Select and Output. In the configuration class private data we will save the Scale Multiplier.</a:t>
            </a:r>
          </a:p>
          <a:p>
            <a:pPr marL="228600" indent="-228600">
              <a:buAutoNum type="arabicPeriod"/>
            </a:pPr>
            <a:r>
              <a:rPr lang="en-US" dirty="0"/>
              <a:t>We will name all the channels ‘</a:t>
            </a:r>
            <a:r>
              <a:rPr lang="en-US" dirty="0" err="1"/>
              <a:t>LineName_ChannelName</a:t>
            </a:r>
            <a:r>
              <a:rPr lang="en-US" dirty="0"/>
              <a:t>’. In this way we can easily extract the name of the line out of the name of any of the channels.</a:t>
            </a:r>
          </a:p>
          <a:p>
            <a:pPr marL="228600" indent="-228600">
              <a:buAutoNum type="arabicPeriod"/>
            </a:pPr>
            <a:r>
              <a:rPr lang="en-US" dirty="0"/>
              <a:t>4 channels per line. Also the Scale Multiplier value.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224A1B7-EA6E-4898-A56D-6FCC6D5FD3FA}" type="slidenum">
              <a:rPr lang="en-US" smtClean="0"/>
              <a:t>22</a:t>
            </a:fld>
            <a:endParaRPr lang="en-US"/>
          </a:p>
        </p:txBody>
      </p:sp>
    </p:spTree>
    <p:extLst>
      <p:ext uri="{BB962C8B-B14F-4D97-AF65-F5344CB8AC3E}">
        <p14:creationId xmlns:p14="http://schemas.microsoft.com/office/powerpoint/2010/main" val="414658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https://github.com/LabVIEW-DCAF/Documentation/blob/master/Trunk/Getting%20Started%20Material/Hands%20On/Hands-On_3/DCAF_Hands_On_3.md</a:t>
            </a:r>
          </a:p>
          <a:p>
            <a:r>
              <a:rPr lang="en-US" dirty="0"/>
              <a:t>Students will follow the instructions to finish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Hands On 3: Exercise 1: </a:t>
            </a:r>
            <a:r>
              <a:rPr lang="en-US" sz="1200" b="1" i="0" kern="1200" dirty="0">
                <a:solidFill>
                  <a:schemeClr val="tx1"/>
                </a:solidFill>
                <a:effectLst/>
                <a:latin typeface="+mn-lt"/>
                <a:ea typeface="+mn-ea"/>
                <a:cs typeface="+mn-cs"/>
              </a:rPr>
              <a:t>Part A: Dynamic Module Creation and Configuration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Estimated Time: 45 minutes.</a:t>
            </a:r>
          </a:p>
          <a:p>
            <a:endParaRPr lang="en-US" dirty="0"/>
          </a:p>
        </p:txBody>
      </p:sp>
      <p:sp>
        <p:nvSpPr>
          <p:cNvPr id="4" name="Slide Number Placeholder 3"/>
          <p:cNvSpPr>
            <a:spLocks noGrp="1"/>
          </p:cNvSpPr>
          <p:nvPr>
            <p:ph type="sldNum" sz="quarter" idx="5"/>
          </p:nvPr>
        </p:nvSpPr>
        <p:spPr/>
        <p:txBody>
          <a:bodyPr/>
          <a:lstStyle/>
          <a:p>
            <a:fld id="{7D9CDBD8-7FFA-4F3F-BD4F-ADCB5A009586}" type="slidenum">
              <a:rPr lang="en-US" smtClean="0"/>
              <a:t>23</a:t>
            </a:fld>
            <a:endParaRPr lang="en-US"/>
          </a:p>
        </p:txBody>
      </p:sp>
    </p:spTree>
    <p:extLst>
      <p:ext uri="{BB962C8B-B14F-4D97-AF65-F5344CB8AC3E}">
        <p14:creationId xmlns:p14="http://schemas.microsoft.com/office/powerpoint/2010/main" val="385741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the runtime class private data will be empty.</a:t>
            </a:r>
          </a:p>
          <a:p>
            <a:r>
              <a:rPr lang="en-US" dirty="0"/>
              <a:t>For most applications, we will end up saving here some sort of structure to map our channels with the tag bus. We will also store parameters that configure the module.</a:t>
            </a:r>
          </a:p>
          <a:p>
            <a:r>
              <a:rPr lang="en-US" dirty="0"/>
              <a:t>This type of elements use to be written in initialization and used in runtime.</a:t>
            </a:r>
          </a:p>
          <a:p>
            <a:r>
              <a:rPr lang="en-US" dirty="0"/>
              <a:t>We can also save internal data for the runtime for this to be reused in the next iteration of the module.</a:t>
            </a:r>
          </a:p>
        </p:txBody>
      </p:sp>
      <p:sp>
        <p:nvSpPr>
          <p:cNvPr id="4" name="Slide Number Placeholder 3"/>
          <p:cNvSpPr>
            <a:spLocks noGrp="1"/>
          </p:cNvSpPr>
          <p:nvPr>
            <p:ph type="sldNum" sz="quarter" idx="5"/>
          </p:nvPr>
        </p:nvSpPr>
        <p:spPr/>
        <p:txBody>
          <a:bodyPr/>
          <a:lstStyle/>
          <a:p>
            <a:fld id="{7224A1B7-EA6E-4898-A56D-6FCC6D5FD3FA}" type="slidenum">
              <a:rPr lang="en-US" smtClean="0"/>
              <a:t>25</a:t>
            </a:fld>
            <a:endParaRPr lang="en-US"/>
          </a:p>
        </p:txBody>
      </p:sp>
    </p:spTree>
    <p:extLst>
      <p:ext uri="{BB962C8B-B14F-4D97-AF65-F5344CB8AC3E}">
        <p14:creationId xmlns:p14="http://schemas.microsoft.com/office/powerpoint/2010/main" val="140109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store the Scale Multiplier.</a:t>
            </a:r>
          </a:p>
          <a:p>
            <a:r>
              <a:rPr lang="en-US" dirty="0"/>
              <a:t>We store an array with mappings (one element per line). Each mappings cluster contains the index to access the specific channel from the Tag Bus.</a:t>
            </a:r>
          </a:p>
        </p:txBody>
      </p:sp>
      <p:sp>
        <p:nvSpPr>
          <p:cNvPr id="4" name="Slide Number Placeholder 3"/>
          <p:cNvSpPr>
            <a:spLocks noGrp="1"/>
          </p:cNvSpPr>
          <p:nvPr>
            <p:ph type="sldNum" sz="quarter" idx="5"/>
          </p:nvPr>
        </p:nvSpPr>
        <p:spPr/>
        <p:txBody>
          <a:bodyPr/>
          <a:lstStyle/>
          <a:p>
            <a:fld id="{7224A1B7-EA6E-4898-A56D-6FCC6D5FD3FA}" type="slidenum">
              <a:rPr lang="en-US" smtClean="0"/>
              <a:t>26</a:t>
            </a:fld>
            <a:endParaRPr lang="en-US"/>
          </a:p>
        </p:txBody>
      </p:sp>
    </p:spTree>
    <p:extLst>
      <p:ext uri="{BB962C8B-B14F-4D97-AF65-F5344CB8AC3E}">
        <p14:creationId xmlns:p14="http://schemas.microsoft.com/office/powerpoint/2010/main" val="1294508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init.vi looks like before any modification.</a:t>
            </a:r>
          </a:p>
          <a:p>
            <a:r>
              <a:rPr lang="en-US" dirty="0"/>
              <a:t>Further modify it to</a:t>
            </a:r>
          </a:p>
          <a:p>
            <a:pPr marL="171450" indent="-171450">
              <a:buFont typeface="Arial" panose="020B0604020202020204" pitchFamily="34" charset="0"/>
              <a:buChar char="•"/>
            </a:pPr>
            <a:r>
              <a:rPr lang="en-US" dirty="0"/>
              <a:t>Create some sort of mappings between data allocations and the channels we will access in runtime. This is typically stored in the runtime class.</a:t>
            </a:r>
          </a:p>
          <a:p>
            <a:pPr marL="171450" indent="-171450">
              <a:buFont typeface="Arial" panose="020B0604020202020204" pitchFamily="34" charset="0"/>
              <a:buChar char="•"/>
            </a:pPr>
            <a:r>
              <a:rPr lang="en-US" dirty="0"/>
              <a:t>Pass other parameters from the configuration class into the runtime class.</a:t>
            </a:r>
          </a:p>
          <a:p>
            <a:pPr marL="171450" indent="-171450">
              <a:buFont typeface="Arial" panose="020B0604020202020204" pitchFamily="34" charset="0"/>
              <a:buChar char="•"/>
            </a:pPr>
            <a:r>
              <a:rPr lang="en-US" dirty="0"/>
              <a:t>Initialize communication with hardware, open files, allocate memory, etc.</a:t>
            </a:r>
          </a:p>
          <a:p>
            <a:endParaRPr lang="en-US" dirty="0"/>
          </a:p>
        </p:txBody>
      </p:sp>
      <p:sp>
        <p:nvSpPr>
          <p:cNvPr id="4" name="Slide Number Placeholder 3"/>
          <p:cNvSpPr>
            <a:spLocks noGrp="1"/>
          </p:cNvSpPr>
          <p:nvPr>
            <p:ph type="sldNum" sz="quarter" idx="5"/>
          </p:nvPr>
        </p:nvSpPr>
        <p:spPr/>
        <p:txBody>
          <a:bodyPr/>
          <a:lstStyle/>
          <a:p>
            <a:fld id="{7224A1B7-EA6E-4898-A56D-6FCC6D5FD3FA}" type="slidenum">
              <a:rPr lang="en-US" smtClean="0"/>
              <a:t>27</a:t>
            </a:fld>
            <a:endParaRPr lang="en-US"/>
          </a:p>
        </p:txBody>
      </p:sp>
    </p:spTree>
    <p:extLst>
      <p:ext uri="{BB962C8B-B14F-4D97-AF65-F5344CB8AC3E}">
        <p14:creationId xmlns:p14="http://schemas.microsoft.com/office/powerpoint/2010/main" val="499906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24A1B7-EA6E-4898-A56D-6FCC6D5FD3FA}" type="slidenum">
              <a:rPr lang="en-US" smtClean="0"/>
              <a:t>28</a:t>
            </a:fld>
            <a:endParaRPr lang="en-US"/>
          </a:p>
        </p:txBody>
      </p:sp>
    </p:spTree>
    <p:extLst>
      <p:ext uri="{BB962C8B-B14F-4D97-AF65-F5344CB8AC3E}">
        <p14:creationId xmlns:p14="http://schemas.microsoft.com/office/powerpoint/2010/main" val="37235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VIs look like before any modification. We need to find a way to interact with the tags bus.</a:t>
            </a:r>
          </a:p>
          <a:p>
            <a:endParaRPr lang="en-US" dirty="0"/>
          </a:p>
        </p:txBody>
      </p:sp>
      <p:sp>
        <p:nvSpPr>
          <p:cNvPr id="4" name="Slide Number Placeholder 3"/>
          <p:cNvSpPr>
            <a:spLocks noGrp="1"/>
          </p:cNvSpPr>
          <p:nvPr>
            <p:ph type="sldNum" sz="quarter" idx="5"/>
          </p:nvPr>
        </p:nvSpPr>
        <p:spPr/>
        <p:txBody>
          <a:bodyPr/>
          <a:lstStyle/>
          <a:p>
            <a:fld id="{7224A1B7-EA6E-4898-A56D-6FCC6D5FD3FA}" type="slidenum">
              <a:rPr lang="en-US" smtClean="0"/>
              <a:t>29</a:t>
            </a:fld>
            <a:endParaRPr lang="en-US"/>
          </a:p>
        </p:txBody>
      </p:sp>
    </p:spTree>
    <p:extLst>
      <p:ext uri="{BB962C8B-B14F-4D97-AF65-F5344CB8AC3E}">
        <p14:creationId xmlns:p14="http://schemas.microsoft.com/office/powerpoint/2010/main" val="1929233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for loop, one iteration per line.</a:t>
            </a:r>
          </a:p>
          <a:p>
            <a:r>
              <a:rPr lang="en-US" dirty="0"/>
              <a:t>For each line, we access all the channels with the previously identified indices. A and B are read in one call since both are input parameters of the same type. Result is</a:t>
            </a:r>
          </a:p>
          <a:p>
            <a:r>
              <a:rPr lang="en-US" dirty="0"/>
              <a:t>Saved in the results parameters bus.</a:t>
            </a:r>
          </a:p>
        </p:txBody>
      </p:sp>
      <p:sp>
        <p:nvSpPr>
          <p:cNvPr id="4" name="Slide Number Placeholder 3"/>
          <p:cNvSpPr>
            <a:spLocks noGrp="1"/>
          </p:cNvSpPr>
          <p:nvPr>
            <p:ph type="sldNum" sz="quarter" idx="5"/>
          </p:nvPr>
        </p:nvSpPr>
        <p:spPr/>
        <p:txBody>
          <a:bodyPr/>
          <a:lstStyle/>
          <a:p>
            <a:fld id="{7224A1B7-EA6E-4898-A56D-6FCC6D5FD3FA}" type="slidenum">
              <a:rPr lang="en-US" smtClean="0"/>
              <a:t>30</a:t>
            </a:fld>
            <a:endParaRPr lang="en-US"/>
          </a:p>
        </p:txBody>
      </p:sp>
    </p:spTree>
    <p:extLst>
      <p:ext uri="{BB962C8B-B14F-4D97-AF65-F5344CB8AC3E}">
        <p14:creationId xmlns:p14="http://schemas.microsoft.com/office/powerpoint/2010/main" val="324464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VIs look like before any modification. We use this VI to close references, connections, release memory, etc.</a:t>
            </a:r>
          </a:p>
          <a:p>
            <a:endParaRPr lang="en-US" dirty="0"/>
          </a:p>
        </p:txBody>
      </p:sp>
      <p:sp>
        <p:nvSpPr>
          <p:cNvPr id="4" name="Slide Number Placeholder 3"/>
          <p:cNvSpPr>
            <a:spLocks noGrp="1"/>
          </p:cNvSpPr>
          <p:nvPr>
            <p:ph type="sldNum" sz="quarter" idx="5"/>
          </p:nvPr>
        </p:nvSpPr>
        <p:spPr/>
        <p:txBody>
          <a:bodyPr/>
          <a:lstStyle/>
          <a:p>
            <a:fld id="{7224A1B7-EA6E-4898-A56D-6FCC6D5FD3FA}" type="slidenum">
              <a:rPr lang="en-US" smtClean="0"/>
              <a:t>31</a:t>
            </a:fld>
            <a:endParaRPr lang="en-US"/>
          </a:p>
        </p:txBody>
      </p:sp>
    </p:spTree>
    <p:extLst>
      <p:ext uri="{BB962C8B-B14F-4D97-AF65-F5344CB8AC3E}">
        <p14:creationId xmlns:p14="http://schemas.microsoft.com/office/powerpoint/2010/main" val="20723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the configuration class private data will contain an array of Lines. We will learn what Lines are in the next slides.</a:t>
            </a:r>
          </a:p>
          <a:p>
            <a:r>
              <a:rPr lang="en-US" dirty="0"/>
              <a:t>We should also modify this private data to contain other elements our module may need to operate like general parameters that apply for the module overall.</a:t>
            </a:r>
          </a:p>
        </p:txBody>
      </p:sp>
      <p:sp>
        <p:nvSpPr>
          <p:cNvPr id="4" name="Slide Number Placeholder 3"/>
          <p:cNvSpPr>
            <a:spLocks noGrp="1"/>
          </p:cNvSpPr>
          <p:nvPr>
            <p:ph type="sldNum" sz="quarter" idx="5"/>
          </p:nvPr>
        </p:nvSpPr>
        <p:spPr/>
        <p:txBody>
          <a:bodyPr/>
          <a:lstStyle/>
          <a:p>
            <a:fld id="{7224A1B7-EA6E-4898-A56D-6FCC6D5FD3FA}" type="slidenum">
              <a:rPr lang="en-US" smtClean="0"/>
              <a:t>9</a:t>
            </a:fld>
            <a:endParaRPr lang="en-US"/>
          </a:p>
        </p:txBody>
      </p:sp>
    </p:spTree>
    <p:extLst>
      <p:ext uri="{BB962C8B-B14F-4D97-AF65-F5344CB8AC3E}">
        <p14:creationId xmlns:p14="http://schemas.microsoft.com/office/powerpoint/2010/main" val="1139031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https://github.com/LabVIEW-DCAF/Documentation/blob/master/Trunk/Getting%20Started%20Material/Hands%20On/Hands-On_3/DCAF_Hands_On_3.md</a:t>
            </a:r>
          </a:p>
          <a:p>
            <a:r>
              <a:rPr lang="en-US" dirty="0"/>
              <a:t>Students will follow the instructions to finish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Hands On 3: Exercise 1: </a:t>
            </a:r>
            <a:r>
              <a:rPr lang="en-US" sz="1200" b="1" i="0" kern="1200" dirty="0">
                <a:solidFill>
                  <a:schemeClr val="tx1"/>
                </a:solidFill>
                <a:effectLst/>
                <a:latin typeface="+mn-lt"/>
                <a:ea typeface="+mn-ea"/>
                <a:cs typeface="+mn-cs"/>
              </a:rPr>
              <a:t>Part B: Dynamic Module Runtime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Estimated Time: 30 minutes. </a:t>
            </a:r>
          </a:p>
          <a:p>
            <a:endParaRPr lang="en-US" dirty="0"/>
          </a:p>
        </p:txBody>
      </p:sp>
      <p:sp>
        <p:nvSpPr>
          <p:cNvPr id="4" name="Slide Number Placeholder 3"/>
          <p:cNvSpPr>
            <a:spLocks noGrp="1"/>
          </p:cNvSpPr>
          <p:nvPr>
            <p:ph type="sldNum" sz="quarter" idx="5"/>
          </p:nvPr>
        </p:nvSpPr>
        <p:spPr/>
        <p:txBody>
          <a:bodyPr/>
          <a:lstStyle/>
          <a:p>
            <a:fld id="{7D9CDBD8-7FFA-4F3F-BD4F-ADCB5A009586}" type="slidenum">
              <a:rPr lang="en-US" smtClean="0"/>
              <a:t>35</a:t>
            </a:fld>
            <a:endParaRPr lang="en-US"/>
          </a:p>
        </p:txBody>
      </p:sp>
    </p:spTree>
    <p:extLst>
      <p:ext uri="{BB962C8B-B14F-4D97-AF65-F5344CB8AC3E}">
        <p14:creationId xmlns:p14="http://schemas.microsoft.com/office/powerpoint/2010/main" val="1010383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ToTable</a:t>
            </a:r>
            <a:endParaRPr lang="en-US" dirty="0"/>
          </a:p>
          <a:p>
            <a:r>
              <a:rPr lang="en-US" dirty="0"/>
              <a:t>Generate default line</a:t>
            </a:r>
          </a:p>
          <a:p>
            <a:r>
              <a:rPr lang="en-US" dirty="0"/>
              <a:t>Line Configuration Dialog</a:t>
            </a:r>
          </a:p>
        </p:txBody>
      </p:sp>
      <p:sp>
        <p:nvSpPr>
          <p:cNvPr id="4" name="Slide Number Placeholder 3"/>
          <p:cNvSpPr>
            <a:spLocks noGrp="1"/>
          </p:cNvSpPr>
          <p:nvPr>
            <p:ph type="sldNum" sz="quarter" idx="5"/>
          </p:nvPr>
        </p:nvSpPr>
        <p:spPr/>
        <p:txBody>
          <a:bodyPr/>
          <a:lstStyle/>
          <a:p>
            <a:fld id="{7224A1B7-EA6E-4898-A56D-6FCC6D5FD3FA}" type="slidenum">
              <a:rPr lang="en-US" smtClean="0"/>
              <a:t>36</a:t>
            </a:fld>
            <a:endParaRPr lang="en-US"/>
          </a:p>
        </p:txBody>
      </p:sp>
    </p:spTree>
    <p:extLst>
      <p:ext uri="{BB962C8B-B14F-4D97-AF65-F5344CB8AC3E}">
        <p14:creationId xmlns:p14="http://schemas.microsoft.com/office/powerpoint/2010/main" val="236485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the editor node class contains the configuration class of the module itself. In this way, the configuration class can be modified as the user configures their changes and can get saved into the configuration file using the to string functions.</a:t>
            </a:r>
          </a:p>
        </p:txBody>
      </p:sp>
      <p:sp>
        <p:nvSpPr>
          <p:cNvPr id="4" name="Slide Number Placeholder 3"/>
          <p:cNvSpPr>
            <a:spLocks noGrp="1"/>
          </p:cNvSpPr>
          <p:nvPr>
            <p:ph type="sldNum" sz="quarter" idx="5"/>
          </p:nvPr>
        </p:nvSpPr>
        <p:spPr/>
        <p:txBody>
          <a:bodyPr/>
          <a:lstStyle/>
          <a:p>
            <a:fld id="{7224A1B7-EA6E-4898-A56D-6FCC6D5FD3FA}" type="slidenum">
              <a:rPr lang="en-US" smtClean="0"/>
              <a:t>37</a:t>
            </a:fld>
            <a:endParaRPr lang="en-US"/>
          </a:p>
        </p:txBody>
      </p:sp>
    </p:spTree>
    <p:extLst>
      <p:ext uri="{BB962C8B-B14F-4D97-AF65-F5344CB8AC3E}">
        <p14:creationId xmlns:p14="http://schemas.microsoft.com/office/powerpoint/2010/main" val="3006383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Main Editor UI looks like by default.</a:t>
            </a:r>
          </a:p>
          <a:p>
            <a:r>
              <a:rPr lang="en-US" b="1" dirty="0"/>
              <a:t>Channel Configuration Tab: </a:t>
            </a:r>
            <a:r>
              <a:rPr lang="en-US" b="0" dirty="0"/>
              <a:t>In here, the user will be able to configure the channels to use. Typically, each of the lines in the table will be related to a line in our module.</a:t>
            </a:r>
          </a:p>
          <a:p>
            <a:r>
              <a:rPr lang="en-US" b="0" dirty="0"/>
              <a:t>The columns will be the different things that are configurable for a given line. The </a:t>
            </a:r>
            <a:r>
              <a:rPr lang="en-US" b="1" dirty="0"/>
              <a:t>add and remove icons</a:t>
            </a:r>
            <a:r>
              <a:rPr lang="en-US" b="0" dirty="0"/>
              <a:t> in the right, are typically used to add or remove a new line from the configuration. For the add, typically a new dialog is open where the user can configure the line with more detail. The </a:t>
            </a:r>
            <a:r>
              <a:rPr lang="en-US" b="1" dirty="0"/>
              <a:t>gear icon </a:t>
            </a:r>
            <a:r>
              <a:rPr lang="en-US" b="0" dirty="0"/>
              <a:t>allows editing a line that is already part of the configuration.</a:t>
            </a:r>
          </a:p>
          <a:p>
            <a:r>
              <a:rPr lang="en-US" b="1" dirty="0"/>
              <a:t>Import Export Tab: </a:t>
            </a:r>
            <a:r>
              <a:rPr lang="en-US" b="0" dirty="0"/>
              <a:t>In this tab, the user will be able to import and export the settings for the module. This requires implementing the to string array and from string array </a:t>
            </a:r>
            <a:r>
              <a:rPr lang="en-US" b="0" dirty="0" err="1"/>
              <a:t>VIs.</a:t>
            </a:r>
            <a:endParaRPr lang="en-US" b="0" dirty="0"/>
          </a:p>
          <a:p>
            <a:r>
              <a:rPr lang="en-US" b="0" dirty="0"/>
              <a:t>In many cases we will add an extra tab for the user to configure static parameters or configurations for our module to operate. </a:t>
            </a:r>
            <a:endParaRPr lang="en-US" b="1" dirty="0"/>
          </a:p>
        </p:txBody>
      </p:sp>
      <p:sp>
        <p:nvSpPr>
          <p:cNvPr id="4" name="Slide Number Placeholder 3"/>
          <p:cNvSpPr>
            <a:spLocks noGrp="1"/>
          </p:cNvSpPr>
          <p:nvPr>
            <p:ph type="sldNum" sz="quarter" idx="5"/>
          </p:nvPr>
        </p:nvSpPr>
        <p:spPr/>
        <p:txBody>
          <a:bodyPr/>
          <a:lstStyle/>
          <a:p>
            <a:fld id="{7224A1B7-EA6E-4898-A56D-6FCC6D5FD3FA}" type="slidenum">
              <a:rPr lang="en-US" smtClean="0"/>
              <a:t>38</a:t>
            </a:fld>
            <a:endParaRPr lang="en-US"/>
          </a:p>
        </p:txBody>
      </p:sp>
    </p:spTree>
    <p:extLst>
      <p:ext uri="{BB962C8B-B14F-4D97-AF65-F5344CB8AC3E}">
        <p14:creationId xmlns:p14="http://schemas.microsoft.com/office/powerpoint/2010/main" val="2525619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Columns: </a:t>
            </a:r>
            <a:r>
              <a:rPr lang="en-US" b="0" dirty="0"/>
              <a:t>Multiplexer Name, A Input, B Input, Select Input and D Output. The name is necessary in the first column since it is used by other elements in the editor to operate.</a:t>
            </a:r>
          </a:p>
          <a:p>
            <a:r>
              <a:rPr lang="en-US" b="0" dirty="0"/>
              <a:t>Adding extra column for the user to configure parameters.</a:t>
            </a:r>
            <a:endParaRPr lang="en-US" b="1" dirty="0"/>
          </a:p>
        </p:txBody>
      </p:sp>
      <p:sp>
        <p:nvSpPr>
          <p:cNvPr id="4" name="Slide Number Placeholder 3"/>
          <p:cNvSpPr>
            <a:spLocks noGrp="1"/>
          </p:cNvSpPr>
          <p:nvPr>
            <p:ph type="sldNum" sz="quarter" idx="5"/>
          </p:nvPr>
        </p:nvSpPr>
        <p:spPr/>
        <p:txBody>
          <a:bodyPr/>
          <a:lstStyle/>
          <a:p>
            <a:fld id="{7224A1B7-EA6E-4898-A56D-6FCC6D5FD3FA}" type="slidenum">
              <a:rPr lang="en-US" smtClean="0"/>
              <a:t>39</a:t>
            </a:fld>
            <a:endParaRPr lang="en-US"/>
          </a:p>
        </p:txBody>
      </p:sp>
    </p:spTree>
    <p:extLst>
      <p:ext uri="{BB962C8B-B14F-4D97-AF65-F5344CB8AC3E}">
        <p14:creationId xmlns:p14="http://schemas.microsoft.com/office/powerpoint/2010/main" val="3632994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general architecture of Main Editor UI</a:t>
            </a:r>
          </a:p>
          <a:p>
            <a:r>
              <a:rPr lang="en-US" dirty="0"/>
              <a:t>Highlighted VIs are key VIs that need to be modified to define the behavior for the elements in each column and add new lines.</a:t>
            </a:r>
          </a:p>
        </p:txBody>
      </p:sp>
      <p:sp>
        <p:nvSpPr>
          <p:cNvPr id="4" name="Slide Number Placeholder 3"/>
          <p:cNvSpPr>
            <a:spLocks noGrp="1"/>
          </p:cNvSpPr>
          <p:nvPr>
            <p:ph type="sldNum" sz="quarter" idx="5"/>
          </p:nvPr>
        </p:nvSpPr>
        <p:spPr/>
        <p:txBody>
          <a:bodyPr/>
          <a:lstStyle/>
          <a:p>
            <a:fld id="{7224A1B7-EA6E-4898-A56D-6FCC6D5FD3FA}" type="slidenum">
              <a:rPr lang="en-US" smtClean="0"/>
              <a:t>40</a:t>
            </a:fld>
            <a:endParaRPr lang="en-US"/>
          </a:p>
        </p:txBody>
      </p:sp>
    </p:spTree>
    <p:extLst>
      <p:ext uri="{BB962C8B-B14F-4D97-AF65-F5344CB8AC3E}">
        <p14:creationId xmlns:p14="http://schemas.microsoft.com/office/powerpoint/2010/main" val="966460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Multiplexer, we will define 4 columns as tag mappings. Only the first column will be a string representing the name of the line.</a:t>
            </a:r>
          </a:p>
        </p:txBody>
      </p:sp>
      <p:sp>
        <p:nvSpPr>
          <p:cNvPr id="4" name="Slide Number Placeholder 3"/>
          <p:cNvSpPr>
            <a:spLocks noGrp="1"/>
          </p:cNvSpPr>
          <p:nvPr>
            <p:ph type="sldNum" sz="quarter" idx="5"/>
          </p:nvPr>
        </p:nvSpPr>
        <p:spPr/>
        <p:txBody>
          <a:bodyPr/>
          <a:lstStyle/>
          <a:p>
            <a:fld id="{7224A1B7-EA6E-4898-A56D-6FCC6D5FD3FA}" type="slidenum">
              <a:rPr lang="en-US" smtClean="0"/>
              <a:t>41</a:t>
            </a:fld>
            <a:endParaRPr lang="en-US"/>
          </a:p>
        </p:txBody>
      </p:sp>
    </p:spTree>
    <p:extLst>
      <p:ext uri="{BB962C8B-B14F-4D97-AF65-F5344CB8AC3E}">
        <p14:creationId xmlns:p14="http://schemas.microsoft.com/office/powerpoint/2010/main" val="1173345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channel assigned is saved.</a:t>
            </a:r>
          </a:p>
        </p:txBody>
      </p:sp>
      <p:sp>
        <p:nvSpPr>
          <p:cNvPr id="4" name="Slide Number Placeholder 3"/>
          <p:cNvSpPr>
            <a:spLocks noGrp="1"/>
          </p:cNvSpPr>
          <p:nvPr>
            <p:ph type="sldNum" sz="quarter" idx="5"/>
          </p:nvPr>
        </p:nvSpPr>
        <p:spPr/>
        <p:txBody>
          <a:bodyPr/>
          <a:lstStyle/>
          <a:p>
            <a:fld id="{7224A1B7-EA6E-4898-A56D-6FCC6D5FD3FA}" type="slidenum">
              <a:rPr lang="en-US" smtClean="0"/>
              <a:t>42</a:t>
            </a:fld>
            <a:endParaRPr lang="en-US"/>
          </a:p>
        </p:txBody>
      </p:sp>
    </p:spTree>
    <p:extLst>
      <p:ext uri="{BB962C8B-B14F-4D97-AF65-F5344CB8AC3E}">
        <p14:creationId xmlns:p14="http://schemas.microsoft.com/office/powerpoint/2010/main" val="31490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channel assigned is saved.</a:t>
            </a:r>
          </a:p>
        </p:txBody>
      </p:sp>
      <p:sp>
        <p:nvSpPr>
          <p:cNvPr id="4" name="Slide Number Placeholder 3"/>
          <p:cNvSpPr>
            <a:spLocks noGrp="1"/>
          </p:cNvSpPr>
          <p:nvPr>
            <p:ph type="sldNum" sz="quarter" idx="5"/>
          </p:nvPr>
        </p:nvSpPr>
        <p:spPr/>
        <p:txBody>
          <a:bodyPr/>
          <a:lstStyle/>
          <a:p>
            <a:fld id="{7224A1B7-EA6E-4898-A56D-6FCC6D5FD3FA}" type="slidenum">
              <a:rPr lang="en-US" smtClean="0"/>
              <a:t>43</a:t>
            </a:fld>
            <a:endParaRPr lang="en-US"/>
          </a:p>
        </p:txBody>
      </p:sp>
    </p:spTree>
    <p:extLst>
      <p:ext uri="{BB962C8B-B14F-4D97-AF65-F5344CB8AC3E}">
        <p14:creationId xmlns:p14="http://schemas.microsoft.com/office/powerpoint/2010/main" val="3774966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https://github.com/LabVIEW-DCAF/Documentation/blob/master/Trunk/Getting%20Started%20Material/Hands%20On/Hands-On_3/DCAF_Hands_On_3.md</a:t>
            </a:r>
          </a:p>
          <a:p>
            <a:r>
              <a:rPr lang="en-US" dirty="0"/>
              <a:t>Students will follow the instructions to finish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Hands On 3: Exercise 1: </a:t>
            </a:r>
            <a:r>
              <a:rPr lang="en-US" sz="1200" b="1" i="0" kern="1200" dirty="0">
                <a:solidFill>
                  <a:schemeClr val="tx1"/>
                </a:solidFill>
                <a:effectLst/>
                <a:latin typeface="+mn-lt"/>
                <a:ea typeface="+mn-ea"/>
                <a:cs typeface="+mn-cs"/>
              </a:rPr>
              <a:t>Part C: Dynamic Module Editor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Hands On 3: Exercise 1: </a:t>
            </a:r>
            <a:r>
              <a:rPr lang="en-US" sz="1200" b="1" i="0" kern="1200" dirty="0">
                <a:solidFill>
                  <a:schemeClr val="tx1"/>
                </a:solidFill>
                <a:effectLst/>
                <a:latin typeface="+mn-lt"/>
                <a:ea typeface="+mn-ea"/>
                <a:cs typeface="+mn-cs"/>
              </a:rPr>
              <a:t>Part D: Create a </a:t>
            </a:r>
            <a:r>
              <a:rPr lang="en-US" sz="1200" b="1" i="0" kern="1200" dirty="0" err="1">
                <a:solidFill>
                  <a:schemeClr val="tx1"/>
                </a:solidFill>
                <a:effectLst/>
                <a:latin typeface="+mn-lt"/>
                <a:ea typeface="+mn-ea"/>
                <a:cs typeface="+mn-cs"/>
              </a:rPr>
              <a:t>a</a:t>
            </a:r>
            <a:r>
              <a:rPr lang="en-US" sz="1200" b="1" i="0" kern="1200" dirty="0">
                <a:solidFill>
                  <a:schemeClr val="tx1"/>
                </a:solidFill>
                <a:effectLst/>
                <a:latin typeface="+mn-lt"/>
                <a:ea typeface="+mn-ea"/>
                <a:cs typeface="+mn-cs"/>
              </a:rPr>
              <a:t> DCAF Application that runs the Dynamic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Estimated Time: ?? minutes.</a:t>
            </a:r>
          </a:p>
          <a:p>
            <a:endParaRPr lang="en-US" dirty="0"/>
          </a:p>
        </p:txBody>
      </p:sp>
      <p:sp>
        <p:nvSpPr>
          <p:cNvPr id="4" name="Slide Number Placeholder 3"/>
          <p:cNvSpPr>
            <a:spLocks noGrp="1"/>
          </p:cNvSpPr>
          <p:nvPr>
            <p:ph type="sldNum" sz="quarter" idx="5"/>
          </p:nvPr>
        </p:nvSpPr>
        <p:spPr/>
        <p:txBody>
          <a:bodyPr/>
          <a:lstStyle/>
          <a:p>
            <a:fld id="{7D9CDBD8-7FFA-4F3F-BD4F-ADCB5A009586}" type="slidenum">
              <a:rPr lang="en-US" smtClean="0"/>
              <a:t>45</a:t>
            </a:fld>
            <a:endParaRPr lang="en-US"/>
          </a:p>
        </p:txBody>
      </p:sp>
    </p:spTree>
    <p:extLst>
      <p:ext uri="{BB962C8B-B14F-4D97-AF65-F5344CB8AC3E}">
        <p14:creationId xmlns:p14="http://schemas.microsoft.com/office/powerpoint/2010/main" val="88543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VIs in the Line folder, we typically should modify Get Channels from Line.vi and Get Line Name.vi.</a:t>
            </a:r>
          </a:p>
        </p:txBody>
      </p:sp>
      <p:sp>
        <p:nvSpPr>
          <p:cNvPr id="4" name="Slide Number Placeholder 3"/>
          <p:cNvSpPr>
            <a:spLocks noGrp="1"/>
          </p:cNvSpPr>
          <p:nvPr>
            <p:ph type="sldNum" sz="quarter" idx="5"/>
          </p:nvPr>
        </p:nvSpPr>
        <p:spPr/>
        <p:txBody>
          <a:bodyPr/>
          <a:lstStyle/>
          <a:p>
            <a:fld id="{7224A1B7-EA6E-4898-A56D-6FCC6D5FD3FA}" type="slidenum">
              <a:rPr lang="en-US" smtClean="0"/>
              <a:t>10</a:t>
            </a:fld>
            <a:endParaRPr lang="en-US"/>
          </a:p>
        </p:txBody>
      </p:sp>
    </p:spTree>
    <p:extLst>
      <p:ext uri="{BB962C8B-B14F-4D97-AF65-F5344CB8AC3E}">
        <p14:creationId xmlns:p14="http://schemas.microsoft.com/office/powerpoint/2010/main" val="4190401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=&gt; 2</a:t>
            </a:r>
          </a:p>
          <a:p>
            <a:r>
              <a:rPr lang="en-US" dirty="0"/>
              <a:t>B =&gt; 3</a:t>
            </a:r>
          </a:p>
          <a:p>
            <a:r>
              <a:rPr lang="en-US" dirty="0"/>
              <a:t>C =&gt; 1</a:t>
            </a:r>
          </a:p>
        </p:txBody>
      </p:sp>
      <p:sp>
        <p:nvSpPr>
          <p:cNvPr id="4" name="Slide Number Placeholder 3"/>
          <p:cNvSpPr>
            <a:spLocks noGrp="1"/>
          </p:cNvSpPr>
          <p:nvPr>
            <p:ph type="sldNum" sz="quarter" idx="5"/>
          </p:nvPr>
        </p:nvSpPr>
        <p:spPr/>
        <p:txBody>
          <a:bodyPr/>
          <a:lstStyle/>
          <a:p>
            <a:fld id="{7224A1B7-EA6E-4898-A56D-6FCC6D5FD3FA}" type="slidenum">
              <a:rPr lang="en-US" smtClean="0"/>
              <a:t>47</a:t>
            </a:fld>
            <a:endParaRPr lang="en-US"/>
          </a:p>
        </p:txBody>
      </p:sp>
    </p:spTree>
    <p:extLst>
      <p:ext uri="{BB962C8B-B14F-4D97-AF65-F5344CB8AC3E}">
        <p14:creationId xmlns:p14="http://schemas.microsoft.com/office/powerpoint/2010/main" val="15401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=&gt; 2</a:t>
            </a:r>
          </a:p>
          <a:p>
            <a:r>
              <a:rPr lang="en-US" dirty="0"/>
              <a:t>B =&gt; 3</a:t>
            </a:r>
          </a:p>
          <a:p>
            <a:r>
              <a:rPr lang="en-US" dirty="0"/>
              <a:t>C =&gt; 1</a:t>
            </a:r>
          </a:p>
        </p:txBody>
      </p:sp>
      <p:sp>
        <p:nvSpPr>
          <p:cNvPr id="4" name="Slide Number Placeholder 3"/>
          <p:cNvSpPr>
            <a:spLocks noGrp="1"/>
          </p:cNvSpPr>
          <p:nvPr>
            <p:ph type="sldNum" sz="quarter" idx="5"/>
          </p:nvPr>
        </p:nvSpPr>
        <p:spPr/>
        <p:txBody>
          <a:bodyPr/>
          <a:lstStyle/>
          <a:p>
            <a:fld id="{7224A1B7-EA6E-4898-A56D-6FCC6D5FD3FA}" type="slidenum">
              <a:rPr lang="en-US" smtClean="0"/>
              <a:t>48</a:t>
            </a:fld>
            <a:endParaRPr lang="en-US"/>
          </a:p>
        </p:txBody>
      </p:sp>
    </p:spTree>
    <p:extLst>
      <p:ext uri="{BB962C8B-B14F-4D97-AF65-F5344CB8AC3E}">
        <p14:creationId xmlns:p14="http://schemas.microsoft.com/office/powerpoint/2010/main" val="3468219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49</a:t>
            </a:fld>
            <a:endParaRPr lang="en-US"/>
          </a:p>
        </p:txBody>
      </p:sp>
    </p:spTree>
    <p:extLst>
      <p:ext uri="{BB962C8B-B14F-4D97-AF65-F5344CB8AC3E}">
        <p14:creationId xmlns:p14="http://schemas.microsoft.com/office/powerpoint/2010/main" val="2199057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https://github.com/LabVIEW-DCAF/Documentation/blob/master/Trunk/Getting%20Started%20Material/devguide/ch4_Creating%20Modules.md#4-creating-new-dcaf-modules</a:t>
            </a:r>
          </a:p>
        </p:txBody>
      </p:sp>
      <p:sp>
        <p:nvSpPr>
          <p:cNvPr id="4" name="Slide Number Placeholder 3"/>
          <p:cNvSpPr>
            <a:spLocks noGrp="1"/>
          </p:cNvSpPr>
          <p:nvPr>
            <p:ph type="sldNum" sz="quarter" idx="5"/>
          </p:nvPr>
        </p:nvSpPr>
        <p:spPr/>
        <p:txBody>
          <a:bodyPr/>
          <a:lstStyle/>
          <a:p>
            <a:fld id="{9C567973-8969-4909-962E-7A773C79C2B0}" type="slidenum">
              <a:rPr lang="en-US" smtClean="0"/>
              <a:t>50</a:t>
            </a:fld>
            <a:endParaRPr lang="en-US"/>
          </a:p>
        </p:txBody>
      </p:sp>
    </p:spTree>
    <p:extLst>
      <p:ext uri="{BB962C8B-B14F-4D97-AF65-F5344CB8AC3E}">
        <p14:creationId xmlns:p14="http://schemas.microsoft.com/office/powerpoint/2010/main" val="212937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students be the ones trying to answer this question. We want them to try identifying what should be the content of each line and the extra parameters to add in the configuration class private data.</a:t>
            </a:r>
          </a:p>
        </p:txBody>
      </p:sp>
      <p:sp>
        <p:nvSpPr>
          <p:cNvPr id="4" name="Slide Number Placeholder 3"/>
          <p:cNvSpPr>
            <a:spLocks noGrp="1"/>
          </p:cNvSpPr>
          <p:nvPr>
            <p:ph type="sldNum" sz="quarter" idx="5"/>
          </p:nvPr>
        </p:nvSpPr>
        <p:spPr/>
        <p:txBody>
          <a:bodyPr/>
          <a:lstStyle/>
          <a:p>
            <a:fld id="{7224A1B7-EA6E-4898-A56D-6FCC6D5FD3FA}" type="slidenum">
              <a:rPr lang="en-US" smtClean="0"/>
              <a:t>11</a:t>
            </a:fld>
            <a:endParaRPr lang="en-US"/>
          </a:p>
        </p:txBody>
      </p:sp>
    </p:spTree>
    <p:extLst>
      <p:ext uri="{BB962C8B-B14F-4D97-AF65-F5344CB8AC3E}">
        <p14:creationId xmlns:p14="http://schemas.microsoft.com/office/powerpoint/2010/main" val="228481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students be the ones trying to answer this question. We want them to try identifying what should be the content of each line and the extra parameters to add in the configuration class private data.</a:t>
            </a:r>
          </a:p>
        </p:txBody>
      </p:sp>
      <p:sp>
        <p:nvSpPr>
          <p:cNvPr id="4" name="Slide Number Placeholder 3"/>
          <p:cNvSpPr>
            <a:spLocks noGrp="1"/>
          </p:cNvSpPr>
          <p:nvPr>
            <p:ph type="sldNum" sz="quarter" idx="5"/>
          </p:nvPr>
        </p:nvSpPr>
        <p:spPr/>
        <p:txBody>
          <a:bodyPr/>
          <a:lstStyle/>
          <a:p>
            <a:fld id="{7224A1B7-EA6E-4898-A56D-6FCC6D5FD3FA}" type="slidenum">
              <a:rPr lang="en-US" smtClean="0"/>
              <a:t>12</a:t>
            </a:fld>
            <a:endParaRPr lang="en-US"/>
          </a:p>
        </p:txBody>
      </p:sp>
    </p:spTree>
    <p:extLst>
      <p:ext uri="{BB962C8B-B14F-4D97-AF65-F5344CB8AC3E}">
        <p14:creationId xmlns:p14="http://schemas.microsoft.com/office/powerpoint/2010/main" val="315149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several cases, we will base the name of our line in the name of one of our channels but this could change. </a:t>
            </a:r>
          </a:p>
        </p:txBody>
      </p:sp>
      <p:sp>
        <p:nvSpPr>
          <p:cNvPr id="4" name="Slide Number Placeholder 3"/>
          <p:cNvSpPr>
            <a:spLocks noGrp="1"/>
          </p:cNvSpPr>
          <p:nvPr>
            <p:ph type="sldNum" sz="quarter" idx="5"/>
          </p:nvPr>
        </p:nvSpPr>
        <p:spPr/>
        <p:txBody>
          <a:bodyPr/>
          <a:lstStyle/>
          <a:p>
            <a:fld id="{7224A1B7-EA6E-4898-A56D-6FCC6D5FD3FA}" type="slidenum">
              <a:rPr lang="en-US" smtClean="0"/>
              <a:t>13</a:t>
            </a:fld>
            <a:endParaRPr lang="en-US"/>
          </a:p>
        </p:txBody>
      </p:sp>
    </p:spTree>
    <p:extLst>
      <p:ext uri="{BB962C8B-B14F-4D97-AF65-F5344CB8AC3E}">
        <p14:creationId xmlns:p14="http://schemas.microsoft.com/office/powerpoint/2010/main" val="294213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image represents to string 1.0</a:t>
            </a:r>
          </a:p>
          <a:p>
            <a:r>
              <a:rPr lang="en-US" dirty="0"/>
              <a:t>In the first image: exists to string.vi for the </a:t>
            </a:r>
            <a:r>
              <a:rPr lang="en-US" dirty="0" err="1"/>
              <a:t>tbm</a:t>
            </a:r>
            <a:r>
              <a:rPr lang="en-US" dirty="0"/>
              <a:t> module parent of our module. </a:t>
            </a:r>
          </a:p>
          <a:p>
            <a:r>
              <a:rPr lang="en-US" dirty="0"/>
              <a:t>In the second image: exists to string.vi for a channel.</a:t>
            </a:r>
          </a:p>
          <a:p>
            <a:r>
              <a:rPr lang="en-US" dirty="0"/>
              <a:t>We will typically modify the to string specific to the version of the module we are working on, initially 1.0. We will need to find a way to package the information for all our channels and parameters. </a:t>
            </a:r>
          </a:p>
        </p:txBody>
      </p:sp>
      <p:sp>
        <p:nvSpPr>
          <p:cNvPr id="4" name="Slide Number Placeholder 3"/>
          <p:cNvSpPr>
            <a:spLocks noGrp="1"/>
          </p:cNvSpPr>
          <p:nvPr>
            <p:ph type="sldNum" sz="quarter" idx="5"/>
          </p:nvPr>
        </p:nvSpPr>
        <p:spPr/>
        <p:txBody>
          <a:bodyPr/>
          <a:lstStyle/>
          <a:p>
            <a:fld id="{7224A1B7-EA6E-4898-A56D-6FCC6D5FD3FA}" type="slidenum">
              <a:rPr lang="en-US" smtClean="0"/>
              <a:t>16</a:t>
            </a:fld>
            <a:endParaRPr lang="en-US"/>
          </a:p>
        </p:txBody>
      </p:sp>
    </p:spTree>
    <p:extLst>
      <p:ext uri="{BB962C8B-B14F-4D97-AF65-F5344CB8AC3E}">
        <p14:creationId xmlns:p14="http://schemas.microsoft.com/office/powerpoint/2010/main" val="258286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24A1B7-EA6E-4898-A56D-6FCC6D5FD3FA}" type="slidenum">
              <a:rPr lang="en-US" smtClean="0"/>
              <a:t>17</a:t>
            </a:fld>
            <a:endParaRPr lang="en-US"/>
          </a:p>
        </p:txBody>
      </p:sp>
    </p:spTree>
    <p:extLst>
      <p:ext uri="{BB962C8B-B14F-4D97-AF65-F5344CB8AC3E}">
        <p14:creationId xmlns:p14="http://schemas.microsoft.com/office/powerpoint/2010/main" val="2906946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image represents from string 1.0</a:t>
            </a:r>
          </a:p>
          <a:p>
            <a:r>
              <a:rPr lang="en-US" dirty="0"/>
              <a:t>In the first image: exists from string.vi for the </a:t>
            </a:r>
            <a:r>
              <a:rPr lang="en-US" dirty="0" err="1"/>
              <a:t>tbm</a:t>
            </a:r>
            <a:r>
              <a:rPr lang="en-US" dirty="0"/>
              <a:t> module parent of our module. </a:t>
            </a:r>
          </a:p>
          <a:p>
            <a:r>
              <a:rPr lang="en-US" dirty="0"/>
              <a:t>In the second image: exists from string.vi for a channel.</a:t>
            </a:r>
          </a:p>
          <a:p>
            <a:r>
              <a:rPr lang="en-US" dirty="0"/>
              <a:t>We will typically modify the from string specific to the version of the module we are working on, initially 1.0. We will need to find a way to de-package the information for all our channels and parameters. </a:t>
            </a:r>
          </a:p>
        </p:txBody>
      </p:sp>
      <p:sp>
        <p:nvSpPr>
          <p:cNvPr id="4" name="Slide Number Placeholder 3"/>
          <p:cNvSpPr>
            <a:spLocks noGrp="1"/>
          </p:cNvSpPr>
          <p:nvPr>
            <p:ph type="sldNum" sz="quarter" idx="5"/>
          </p:nvPr>
        </p:nvSpPr>
        <p:spPr/>
        <p:txBody>
          <a:bodyPr/>
          <a:lstStyle/>
          <a:p>
            <a:fld id="{7224A1B7-EA6E-4898-A56D-6FCC6D5FD3FA}" type="slidenum">
              <a:rPr lang="en-US" smtClean="0"/>
              <a:t>18</a:t>
            </a:fld>
            <a:endParaRPr lang="en-US"/>
          </a:p>
        </p:txBody>
      </p:sp>
    </p:spTree>
    <p:extLst>
      <p:ext uri="{BB962C8B-B14F-4D97-AF65-F5344CB8AC3E}">
        <p14:creationId xmlns:p14="http://schemas.microsoft.com/office/powerpoint/2010/main" val="1670935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325412710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4506953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90178323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7618383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2993100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769443018"/>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167812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358052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8983397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04987635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5DD74-3974-4499-A04F-B283A29442F2}"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530C0-5263-4596-8FE1-3E0A2F8F347B}" type="slidenum">
              <a:rPr lang="en-US" smtClean="0"/>
              <a:t>‹#›</a:t>
            </a:fld>
            <a:endParaRPr lang="en-US"/>
          </a:p>
        </p:txBody>
      </p:sp>
    </p:spTree>
    <p:extLst>
      <p:ext uri="{BB962C8B-B14F-4D97-AF65-F5344CB8AC3E}">
        <p14:creationId xmlns:p14="http://schemas.microsoft.com/office/powerpoint/2010/main" val="226143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056152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4206916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42169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9B35DD74-3974-4499-A04F-B283A29442F2}" type="datetimeFigureOut">
              <a:rPr lang="en-US" smtClean="0"/>
              <a:t>1/8/2019</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E35530C0-5263-4596-8FE1-3E0A2F8F347B}" type="slidenum">
              <a:rPr lang="en-US" smtClean="0"/>
              <a:t>‹#›</a:t>
            </a:fld>
            <a:endParaRPr lang="en-US"/>
          </a:p>
        </p:txBody>
      </p:sp>
    </p:spTree>
    <p:extLst>
      <p:ext uri="{BB962C8B-B14F-4D97-AF65-F5344CB8AC3E}">
        <p14:creationId xmlns:p14="http://schemas.microsoft.com/office/powerpoint/2010/main" val="265605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425622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03878149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551132307"/>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0191584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2854047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39253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743175074"/>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6247755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LabVIEW-DCAF/Documentation/blob/master/Trunk/Getting%20Started%20Material/devguide/ch4_Creating%20Modules.md#4-creating-new-dcaf-modules"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Dynamic Modules</a:t>
            </a:r>
          </a:p>
        </p:txBody>
      </p:sp>
      <p:sp>
        <p:nvSpPr>
          <p:cNvPr id="4" name="Text Placeholder 3"/>
          <p:cNvSpPr>
            <a:spLocks noGrp="1"/>
          </p:cNvSpPr>
          <p:nvPr>
            <p:ph type="body" sz="quarter" idx="12"/>
          </p:nvPr>
        </p:nvSpPr>
        <p:spPr/>
        <p:txBody>
          <a:bodyPr>
            <a:normAutofit lnSpcReduction="10000"/>
          </a:bodyPr>
          <a:lstStyle/>
          <a:p>
            <a:r>
              <a:rPr lang="en-US" dirty="0"/>
              <a:t>Instructor’s name</a:t>
            </a:r>
          </a:p>
        </p:txBody>
      </p:sp>
      <p:sp>
        <p:nvSpPr>
          <p:cNvPr id="5" name="Text Placeholder 4"/>
          <p:cNvSpPr>
            <a:spLocks noGrp="1"/>
          </p:cNvSpPr>
          <p:nvPr>
            <p:ph type="body" sz="quarter" idx="13"/>
          </p:nvPr>
        </p:nvSpPr>
        <p:spPr/>
        <p:txBody>
          <a:bodyPr/>
          <a:lstStyle/>
          <a:p>
            <a:r>
              <a:rPr lang="en-US" dirty="0"/>
              <a:t>Instructor’s role</a:t>
            </a:r>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C25E-D1BE-4C90-AF4A-C86F4BFB0C97}"/>
              </a:ext>
            </a:extLst>
          </p:cNvPr>
          <p:cNvSpPr>
            <a:spLocks noGrp="1"/>
          </p:cNvSpPr>
          <p:nvPr>
            <p:ph type="title"/>
          </p:nvPr>
        </p:nvSpPr>
        <p:spPr/>
        <p:txBody>
          <a:bodyPr/>
          <a:lstStyle/>
          <a:p>
            <a:r>
              <a:rPr lang="en-US" dirty="0"/>
              <a:t>What is a Line?</a:t>
            </a:r>
          </a:p>
        </p:txBody>
      </p:sp>
      <p:sp>
        <p:nvSpPr>
          <p:cNvPr id="3" name="Content Placeholder 2">
            <a:extLst>
              <a:ext uri="{FF2B5EF4-FFF2-40B4-BE49-F238E27FC236}">
                <a16:creationId xmlns:a16="http://schemas.microsoft.com/office/drawing/2014/main" id="{FEA8FF3E-9486-4910-A9D2-D13A387AA942}"/>
              </a:ext>
            </a:extLst>
          </p:cNvPr>
          <p:cNvSpPr>
            <a:spLocks noGrp="1"/>
          </p:cNvSpPr>
          <p:nvPr>
            <p:ph idx="1"/>
          </p:nvPr>
        </p:nvSpPr>
        <p:spPr>
          <a:xfrm>
            <a:off x="605367" y="1083076"/>
            <a:ext cx="6301042" cy="4494764"/>
          </a:xfrm>
        </p:spPr>
        <p:txBody>
          <a:bodyPr/>
          <a:lstStyle/>
          <a:p>
            <a:r>
              <a:rPr lang="en-US" dirty="0"/>
              <a:t>A Line in DCAF is a logical grouping of one or more channels and their data or name; an instance of 1 of whatever the module “does”. </a:t>
            </a:r>
          </a:p>
          <a:p>
            <a:endParaRPr lang="en-US" dirty="0"/>
          </a:p>
          <a:p>
            <a:r>
              <a:rPr lang="en-US" dirty="0"/>
              <a:t>By default, a Line is a cluster with a Channel</a:t>
            </a:r>
          </a:p>
          <a:p>
            <a:endParaRPr lang="en-US" dirty="0"/>
          </a:p>
          <a:p>
            <a:r>
              <a:rPr lang="en-US" dirty="0"/>
              <a:t>Modules can have multiple lines</a:t>
            </a:r>
          </a:p>
          <a:p>
            <a:pPr marL="0" indent="0">
              <a:buNone/>
            </a:pPr>
            <a:endParaRPr lang="en-US" dirty="0"/>
          </a:p>
          <a:p>
            <a:r>
              <a:rPr lang="en-US" dirty="0"/>
              <a:t>There are pre-existing VIs that operate on lines. </a:t>
            </a:r>
          </a:p>
        </p:txBody>
      </p:sp>
      <p:pic>
        <p:nvPicPr>
          <p:cNvPr id="6" name="Picture 5">
            <a:extLst>
              <a:ext uri="{FF2B5EF4-FFF2-40B4-BE49-F238E27FC236}">
                <a16:creationId xmlns:a16="http://schemas.microsoft.com/office/drawing/2014/main" id="{D55E2CFD-0738-44EB-9CCA-0FBE8F0A9168}"/>
              </a:ext>
            </a:extLst>
          </p:cNvPr>
          <p:cNvPicPr>
            <a:picLocks noChangeAspect="1"/>
          </p:cNvPicPr>
          <p:nvPr/>
        </p:nvPicPr>
        <p:blipFill>
          <a:blip r:embed="rId3"/>
          <a:stretch>
            <a:fillRect/>
          </a:stretch>
        </p:blipFill>
        <p:spPr>
          <a:xfrm>
            <a:off x="7200880" y="517024"/>
            <a:ext cx="3973088" cy="2808930"/>
          </a:xfrm>
          <a:prstGeom prst="rect">
            <a:avLst/>
          </a:prstGeom>
        </p:spPr>
      </p:pic>
      <p:pic>
        <p:nvPicPr>
          <p:cNvPr id="7" name="Picture 6">
            <a:extLst>
              <a:ext uri="{FF2B5EF4-FFF2-40B4-BE49-F238E27FC236}">
                <a16:creationId xmlns:a16="http://schemas.microsoft.com/office/drawing/2014/main" id="{55A6247E-8AC7-48F5-82E7-377E275FA21B}"/>
              </a:ext>
            </a:extLst>
          </p:cNvPr>
          <p:cNvPicPr>
            <a:picLocks noChangeAspect="1"/>
          </p:cNvPicPr>
          <p:nvPr/>
        </p:nvPicPr>
        <p:blipFill>
          <a:blip r:embed="rId4"/>
          <a:stretch>
            <a:fillRect/>
          </a:stretch>
        </p:blipFill>
        <p:spPr>
          <a:xfrm>
            <a:off x="7200880" y="3710939"/>
            <a:ext cx="3662192" cy="2601183"/>
          </a:xfrm>
          <a:prstGeom prst="rect">
            <a:avLst/>
          </a:prstGeom>
        </p:spPr>
      </p:pic>
    </p:spTree>
    <p:extLst>
      <p:ext uri="{BB962C8B-B14F-4D97-AF65-F5344CB8AC3E}">
        <p14:creationId xmlns:p14="http://schemas.microsoft.com/office/powerpoint/2010/main" val="283540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3103-9390-4B8E-ABAE-5B57021F92F2}"/>
              </a:ext>
            </a:extLst>
          </p:cNvPr>
          <p:cNvSpPr>
            <a:spLocks noGrp="1"/>
          </p:cNvSpPr>
          <p:nvPr>
            <p:ph type="title"/>
          </p:nvPr>
        </p:nvSpPr>
        <p:spPr/>
        <p:txBody>
          <a:bodyPr/>
          <a:lstStyle/>
          <a:p>
            <a:r>
              <a:rPr lang="en-US" dirty="0"/>
              <a:t>Example - What Line and Configurations Do I Need?</a:t>
            </a:r>
          </a:p>
        </p:txBody>
      </p:sp>
      <p:sp>
        <p:nvSpPr>
          <p:cNvPr id="3" name="Content Placeholder 2">
            <a:extLst>
              <a:ext uri="{FF2B5EF4-FFF2-40B4-BE49-F238E27FC236}">
                <a16:creationId xmlns:a16="http://schemas.microsoft.com/office/drawing/2014/main" id="{DC2CE646-4D36-4064-9870-04851C7F76A2}"/>
              </a:ext>
            </a:extLst>
          </p:cNvPr>
          <p:cNvSpPr>
            <a:spLocks noGrp="1"/>
          </p:cNvSpPr>
          <p:nvPr>
            <p:ph idx="1"/>
          </p:nvPr>
        </p:nvSpPr>
        <p:spPr>
          <a:xfrm>
            <a:off x="605367" y="975361"/>
            <a:ext cx="7788825" cy="2261615"/>
          </a:xfrm>
        </p:spPr>
        <p:txBody>
          <a:bodyPr/>
          <a:lstStyle/>
          <a:p>
            <a:r>
              <a:rPr lang="en-US" dirty="0"/>
              <a:t>Read unknown number of channels from external hardware that communicates through RS232.</a:t>
            </a:r>
          </a:p>
          <a:p>
            <a:r>
              <a:rPr lang="en-US" dirty="0"/>
              <a:t>Channel information is requested with a string command that is specific for each value to read.</a:t>
            </a:r>
          </a:p>
          <a:p>
            <a:r>
              <a:rPr lang="en-US" dirty="0"/>
              <a:t>COM port and serial </a:t>
            </a:r>
            <a:r>
              <a:rPr lang="en-US" dirty="0" err="1"/>
              <a:t>baudrate</a:t>
            </a:r>
            <a:r>
              <a:rPr lang="en-US" dirty="0"/>
              <a:t> needs to be configurable.</a:t>
            </a:r>
          </a:p>
        </p:txBody>
      </p:sp>
      <p:pic>
        <p:nvPicPr>
          <p:cNvPr id="4" name="Picture 3">
            <a:extLst>
              <a:ext uri="{FF2B5EF4-FFF2-40B4-BE49-F238E27FC236}">
                <a16:creationId xmlns:a16="http://schemas.microsoft.com/office/drawing/2014/main" id="{7DEC5A81-F350-4B87-8179-80A49C929E98}"/>
              </a:ext>
            </a:extLst>
          </p:cNvPr>
          <p:cNvPicPr>
            <a:picLocks noChangeAspect="1"/>
          </p:cNvPicPr>
          <p:nvPr/>
        </p:nvPicPr>
        <p:blipFill>
          <a:blip r:embed="rId3"/>
          <a:stretch>
            <a:fillRect/>
          </a:stretch>
        </p:blipFill>
        <p:spPr>
          <a:xfrm>
            <a:off x="2959607" y="3236976"/>
            <a:ext cx="2860887" cy="2973966"/>
          </a:xfrm>
          <a:prstGeom prst="rect">
            <a:avLst/>
          </a:prstGeom>
        </p:spPr>
      </p:pic>
      <p:pic>
        <p:nvPicPr>
          <p:cNvPr id="5" name="Picture 4">
            <a:extLst>
              <a:ext uri="{FF2B5EF4-FFF2-40B4-BE49-F238E27FC236}">
                <a16:creationId xmlns:a16="http://schemas.microsoft.com/office/drawing/2014/main" id="{C3DB3D22-C587-4655-804D-2675CAA7EF15}"/>
              </a:ext>
            </a:extLst>
          </p:cNvPr>
          <p:cNvPicPr>
            <a:picLocks noChangeAspect="1"/>
          </p:cNvPicPr>
          <p:nvPr/>
        </p:nvPicPr>
        <p:blipFill>
          <a:blip r:embed="rId4"/>
          <a:stretch>
            <a:fillRect/>
          </a:stretch>
        </p:blipFill>
        <p:spPr>
          <a:xfrm>
            <a:off x="8467302" y="909637"/>
            <a:ext cx="3469686" cy="5264729"/>
          </a:xfrm>
          <a:prstGeom prst="rect">
            <a:avLst/>
          </a:prstGeom>
        </p:spPr>
      </p:pic>
    </p:spTree>
    <p:extLst>
      <p:ext uri="{BB962C8B-B14F-4D97-AF65-F5344CB8AC3E}">
        <p14:creationId xmlns:p14="http://schemas.microsoft.com/office/powerpoint/2010/main" val="51391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3103-9390-4B8E-ABAE-5B57021F92F2}"/>
              </a:ext>
            </a:extLst>
          </p:cNvPr>
          <p:cNvSpPr>
            <a:spLocks noGrp="1"/>
          </p:cNvSpPr>
          <p:nvPr>
            <p:ph type="title"/>
          </p:nvPr>
        </p:nvSpPr>
        <p:spPr/>
        <p:txBody>
          <a:bodyPr/>
          <a:lstStyle/>
          <a:p>
            <a:r>
              <a:rPr lang="en-US" dirty="0"/>
              <a:t>Example - What Line and Configurations Do I Need?</a:t>
            </a:r>
          </a:p>
        </p:txBody>
      </p:sp>
      <p:sp>
        <p:nvSpPr>
          <p:cNvPr id="3" name="Content Placeholder 2">
            <a:extLst>
              <a:ext uri="{FF2B5EF4-FFF2-40B4-BE49-F238E27FC236}">
                <a16:creationId xmlns:a16="http://schemas.microsoft.com/office/drawing/2014/main" id="{DC2CE646-4D36-4064-9870-04851C7F76A2}"/>
              </a:ext>
            </a:extLst>
          </p:cNvPr>
          <p:cNvSpPr>
            <a:spLocks noGrp="1"/>
          </p:cNvSpPr>
          <p:nvPr>
            <p:ph idx="1"/>
          </p:nvPr>
        </p:nvSpPr>
        <p:spPr>
          <a:xfrm>
            <a:off x="605368" y="975361"/>
            <a:ext cx="7503114" cy="2261615"/>
          </a:xfrm>
        </p:spPr>
        <p:txBody>
          <a:bodyPr/>
          <a:lstStyle/>
          <a:p>
            <a:r>
              <a:rPr lang="en-US" dirty="0"/>
              <a:t>Module with unknown number of adders.</a:t>
            </a:r>
          </a:p>
          <a:p>
            <a:r>
              <a:rPr lang="en-US" dirty="0"/>
              <a:t>Each adder can take an unknown number of inputs and generates one output.</a:t>
            </a:r>
          </a:p>
          <a:p>
            <a:r>
              <a:rPr lang="en-US" dirty="0"/>
              <a:t>The final result for each adder is scaled with a parameter multiplier that is the same for all the adders.</a:t>
            </a:r>
          </a:p>
        </p:txBody>
      </p:sp>
      <p:pic>
        <p:nvPicPr>
          <p:cNvPr id="6" name="Picture 5">
            <a:extLst>
              <a:ext uri="{FF2B5EF4-FFF2-40B4-BE49-F238E27FC236}">
                <a16:creationId xmlns:a16="http://schemas.microsoft.com/office/drawing/2014/main" id="{1E0AA99A-6E5C-41E0-B9E3-B9C8C701C040}"/>
              </a:ext>
            </a:extLst>
          </p:cNvPr>
          <p:cNvPicPr>
            <a:picLocks noChangeAspect="1"/>
          </p:cNvPicPr>
          <p:nvPr/>
        </p:nvPicPr>
        <p:blipFill>
          <a:blip r:embed="rId3"/>
          <a:stretch>
            <a:fillRect/>
          </a:stretch>
        </p:blipFill>
        <p:spPr>
          <a:xfrm>
            <a:off x="2705904" y="3175540"/>
            <a:ext cx="2963375" cy="3316700"/>
          </a:xfrm>
          <a:prstGeom prst="rect">
            <a:avLst/>
          </a:prstGeom>
        </p:spPr>
      </p:pic>
      <p:pic>
        <p:nvPicPr>
          <p:cNvPr id="7" name="Picture 6">
            <a:extLst>
              <a:ext uri="{FF2B5EF4-FFF2-40B4-BE49-F238E27FC236}">
                <a16:creationId xmlns:a16="http://schemas.microsoft.com/office/drawing/2014/main" id="{55CD3062-81EB-4971-961F-42FF5D12DA9A}"/>
              </a:ext>
            </a:extLst>
          </p:cNvPr>
          <p:cNvPicPr>
            <a:picLocks noChangeAspect="1"/>
          </p:cNvPicPr>
          <p:nvPr/>
        </p:nvPicPr>
        <p:blipFill>
          <a:blip r:embed="rId4"/>
          <a:stretch>
            <a:fillRect/>
          </a:stretch>
        </p:blipFill>
        <p:spPr>
          <a:xfrm>
            <a:off x="7845525" y="975360"/>
            <a:ext cx="3759796" cy="5704927"/>
          </a:xfrm>
          <a:prstGeom prst="rect">
            <a:avLst/>
          </a:prstGeom>
        </p:spPr>
      </p:pic>
    </p:spTree>
    <p:extLst>
      <p:ext uri="{BB962C8B-B14F-4D97-AF65-F5344CB8AC3E}">
        <p14:creationId xmlns:p14="http://schemas.microsoft.com/office/powerpoint/2010/main" val="40866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1846-6D91-4DD2-A24E-F9DA4B992994}"/>
              </a:ext>
            </a:extLst>
          </p:cNvPr>
          <p:cNvSpPr>
            <a:spLocks noGrp="1"/>
          </p:cNvSpPr>
          <p:nvPr>
            <p:ph type="title"/>
          </p:nvPr>
        </p:nvSpPr>
        <p:spPr/>
        <p:txBody>
          <a:bodyPr/>
          <a:lstStyle/>
          <a:p>
            <a:r>
              <a:rPr lang="en-US" dirty="0"/>
              <a:t>Lines Name</a:t>
            </a:r>
          </a:p>
        </p:txBody>
      </p:sp>
      <p:sp>
        <p:nvSpPr>
          <p:cNvPr id="3" name="Content Placeholder 2">
            <a:extLst>
              <a:ext uri="{FF2B5EF4-FFF2-40B4-BE49-F238E27FC236}">
                <a16:creationId xmlns:a16="http://schemas.microsoft.com/office/drawing/2014/main" id="{634161E6-EC3A-4F71-9F6B-0867EF6F0105}"/>
              </a:ext>
            </a:extLst>
          </p:cNvPr>
          <p:cNvSpPr>
            <a:spLocks noGrp="1"/>
          </p:cNvSpPr>
          <p:nvPr>
            <p:ph idx="1"/>
          </p:nvPr>
        </p:nvSpPr>
        <p:spPr>
          <a:xfrm>
            <a:off x="605367" y="975361"/>
            <a:ext cx="10972800" cy="1877567"/>
          </a:xfrm>
        </p:spPr>
        <p:txBody>
          <a:bodyPr/>
          <a:lstStyle/>
          <a:p>
            <a:r>
              <a:rPr lang="en-US" dirty="0"/>
              <a:t>Each line must have a unique name.</a:t>
            </a:r>
          </a:p>
          <a:p>
            <a:r>
              <a:rPr lang="en-US" dirty="0"/>
              <a:t>A Line with a name that already exists in the array will not be added.</a:t>
            </a:r>
          </a:p>
          <a:p>
            <a:r>
              <a:rPr lang="en-US" dirty="0"/>
              <a:t>We must figure out a way to assign and read the name for each of the lines.</a:t>
            </a:r>
          </a:p>
          <a:p>
            <a:r>
              <a:rPr lang="en-US" dirty="0"/>
              <a:t>Modify the </a:t>
            </a:r>
            <a:r>
              <a:rPr lang="en-US" b="1" dirty="0"/>
              <a:t>Get Line Name.vi </a:t>
            </a:r>
            <a:r>
              <a:rPr lang="en-US" dirty="0"/>
              <a:t>to read this name.</a:t>
            </a:r>
            <a:endParaRPr lang="en-US" b="1" dirty="0"/>
          </a:p>
          <a:p>
            <a:endParaRPr lang="en-US" dirty="0"/>
          </a:p>
        </p:txBody>
      </p:sp>
      <p:pic>
        <p:nvPicPr>
          <p:cNvPr id="4" name="Picture 3">
            <a:extLst>
              <a:ext uri="{FF2B5EF4-FFF2-40B4-BE49-F238E27FC236}">
                <a16:creationId xmlns:a16="http://schemas.microsoft.com/office/drawing/2014/main" id="{4A81F8DC-7EA2-4934-901B-20EEF016A603}"/>
              </a:ext>
            </a:extLst>
          </p:cNvPr>
          <p:cNvPicPr>
            <a:picLocks noChangeAspect="1"/>
          </p:cNvPicPr>
          <p:nvPr/>
        </p:nvPicPr>
        <p:blipFill>
          <a:blip r:embed="rId3"/>
          <a:stretch>
            <a:fillRect/>
          </a:stretch>
        </p:blipFill>
        <p:spPr>
          <a:xfrm>
            <a:off x="2373438" y="2852928"/>
            <a:ext cx="8424864" cy="3639312"/>
          </a:xfrm>
          <a:prstGeom prst="rect">
            <a:avLst/>
          </a:prstGeom>
        </p:spPr>
      </p:pic>
    </p:spTree>
    <p:extLst>
      <p:ext uri="{BB962C8B-B14F-4D97-AF65-F5344CB8AC3E}">
        <p14:creationId xmlns:p14="http://schemas.microsoft.com/office/powerpoint/2010/main" val="336150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74D6-22BD-4D3F-A124-FB7B034FE72B}"/>
              </a:ext>
            </a:extLst>
          </p:cNvPr>
          <p:cNvSpPr>
            <a:spLocks noGrp="1"/>
          </p:cNvSpPr>
          <p:nvPr>
            <p:ph type="title"/>
          </p:nvPr>
        </p:nvSpPr>
        <p:spPr/>
        <p:txBody>
          <a:bodyPr/>
          <a:lstStyle/>
          <a:p>
            <a:r>
              <a:rPr lang="en-US" dirty="0"/>
              <a:t>Configuration Properties</a:t>
            </a:r>
          </a:p>
        </p:txBody>
      </p:sp>
      <p:pic>
        <p:nvPicPr>
          <p:cNvPr id="8" name="Picture 7">
            <a:extLst>
              <a:ext uri="{FF2B5EF4-FFF2-40B4-BE49-F238E27FC236}">
                <a16:creationId xmlns:a16="http://schemas.microsoft.com/office/drawing/2014/main" id="{D94189C8-19ED-46E3-9F7F-867CE1F6FCFB}"/>
              </a:ext>
            </a:extLst>
          </p:cNvPr>
          <p:cNvPicPr>
            <a:picLocks noChangeAspect="1"/>
          </p:cNvPicPr>
          <p:nvPr/>
        </p:nvPicPr>
        <p:blipFill>
          <a:blip r:embed="rId2"/>
          <a:stretch>
            <a:fillRect/>
          </a:stretch>
        </p:blipFill>
        <p:spPr>
          <a:xfrm>
            <a:off x="3967352" y="1121664"/>
            <a:ext cx="4890425" cy="5491921"/>
          </a:xfrm>
          <a:prstGeom prst="rect">
            <a:avLst/>
          </a:prstGeom>
        </p:spPr>
      </p:pic>
    </p:spTree>
    <p:extLst>
      <p:ext uri="{BB962C8B-B14F-4D97-AF65-F5344CB8AC3E}">
        <p14:creationId xmlns:p14="http://schemas.microsoft.com/office/powerpoint/2010/main" val="201302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2755-3AD7-4710-B7C1-C5A7AC6AA0D4}"/>
              </a:ext>
            </a:extLst>
          </p:cNvPr>
          <p:cNvSpPr>
            <a:spLocks noGrp="1"/>
          </p:cNvSpPr>
          <p:nvPr>
            <p:ph type="title"/>
          </p:nvPr>
        </p:nvSpPr>
        <p:spPr/>
        <p:txBody>
          <a:bodyPr/>
          <a:lstStyle/>
          <a:p>
            <a:r>
              <a:rPr lang="en-US" dirty="0"/>
              <a:t>Saving and Retrieving Module Configuration</a:t>
            </a:r>
          </a:p>
        </p:txBody>
      </p:sp>
      <p:sp>
        <p:nvSpPr>
          <p:cNvPr id="3" name="Content Placeholder 2">
            <a:extLst>
              <a:ext uri="{FF2B5EF4-FFF2-40B4-BE49-F238E27FC236}">
                <a16:creationId xmlns:a16="http://schemas.microsoft.com/office/drawing/2014/main" id="{45157F98-D9B7-43EF-A065-4F5363010961}"/>
              </a:ext>
            </a:extLst>
          </p:cNvPr>
          <p:cNvSpPr>
            <a:spLocks noGrp="1"/>
          </p:cNvSpPr>
          <p:nvPr>
            <p:ph idx="1"/>
          </p:nvPr>
        </p:nvSpPr>
        <p:spPr>
          <a:xfrm>
            <a:off x="605367" y="975361"/>
            <a:ext cx="6353285" cy="4896273"/>
          </a:xfrm>
        </p:spPr>
        <p:txBody>
          <a:bodyPr/>
          <a:lstStyle/>
          <a:p>
            <a:r>
              <a:rPr lang="en-US" sz="2800" dirty="0"/>
              <a:t>DCAF Editor saves configuration in a string similar to XML.</a:t>
            </a:r>
          </a:p>
          <a:p>
            <a:endParaRPr lang="en-US" sz="2800" dirty="0"/>
          </a:p>
          <a:p>
            <a:r>
              <a:rPr lang="en-US" sz="2800" dirty="0"/>
              <a:t>Each module must provide function to save and retrieve its configuration.</a:t>
            </a:r>
          </a:p>
          <a:p>
            <a:endParaRPr lang="en-US" sz="2800" dirty="0"/>
          </a:p>
          <a:p>
            <a:r>
              <a:rPr lang="en-US" sz="2800" dirty="0"/>
              <a:t>Developer must customize </a:t>
            </a:r>
            <a:r>
              <a:rPr lang="en-US" sz="2800" b="1" dirty="0"/>
              <a:t>to string.vi</a:t>
            </a:r>
            <a:r>
              <a:rPr lang="en-US" sz="2800" dirty="0"/>
              <a:t> and </a:t>
            </a:r>
            <a:r>
              <a:rPr lang="en-US" sz="2800" b="1" dirty="0"/>
              <a:t>from string.vi</a:t>
            </a:r>
          </a:p>
          <a:p>
            <a:endParaRPr lang="en-US" dirty="0"/>
          </a:p>
        </p:txBody>
      </p:sp>
      <p:pic>
        <p:nvPicPr>
          <p:cNvPr id="4" name="Picture 3">
            <a:extLst>
              <a:ext uri="{FF2B5EF4-FFF2-40B4-BE49-F238E27FC236}">
                <a16:creationId xmlns:a16="http://schemas.microsoft.com/office/drawing/2014/main" id="{8C0FE4C8-1E2B-418B-BB2E-F061F558541D}"/>
              </a:ext>
            </a:extLst>
          </p:cNvPr>
          <p:cNvPicPr>
            <a:picLocks noChangeAspect="1"/>
          </p:cNvPicPr>
          <p:nvPr/>
        </p:nvPicPr>
        <p:blipFill>
          <a:blip r:embed="rId2"/>
          <a:stretch>
            <a:fillRect/>
          </a:stretch>
        </p:blipFill>
        <p:spPr>
          <a:xfrm>
            <a:off x="7254430" y="975360"/>
            <a:ext cx="4619515" cy="5334000"/>
          </a:xfrm>
          <a:prstGeom prst="rect">
            <a:avLst/>
          </a:prstGeom>
        </p:spPr>
      </p:pic>
    </p:spTree>
    <p:extLst>
      <p:ext uri="{BB962C8B-B14F-4D97-AF65-F5344CB8AC3E}">
        <p14:creationId xmlns:p14="http://schemas.microsoft.com/office/powerpoint/2010/main" val="139284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2755-3AD7-4710-B7C1-C5A7AC6AA0D4}"/>
              </a:ext>
            </a:extLst>
          </p:cNvPr>
          <p:cNvSpPr>
            <a:spLocks noGrp="1"/>
          </p:cNvSpPr>
          <p:nvPr>
            <p:ph type="title"/>
          </p:nvPr>
        </p:nvSpPr>
        <p:spPr/>
        <p:txBody>
          <a:bodyPr/>
          <a:lstStyle/>
          <a:p>
            <a:r>
              <a:rPr lang="en-US" dirty="0"/>
              <a:t>Saving Module Configuration: to string.vi</a:t>
            </a:r>
          </a:p>
        </p:txBody>
      </p:sp>
      <p:pic>
        <p:nvPicPr>
          <p:cNvPr id="7" name="Picture 6">
            <a:extLst>
              <a:ext uri="{FF2B5EF4-FFF2-40B4-BE49-F238E27FC236}">
                <a16:creationId xmlns:a16="http://schemas.microsoft.com/office/drawing/2014/main" id="{06A64A4C-4AA5-4967-9A0B-658DAA74B290}"/>
              </a:ext>
            </a:extLst>
          </p:cNvPr>
          <p:cNvPicPr>
            <a:picLocks noChangeAspect="1"/>
          </p:cNvPicPr>
          <p:nvPr/>
        </p:nvPicPr>
        <p:blipFill>
          <a:blip r:embed="rId3"/>
          <a:stretch>
            <a:fillRect/>
          </a:stretch>
        </p:blipFill>
        <p:spPr>
          <a:xfrm>
            <a:off x="156632" y="1158240"/>
            <a:ext cx="11867618" cy="2883408"/>
          </a:xfrm>
          <a:prstGeom prst="rect">
            <a:avLst/>
          </a:prstGeom>
          <a:ln w="3175">
            <a:solidFill>
              <a:schemeClr val="tx1"/>
            </a:solidFill>
          </a:ln>
        </p:spPr>
      </p:pic>
      <p:pic>
        <p:nvPicPr>
          <p:cNvPr id="8" name="Picture 7">
            <a:extLst>
              <a:ext uri="{FF2B5EF4-FFF2-40B4-BE49-F238E27FC236}">
                <a16:creationId xmlns:a16="http://schemas.microsoft.com/office/drawing/2014/main" id="{457FA324-110D-4B7F-859D-B70CC6F4F9E1}"/>
              </a:ext>
            </a:extLst>
          </p:cNvPr>
          <p:cNvPicPr>
            <a:picLocks noChangeAspect="1"/>
          </p:cNvPicPr>
          <p:nvPr/>
        </p:nvPicPr>
        <p:blipFill>
          <a:blip r:embed="rId4"/>
          <a:stretch>
            <a:fillRect/>
          </a:stretch>
        </p:blipFill>
        <p:spPr>
          <a:xfrm>
            <a:off x="1033118" y="2955512"/>
            <a:ext cx="10844828" cy="3159824"/>
          </a:xfrm>
          <a:prstGeom prst="rect">
            <a:avLst/>
          </a:prstGeom>
          <a:ln w="3175">
            <a:solidFill>
              <a:schemeClr val="tx1"/>
            </a:solidFill>
          </a:ln>
        </p:spPr>
      </p:pic>
    </p:spTree>
    <p:extLst>
      <p:ext uri="{BB962C8B-B14F-4D97-AF65-F5344CB8AC3E}">
        <p14:creationId xmlns:p14="http://schemas.microsoft.com/office/powerpoint/2010/main" val="382161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2755-3AD7-4710-B7C1-C5A7AC6AA0D4}"/>
              </a:ext>
            </a:extLst>
          </p:cNvPr>
          <p:cNvSpPr>
            <a:spLocks noGrp="1"/>
          </p:cNvSpPr>
          <p:nvPr>
            <p:ph type="title"/>
          </p:nvPr>
        </p:nvSpPr>
        <p:spPr/>
        <p:txBody>
          <a:bodyPr/>
          <a:lstStyle/>
          <a:p>
            <a:r>
              <a:rPr lang="en-US" dirty="0"/>
              <a:t>Saving Module Configuration: to string.vi</a:t>
            </a:r>
          </a:p>
        </p:txBody>
      </p:sp>
      <p:sp>
        <p:nvSpPr>
          <p:cNvPr id="4" name="TextBox 3">
            <a:extLst>
              <a:ext uri="{FF2B5EF4-FFF2-40B4-BE49-F238E27FC236}">
                <a16:creationId xmlns:a16="http://schemas.microsoft.com/office/drawing/2014/main" id="{19440C7A-A6E1-46B6-B122-C3A9A32A46DA}"/>
              </a:ext>
            </a:extLst>
          </p:cNvPr>
          <p:cNvSpPr txBox="1"/>
          <p:nvPr/>
        </p:nvSpPr>
        <p:spPr>
          <a:xfrm>
            <a:off x="605367" y="975360"/>
            <a:ext cx="10972800" cy="1815882"/>
          </a:xfrm>
          <a:prstGeom prst="rect">
            <a:avLst/>
          </a:prstGeom>
          <a:noFill/>
        </p:spPr>
        <p:txBody>
          <a:bodyPr wrap="square" lIns="0" rIns="0" rtlCol="0">
            <a:spAutoFit/>
          </a:bodyPr>
          <a:lstStyle/>
          <a:p>
            <a:pPr marL="285750" indent="-285750">
              <a:buFont typeface="Arial" panose="020B0604020202020204" pitchFamily="34" charset="0"/>
              <a:buChar char="•"/>
            </a:pPr>
            <a:r>
              <a:rPr lang="en-US" sz="2800" dirty="0"/>
              <a:t>Format for string can be customized as desired.</a:t>
            </a:r>
          </a:p>
          <a:p>
            <a:pPr marL="285750" indent="-285750">
              <a:buFont typeface="Arial" panose="020B0604020202020204" pitchFamily="34" charset="0"/>
              <a:buChar char="•"/>
            </a:pPr>
            <a:r>
              <a:rPr lang="en-US" sz="2800" dirty="0"/>
              <a:t>Consider using an End of Line Constant to separate sections.</a:t>
            </a:r>
          </a:p>
          <a:p>
            <a:pPr marL="285750" indent="-285750">
              <a:buFont typeface="Arial" panose="020B0604020202020204" pitchFamily="34" charset="0"/>
              <a:buChar char="•"/>
            </a:pPr>
            <a:r>
              <a:rPr lang="en-US" sz="2800" dirty="0"/>
              <a:t>Use the </a:t>
            </a:r>
            <a:r>
              <a:rPr lang="en-US" sz="2800" b="1" dirty="0"/>
              <a:t>wrap data.vi </a:t>
            </a:r>
            <a:r>
              <a:rPr lang="en-US" sz="2800" dirty="0"/>
              <a:t>to package contents of data with a known identifier.</a:t>
            </a:r>
          </a:p>
        </p:txBody>
      </p:sp>
      <p:pic>
        <p:nvPicPr>
          <p:cNvPr id="5" name="Picture 4">
            <a:extLst>
              <a:ext uri="{FF2B5EF4-FFF2-40B4-BE49-F238E27FC236}">
                <a16:creationId xmlns:a16="http://schemas.microsoft.com/office/drawing/2014/main" id="{967EBE1E-C6E9-4D47-BA1F-853D921CB5C1}"/>
              </a:ext>
            </a:extLst>
          </p:cNvPr>
          <p:cNvPicPr>
            <a:picLocks noChangeAspect="1"/>
          </p:cNvPicPr>
          <p:nvPr/>
        </p:nvPicPr>
        <p:blipFill>
          <a:blip r:embed="rId3"/>
          <a:stretch>
            <a:fillRect/>
          </a:stretch>
        </p:blipFill>
        <p:spPr>
          <a:xfrm>
            <a:off x="2343982" y="2791242"/>
            <a:ext cx="8321352" cy="3700998"/>
          </a:xfrm>
          <a:prstGeom prst="rect">
            <a:avLst/>
          </a:prstGeom>
        </p:spPr>
      </p:pic>
    </p:spTree>
    <p:extLst>
      <p:ext uri="{BB962C8B-B14F-4D97-AF65-F5344CB8AC3E}">
        <p14:creationId xmlns:p14="http://schemas.microsoft.com/office/powerpoint/2010/main" val="41345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2755-3AD7-4710-B7C1-C5A7AC6AA0D4}"/>
              </a:ext>
            </a:extLst>
          </p:cNvPr>
          <p:cNvSpPr>
            <a:spLocks noGrp="1"/>
          </p:cNvSpPr>
          <p:nvPr>
            <p:ph type="title"/>
          </p:nvPr>
        </p:nvSpPr>
        <p:spPr/>
        <p:txBody>
          <a:bodyPr/>
          <a:lstStyle/>
          <a:p>
            <a:r>
              <a:rPr lang="en-US" dirty="0"/>
              <a:t>Retrieving Module Configuration: from string.vi</a:t>
            </a:r>
          </a:p>
        </p:txBody>
      </p:sp>
      <p:pic>
        <p:nvPicPr>
          <p:cNvPr id="3" name="Picture 2">
            <a:extLst>
              <a:ext uri="{FF2B5EF4-FFF2-40B4-BE49-F238E27FC236}">
                <a16:creationId xmlns:a16="http://schemas.microsoft.com/office/drawing/2014/main" id="{663E3C04-DDD6-420E-B536-AEAF1D33C2AA}"/>
              </a:ext>
            </a:extLst>
          </p:cNvPr>
          <p:cNvPicPr>
            <a:picLocks noChangeAspect="1"/>
          </p:cNvPicPr>
          <p:nvPr/>
        </p:nvPicPr>
        <p:blipFill>
          <a:blip r:embed="rId3"/>
          <a:stretch>
            <a:fillRect/>
          </a:stretch>
        </p:blipFill>
        <p:spPr>
          <a:xfrm>
            <a:off x="138302" y="1066990"/>
            <a:ext cx="11730609" cy="3545203"/>
          </a:xfrm>
          <a:prstGeom prst="rect">
            <a:avLst/>
          </a:prstGeom>
          <a:ln w="3175">
            <a:solidFill>
              <a:schemeClr val="tx1"/>
            </a:solidFill>
          </a:ln>
        </p:spPr>
      </p:pic>
      <p:pic>
        <p:nvPicPr>
          <p:cNvPr id="4" name="Picture 3">
            <a:extLst>
              <a:ext uri="{FF2B5EF4-FFF2-40B4-BE49-F238E27FC236}">
                <a16:creationId xmlns:a16="http://schemas.microsoft.com/office/drawing/2014/main" id="{76897CE9-9677-4DD6-83CF-6BAF34ABA5FD}"/>
              </a:ext>
            </a:extLst>
          </p:cNvPr>
          <p:cNvPicPr>
            <a:picLocks noChangeAspect="1"/>
          </p:cNvPicPr>
          <p:nvPr/>
        </p:nvPicPr>
        <p:blipFill>
          <a:blip r:embed="rId4"/>
          <a:stretch>
            <a:fillRect/>
          </a:stretch>
        </p:blipFill>
        <p:spPr>
          <a:xfrm>
            <a:off x="851257" y="2277996"/>
            <a:ext cx="11157863" cy="3263267"/>
          </a:xfrm>
          <a:prstGeom prst="rect">
            <a:avLst/>
          </a:prstGeom>
          <a:ln w="3175">
            <a:solidFill>
              <a:schemeClr val="tx1"/>
            </a:solidFill>
          </a:ln>
        </p:spPr>
      </p:pic>
    </p:spTree>
    <p:extLst>
      <p:ext uri="{BB962C8B-B14F-4D97-AF65-F5344CB8AC3E}">
        <p14:creationId xmlns:p14="http://schemas.microsoft.com/office/powerpoint/2010/main" val="2774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2755-3AD7-4710-B7C1-C5A7AC6AA0D4}"/>
              </a:ext>
            </a:extLst>
          </p:cNvPr>
          <p:cNvSpPr>
            <a:spLocks noGrp="1"/>
          </p:cNvSpPr>
          <p:nvPr>
            <p:ph type="title"/>
          </p:nvPr>
        </p:nvSpPr>
        <p:spPr/>
        <p:txBody>
          <a:bodyPr/>
          <a:lstStyle/>
          <a:p>
            <a:r>
              <a:rPr lang="en-US" dirty="0"/>
              <a:t>Retrieving Module Configuration: from string.vi</a:t>
            </a:r>
          </a:p>
        </p:txBody>
      </p:sp>
      <p:sp>
        <p:nvSpPr>
          <p:cNvPr id="4" name="TextBox 3">
            <a:extLst>
              <a:ext uri="{FF2B5EF4-FFF2-40B4-BE49-F238E27FC236}">
                <a16:creationId xmlns:a16="http://schemas.microsoft.com/office/drawing/2014/main" id="{19440C7A-A6E1-46B6-B122-C3A9A32A46DA}"/>
              </a:ext>
            </a:extLst>
          </p:cNvPr>
          <p:cNvSpPr txBox="1"/>
          <p:nvPr/>
        </p:nvSpPr>
        <p:spPr>
          <a:xfrm>
            <a:off x="605367" y="975360"/>
            <a:ext cx="10972800" cy="1384995"/>
          </a:xfrm>
          <a:prstGeom prst="rect">
            <a:avLst/>
          </a:prstGeom>
          <a:noFill/>
        </p:spPr>
        <p:txBody>
          <a:bodyPr wrap="square" lIns="0" rIns="0" rtlCol="0">
            <a:spAutoFit/>
          </a:bodyPr>
          <a:lstStyle/>
          <a:p>
            <a:pPr marL="285750" indent="-285750">
              <a:buFont typeface="Arial" panose="020B0604020202020204" pitchFamily="34" charset="0"/>
              <a:buChar char="•"/>
            </a:pPr>
            <a:r>
              <a:rPr lang="en-US" sz="2800" dirty="0"/>
              <a:t>Build logic based on what was used in to </a:t>
            </a:r>
            <a:r>
              <a:rPr lang="en-US" sz="2800" b="1" dirty="0"/>
              <a:t>string.vi</a:t>
            </a:r>
          </a:p>
          <a:p>
            <a:pPr marL="285750" indent="-285750">
              <a:buFont typeface="Arial" panose="020B0604020202020204" pitchFamily="34" charset="0"/>
              <a:buChar char="•"/>
            </a:pPr>
            <a:r>
              <a:rPr lang="en-US" sz="2800" dirty="0"/>
              <a:t>Use the </a:t>
            </a:r>
            <a:r>
              <a:rPr lang="en-US" sz="2800" b="1" dirty="0"/>
              <a:t>unwrap data.vi </a:t>
            </a:r>
            <a:r>
              <a:rPr lang="en-US" sz="2800" dirty="0"/>
              <a:t>to de-package contents of data with a known identifier.</a:t>
            </a:r>
          </a:p>
        </p:txBody>
      </p:sp>
      <p:pic>
        <p:nvPicPr>
          <p:cNvPr id="3" name="Picture 2">
            <a:extLst>
              <a:ext uri="{FF2B5EF4-FFF2-40B4-BE49-F238E27FC236}">
                <a16:creationId xmlns:a16="http://schemas.microsoft.com/office/drawing/2014/main" id="{D62E25AE-62E4-4113-AC81-75341E46B72B}"/>
              </a:ext>
            </a:extLst>
          </p:cNvPr>
          <p:cNvPicPr>
            <a:picLocks noChangeAspect="1"/>
          </p:cNvPicPr>
          <p:nvPr/>
        </p:nvPicPr>
        <p:blipFill>
          <a:blip r:embed="rId3"/>
          <a:stretch>
            <a:fillRect/>
          </a:stretch>
        </p:blipFill>
        <p:spPr>
          <a:xfrm>
            <a:off x="2264282" y="2310765"/>
            <a:ext cx="8580501" cy="4178815"/>
          </a:xfrm>
          <a:prstGeom prst="rect">
            <a:avLst/>
          </a:prstGeom>
        </p:spPr>
      </p:pic>
    </p:spTree>
    <p:extLst>
      <p:ext uri="{BB962C8B-B14F-4D97-AF65-F5344CB8AC3E}">
        <p14:creationId xmlns:p14="http://schemas.microsoft.com/office/powerpoint/2010/main" val="34507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B689-5911-4DC2-B7EA-BD031B015CD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C49C0A4-C517-4178-B15C-0CA2C8FEC299}"/>
              </a:ext>
            </a:extLst>
          </p:cNvPr>
          <p:cNvSpPr>
            <a:spLocks noGrp="1"/>
          </p:cNvSpPr>
          <p:nvPr>
            <p:ph idx="1"/>
          </p:nvPr>
        </p:nvSpPr>
        <p:spPr/>
        <p:txBody>
          <a:bodyPr/>
          <a:lstStyle/>
          <a:p>
            <a:r>
              <a:rPr lang="en-US" dirty="0"/>
              <a:t>Creating a Dynamic Module</a:t>
            </a:r>
          </a:p>
          <a:p>
            <a:r>
              <a:rPr lang="en-US" dirty="0"/>
              <a:t>Modifying Configuration Class</a:t>
            </a:r>
          </a:p>
          <a:p>
            <a:r>
              <a:rPr lang="en-US" dirty="0"/>
              <a:t>Modifying Runtime Class</a:t>
            </a:r>
          </a:p>
          <a:p>
            <a:r>
              <a:rPr lang="en-US" dirty="0"/>
              <a:t>Modifying Editor Node Class</a:t>
            </a:r>
          </a:p>
          <a:p>
            <a:r>
              <a:rPr lang="en-US" dirty="0"/>
              <a:t>Quiz</a:t>
            </a:r>
          </a:p>
        </p:txBody>
      </p:sp>
    </p:spTree>
    <p:extLst>
      <p:ext uri="{BB962C8B-B14F-4D97-AF65-F5344CB8AC3E}">
        <p14:creationId xmlns:p14="http://schemas.microsoft.com/office/powerpoint/2010/main" val="1478546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03D5-3638-478F-ABC5-4182154AFC05}"/>
              </a:ext>
            </a:extLst>
          </p:cNvPr>
          <p:cNvSpPr>
            <a:spLocks noGrp="1"/>
          </p:cNvSpPr>
          <p:nvPr>
            <p:ph type="title"/>
          </p:nvPr>
        </p:nvSpPr>
        <p:spPr/>
        <p:txBody>
          <a:bodyPr/>
          <a:lstStyle/>
          <a:p>
            <a:r>
              <a:rPr lang="en-US" dirty="0"/>
              <a:t>From String Array to String Array</a:t>
            </a:r>
          </a:p>
        </p:txBody>
      </p:sp>
      <p:pic>
        <p:nvPicPr>
          <p:cNvPr id="8" name="Content Placeholder 7">
            <a:extLst>
              <a:ext uri="{FF2B5EF4-FFF2-40B4-BE49-F238E27FC236}">
                <a16:creationId xmlns:a16="http://schemas.microsoft.com/office/drawing/2014/main" id="{D818CE13-F08F-4388-A086-0D14DD27D168}"/>
              </a:ext>
            </a:extLst>
          </p:cNvPr>
          <p:cNvPicPr>
            <a:picLocks noGrp="1" noChangeAspect="1"/>
          </p:cNvPicPr>
          <p:nvPr>
            <p:ph idx="1"/>
          </p:nvPr>
        </p:nvPicPr>
        <p:blipFill>
          <a:blip r:embed="rId2"/>
          <a:stretch>
            <a:fillRect/>
          </a:stretch>
        </p:blipFill>
        <p:spPr>
          <a:xfrm>
            <a:off x="1438181" y="1014782"/>
            <a:ext cx="8541475" cy="2414218"/>
          </a:xfrm>
          <a:prstGeom prst="rect">
            <a:avLst/>
          </a:prstGeom>
        </p:spPr>
      </p:pic>
      <p:pic>
        <p:nvPicPr>
          <p:cNvPr id="9" name="Picture 8">
            <a:extLst>
              <a:ext uri="{FF2B5EF4-FFF2-40B4-BE49-F238E27FC236}">
                <a16:creationId xmlns:a16="http://schemas.microsoft.com/office/drawing/2014/main" id="{E7D48E58-13C8-46AD-AD7B-633844FABA11}"/>
              </a:ext>
            </a:extLst>
          </p:cNvPr>
          <p:cNvPicPr>
            <a:picLocks noChangeAspect="1"/>
          </p:cNvPicPr>
          <p:nvPr/>
        </p:nvPicPr>
        <p:blipFill>
          <a:blip r:embed="rId3"/>
          <a:stretch>
            <a:fillRect/>
          </a:stretch>
        </p:blipFill>
        <p:spPr>
          <a:xfrm>
            <a:off x="1242031" y="3468422"/>
            <a:ext cx="9707938" cy="2468990"/>
          </a:xfrm>
          <a:prstGeom prst="rect">
            <a:avLst/>
          </a:prstGeom>
        </p:spPr>
      </p:pic>
    </p:spTree>
    <p:extLst>
      <p:ext uri="{BB962C8B-B14F-4D97-AF65-F5344CB8AC3E}">
        <p14:creationId xmlns:p14="http://schemas.microsoft.com/office/powerpoint/2010/main" val="43591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29D5-8E38-42CA-9D7C-3D67BA864678}"/>
              </a:ext>
            </a:extLst>
          </p:cNvPr>
          <p:cNvSpPr>
            <a:spLocks noGrp="1"/>
          </p:cNvSpPr>
          <p:nvPr>
            <p:ph type="title"/>
          </p:nvPr>
        </p:nvSpPr>
        <p:spPr/>
        <p:txBody>
          <a:bodyPr/>
          <a:lstStyle/>
          <a:p>
            <a:r>
              <a:rPr lang="en-US" dirty="0"/>
              <a:t>Testing the Configuration Class</a:t>
            </a:r>
          </a:p>
        </p:txBody>
      </p:sp>
      <p:sp>
        <p:nvSpPr>
          <p:cNvPr id="3" name="Content Placeholder 2">
            <a:extLst>
              <a:ext uri="{FF2B5EF4-FFF2-40B4-BE49-F238E27FC236}">
                <a16:creationId xmlns:a16="http://schemas.microsoft.com/office/drawing/2014/main" id="{1211771D-ECF3-4849-8C00-2CA7BB44E541}"/>
              </a:ext>
            </a:extLst>
          </p:cNvPr>
          <p:cNvSpPr>
            <a:spLocks noGrp="1"/>
          </p:cNvSpPr>
          <p:nvPr>
            <p:ph idx="1"/>
          </p:nvPr>
        </p:nvSpPr>
        <p:spPr>
          <a:xfrm>
            <a:off x="605367" y="975361"/>
            <a:ext cx="6270921" cy="4896273"/>
          </a:xfrm>
        </p:spPr>
        <p:txBody>
          <a:bodyPr/>
          <a:lstStyle/>
          <a:p>
            <a:r>
              <a:rPr lang="en-US" dirty="0"/>
              <a:t>Modify </a:t>
            </a:r>
            <a:r>
              <a:rPr lang="en-US" b="1" dirty="0"/>
              <a:t>Create Test Configuration.vi </a:t>
            </a:r>
            <a:r>
              <a:rPr lang="en-US" dirty="0"/>
              <a:t>to create a valid module example.</a:t>
            </a:r>
          </a:p>
          <a:p>
            <a:endParaRPr lang="en-US" b="1" dirty="0"/>
          </a:p>
          <a:p>
            <a:r>
              <a:rPr lang="en-US" dirty="0"/>
              <a:t>Run</a:t>
            </a:r>
            <a:r>
              <a:rPr lang="en-US" b="1" dirty="0"/>
              <a:t> serialization tests.vi </a:t>
            </a:r>
            <a:r>
              <a:rPr lang="en-US" dirty="0"/>
              <a:t>to make sure the configuration can be saved and retrieved back from a string correctly.</a:t>
            </a:r>
            <a:endParaRPr lang="en-US" b="1" dirty="0"/>
          </a:p>
        </p:txBody>
      </p:sp>
      <p:pic>
        <p:nvPicPr>
          <p:cNvPr id="4" name="Picture 3">
            <a:extLst>
              <a:ext uri="{FF2B5EF4-FFF2-40B4-BE49-F238E27FC236}">
                <a16:creationId xmlns:a16="http://schemas.microsoft.com/office/drawing/2014/main" id="{CEF01A86-0397-4D5F-AB22-EC7B5F7F71A0}"/>
              </a:ext>
            </a:extLst>
          </p:cNvPr>
          <p:cNvPicPr>
            <a:picLocks noChangeAspect="1"/>
          </p:cNvPicPr>
          <p:nvPr/>
        </p:nvPicPr>
        <p:blipFill>
          <a:blip r:embed="rId2"/>
          <a:stretch>
            <a:fillRect/>
          </a:stretch>
        </p:blipFill>
        <p:spPr>
          <a:xfrm>
            <a:off x="7242048" y="193650"/>
            <a:ext cx="4208007" cy="6444894"/>
          </a:xfrm>
          <a:prstGeom prst="rect">
            <a:avLst/>
          </a:prstGeom>
        </p:spPr>
      </p:pic>
    </p:spTree>
    <p:extLst>
      <p:ext uri="{BB962C8B-B14F-4D97-AF65-F5344CB8AC3E}">
        <p14:creationId xmlns:p14="http://schemas.microsoft.com/office/powerpoint/2010/main" val="3202343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DB11-D228-418C-B7CB-9ED7CCEAA618}"/>
              </a:ext>
            </a:extLst>
          </p:cNvPr>
          <p:cNvSpPr>
            <a:spLocks noGrp="1"/>
          </p:cNvSpPr>
          <p:nvPr>
            <p:ph type="title"/>
          </p:nvPr>
        </p:nvSpPr>
        <p:spPr/>
        <p:txBody>
          <a:bodyPr/>
          <a:lstStyle/>
          <a:p>
            <a:r>
              <a:rPr lang="en-US" dirty="0"/>
              <a:t>Exercise: Multiplexer Module Description</a:t>
            </a:r>
          </a:p>
        </p:txBody>
      </p:sp>
      <p:sp>
        <p:nvSpPr>
          <p:cNvPr id="5" name="Content Placeholder 4">
            <a:extLst>
              <a:ext uri="{FF2B5EF4-FFF2-40B4-BE49-F238E27FC236}">
                <a16:creationId xmlns:a16="http://schemas.microsoft.com/office/drawing/2014/main" id="{6A990E45-914C-4C06-99CE-D35DA850190F}"/>
              </a:ext>
            </a:extLst>
          </p:cNvPr>
          <p:cNvSpPr>
            <a:spLocks noGrp="1"/>
          </p:cNvSpPr>
          <p:nvPr>
            <p:ph idx="1"/>
          </p:nvPr>
        </p:nvSpPr>
        <p:spPr/>
        <p:txBody>
          <a:bodyPr/>
          <a:lstStyle/>
          <a:p>
            <a:r>
              <a:rPr lang="en-US" dirty="0"/>
              <a:t>Module will select between 2 channel which will be sent to the output.</a:t>
            </a:r>
          </a:p>
          <a:p>
            <a:r>
              <a:rPr lang="en-US" dirty="0"/>
              <a:t>The module most support multiple multiplexers</a:t>
            </a:r>
          </a:p>
          <a:p>
            <a:r>
              <a:rPr lang="en-US" dirty="0"/>
              <a:t>Input Channels will be doubles, output will be double and select a Boolean.</a:t>
            </a:r>
          </a:p>
          <a:p>
            <a:r>
              <a:rPr lang="en-US" dirty="0"/>
              <a:t>There is a scaling multiplier that affect all modules, and multiply the output. This is defined in the configuration and has a default value of 1. </a:t>
            </a:r>
          </a:p>
          <a:p>
            <a:endParaRPr lang="en-US" dirty="0"/>
          </a:p>
          <a:p>
            <a:r>
              <a:rPr lang="en-US" b="1" dirty="0"/>
              <a:t>What line and configurations should we use?</a:t>
            </a:r>
          </a:p>
          <a:p>
            <a:r>
              <a:rPr lang="en-US" b="1" dirty="0"/>
              <a:t>How do we assign a unique name to each line?</a:t>
            </a:r>
          </a:p>
          <a:p>
            <a:r>
              <a:rPr lang="en-US" b="1" dirty="0"/>
              <a:t>How many channels will we need to save with ‘to string.vi’? What else needs to be saved?</a:t>
            </a:r>
          </a:p>
          <a:p>
            <a:endParaRPr lang="en-US" b="1" dirty="0"/>
          </a:p>
        </p:txBody>
      </p:sp>
    </p:spTree>
    <p:extLst>
      <p:ext uri="{BB962C8B-B14F-4D97-AF65-F5344CB8AC3E}">
        <p14:creationId xmlns:p14="http://schemas.microsoft.com/office/powerpoint/2010/main" val="23265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74E8A2-5E75-4DD9-82DB-05972278D9D6}"/>
              </a:ext>
            </a:extLst>
          </p:cNvPr>
          <p:cNvSpPr>
            <a:spLocks noGrp="1"/>
          </p:cNvSpPr>
          <p:nvPr>
            <p:ph type="body" sz="quarter" idx="10"/>
          </p:nvPr>
        </p:nvSpPr>
        <p:spPr/>
        <p:txBody>
          <a:bodyPr/>
          <a:lstStyle/>
          <a:p>
            <a:r>
              <a:rPr lang="en-US" dirty="0"/>
              <a:t>Exercise</a:t>
            </a:r>
          </a:p>
          <a:p>
            <a:r>
              <a:rPr lang="en-US" dirty="0"/>
              <a:t>Hands On 3 Exercise 1 Part A</a:t>
            </a:r>
          </a:p>
        </p:txBody>
      </p:sp>
    </p:spTree>
    <p:extLst>
      <p:ext uri="{BB962C8B-B14F-4D97-AF65-F5344CB8AC3E}">
        <p14:creationId xmlns:p14="http://schemas.microsoft.com/office/powerpoint/2010/main" val="3171713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F0C360-DA34-4096-A9CE-E2369516CE5A}"/>
              </a:ext>
            </a:extLst>
          </p:cNvPr>
          <p:cNvSpPr>
            <a:spLocks noGrp="1"/>
          </p:cNvSpPr>
          <p:nvPr>
            <p:ph type="body" sz="quarter" idx="10"/>
          </p:nvPr>
        </p:nvSpPr>
        <p:spPr/>
        <p:txBody>
          <a:bodyPr/>
          <a:lstStyle/>
          <a:p>
            <a:r>
              <a:rPr lang="en-US" dirty="0"/>
              <a:t>Modifying Runtime Class</a:t>
            </a:r>
          </a:p>
        </p:txBody>
      </p:sp>
    </p:spTree>
    <p:extLst>
      <p:ext uri="{BB962C8B-B14F-4D97-AF65-F5344CB8AC3E}">
        <p14:creationId xmlns:p14="http://schemas.microsoft.com/office/powerpoint/2010/main" val="4225586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Runtime Class: Private Data</a:t>
            </a:r>
          </a:p>
        </p:txBody>
      </p:sp>
      <p:pic>
        <p:nvPicPr>
          <p:cNvPr id="3" name="Picture 2">
            <a:extLst>
              <a:ext uri="{FF2B5EF4-FFF2-40B4-BE49-F238E27FC236}">
                <a16:creationId xmlns:a16="http://schemas.microsoft.com/office/drawing/2014/main" id="{80AB8755-73D7-4611-A12E-C306A723303B}"/>
              </a:ext>
            </a:extLst>
          </p:cNvPr>
          <p:cNvPicPr>
            <a:picLocks noChangeAspect="1"/>
          </p:cNvPicPr>
          <p:nvPr/>
        </p:nvPicPr>
        <p:blipFill>
          <a:blip r:embed="rId3"/>
          <a:stretch>
            <a:fillRect/>
          </a:stretch>
        </p:blipFill>
        <p:spPr>
          <a:xfrm>
            <a:off x="1264729" y="975360"/>
            <a:ext cx="4569347" cy="5151120"/>
          </a:xfrm>
          <a:prstGeom prst="rect">
            <a:avLst/>
          </a:prstGeom>
        </p:spPr>
      </p:pic>
      <p:pic>
        <p:nvPicPr>
          <p:cNvPr id="6" name="Picture 5">
            <a:extLst>
              <a:ext uri="{FF2B5EF4-FFF2-40B4-BE49-F238E27FC236}">
                <a16:creationId xmlns:a16="http://schemas.microsoft.com/office/drawing/2014/main" id="{C19309EE-3C51-41BC-80EF-8156915E8C19}"/>
              </a:ext>
            </a:extLst>
          </p:cNvPr>
          <p:cNvPicPr>
            <a:picLocks noChangeAspect="1"/>
          </p:cNvPicPr>
          <p:nvPr/>
        </p:nvPicPr>
        <p:blipFill>
          <a:blip r:embed="rId4"/>
          <a:stretch>
            <a:fillRect/>
          </a:stretch>
        </p:blipFill>
        <p:spPr>
          <a:xfrm>
            <a:off x="6091767" y="1352550"/>
            <a:ext cx="5295830" cy="2945130"/>
          </a:xfrm>
          <a:prstGeom prst="rect">
            <a:avLst/>
          </a:prstGeom>
        </p:spPr>
      </p:pic>
    </p:spTree>
    <p:extLst>
      <p:ext uri="{BB962C8B-B14F-4D97-AF65-F5344CB8AC3E}">
        <p14:creationId xmlns:p14="http://schemas.microsoft.com/office/powerpoint/2010/main" val="423166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Runtime Class: Private Data for Multiplexer</a:t>
            </a:r>
          </a:p>
        </p:txBody>
      </p:sp>
      <p:pic>
        <p:nvPicPr>
          <p:cNvPr id="4" name="Picture 3">
            <a:extLst>
              <a:ext uri="{FF2B5EF4-FFF2-40B4-BE49-F238E27FC236}">
                <a16:creationId xmlns:a16="http://schemas.microsoft.com/office/drawing/2014/main" id="{14E91AA5-8E76-4DF4-B52A-7EF70FDAB8E6}"/>
              </a:ext>
            </a:extLst>
          </p:cNvPr>
          <p:cNvPicPr>
            <a:picLocks noChangeAspect="1"/>
          </p:cNvPicPr>
          <p:nvPr/>
        </p:nvPicPr>
        <p:blipFill>
          <a:blip r:embed="rId3"/>
          <a:stretch>
            <a:fillRect/>
          </a:stretch>
        </p:blipFill>
        <p:spPr>
          <a:xfrm>
            <a:off x="2854261" y="975360"/>
            <a:ext cx="5942267" cy="5546939"/>
          </a:xfrm>
          <a:prstGeom prst="rect">
            <a:avLst/>
          </a:prstGeom>
        </p:spPr>
      </p:pic>
    </p:spTree>
    <p:extLst>
      <p:ext uri="{BB962C8B-B14F-4D97-AF65-F5344CB8AC3E}">
        <p14:creationId xmlns:p14="http://schemas.microsoft.com/office/powerpoint/2010/main" val="165400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Runtime Class: </a:t>
            </a:r>
            <a:r>
              <a:rPr lang="en-US" b="1" dirty="0"/>
              <a:t>init.vi</a:t>
            </a:r>
          </a:p>
        </p:txBody>
      </p:sp>
      <p:pic>
        <p:nvPicPr>
          <p:cNvPr id="3" name="Picture 2">
            <a:extLst>
              <a:ext uri="{FF2B5EF4-FFF2-40B4-BE49-F238E27FC236}">
                <a16:creationId xmlns:a16="http://schemas.microsoft.com/office/drawing/2014/main" id="{97C9955E-144F-47FA-B74A-791EC86C41E3}"/>
              </a:ext>
            </a:extLst>
          </p:cNvPr>
          <p:cNvPicPr>
            <a:picLocks noChangeAspect="1"/>
          </p:cNvPicPr>
          <p:nvPr/>
        </p:nvPicPr>
        <p:blipFill>
          <a:blip r:embed="rId3"/>
          <a:stretch>
            <a:fillRect/>
          </a:stretch>
        </p:blipFill>
        <p:spPr>
          <a:xfrm>
            <a:off x="177313" y="957072"/>
            <a:ext cx="11846416" cy="3432048"/>
          </a:xfrm>
          <a:prstGeom prst="rect">
            <a:avLst/>
          </a:prstGeom>
          <a:ln w="3175">
            <a:solidFill>
              <a:schemeClr val="tx1"/>
            </a:solidFill>
          </a:ln>
        </p:spPr>
      </p:pic>
      <p:pic>
        <p:nvPicPr>
          <p:cNvPr id="5" name="Picture 4">
            <a:extLst>
              <a:ext uri="{FF2B5EF4-FFF2-40B4-BE49-F238E27FC236}">
                <a16:creationId xmlns:a16="http://schemas.microsoft.com/office/drawing/2014/main" id="{E14C1188-FEFB-47F3-B82C-40D68F7D8830}"/>
              </a:ext>
            </a:extLst>
          </p:cNvPr>
          <p:cNvPicPr>
            <a:picLocks noChangeAspect="1"/>
          </p:cNvPicPr>
          <p:nvPr/>
        </p:nvPicPr>
        <p:blipFill>
          <a:blip r:embed="rId4"/>
          <a:stretch>
            <a:fillRect/>
          </a:stretch>
        </p:blipFill>
        <p:spPr>
          <a:xfrm>
            <a:off x="2589224" y="4498657"/>
            <a:ext cx="8026495" cy="2267903"/>
          </a:xfrm>
          <a:prstGeom prst="rect">
            <a:avLst/>
          </a:prstGeom>
          <a:ln w="3175">
            <a:solidFill>
              <a:schemeClr val="tx1"/>
            </a:solidFill>
          </a:ln>
        </p:spPr>
      </p:pic>
    </p:spTree>
    <p:extLst>
      <p:ext uri="{BB962C8B-B14F-4D97-AF65-F5344CB8AC3E}">
        <p14:creationId xmlns:p14="http://schemas.microsoft.com/office/powerpoint/2010/main" val="3433829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Runtime Class: </a:t>
            </a:r>
            <a:r>
              <a:rPr lang="en-US" b="1" dirty="0"/>
              <a:t>init.vi </a:t>
            </a:r>
            <a:r>
              <a:rPr lang="en-US" dirty="0"/>
              <a:t>for Multiplexer</a:t>
            </a:r>
            <a:endParaRPr lang="en-US" b="1" dirty="0"/>
          </a:p>
        </p:txBody>
      </p:sp>
      <p:pic>
        <p:nvPicPr>
          <p:cNvPr id="4" name="Picture 3">
            <a:extLst>
              <a:ext uri="{FF2B5EF4-FFF2-40B4-BE49-F238E27FC236}">
                <a16:creationId xmlns:a16="http://schemas.microsoft.com/office/drawing/2014/main" id="{9A46AADE-AAB8-4F1F-9415-75F447BBE489}"/>
              </a:ext>
            </a:extLst>
          </p:cNvPr>
          <p:cNvPicPr>
            <a:picLocks noChangeAspect="1"/>
          </p:cNvPicPr>
          <p:nvPr/>
        </p:nvPicPr>
        <p:blipFill>
          <a:blip r:embed="rId3"/>
          <a:stretch>
            <a:fillRect/>
          </a:stretch>
        </p:blipFill>
        <p:spPr>
          <a:xfrm>
            <a:off x="195361" y="1304544"/>
            <a:ext cx="11801277" cy="3413760"/>
          </a:xfrm>
          <a:prstGeom prst="rect">
            <a:avLst/>
          </a:prstGeom>
          <a:ln w="3175">
            <a:solidFill>
              <a:schemeClr val="tx1"/>
            </a:solidFill>
          </a:ln>
        </p:spPr>
      </p:pic>
      <p:pic>
        <p:nvPicPr>
          <p:cNvPr id="6" name="Picture 5">
            <a:extLst>
              <a:ext uri="{FF2B5EF4-FFF2-40B4-BE49-F238E27FC236}">
                <a16:creationId xmlns:a16="http://schemas.microsoft.com/office/drawing/2014/main" id="{BDDAED57-F87E-40F7-B44D-0A4C7E6AFF6B}"/>
              </a:ext>
            </a:extLst>
          </p:cNvPr>
          <p:cNvPicPr>
            <a:picLocks noChangeAspect="1"/>
          </p:cNvPicPr>
          <p:nvPr/>
        </p:nvPicPr>
        <p:blipFill>
          <a:blip r:embed="rId4"/>
          <a:stretch>
            <a:fillRect/>
          </a:stretch>
        </p:blipFill>
        <p:spPr>
          <a:xfrm>
            <a:off x="1833753" y="2251900"/>
            <a:ext cx="9948672" cy="3413760"/>
          </a:xfrm>
          <a:prstGeom prst="rect">
            <a:avLst/>
          </a:prstGeom>
          <a:ln w="3175">
            <a:solidFill>
              <a:schemeClr val="tx1"/>
            </a:solidFill>
          </a:ln>
        </p:spPr>
      </p:pic>
    </p:spTree>
    <p:extLst>
      <p:ext uri="{BB962C8B-B14F-4D97-AF65-F5344CB8AC3E}">
        <p14:creationId xmlns:p14="http://schemas.microsoft.com/office/powerpoint/2010/main" val="27576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Runtime Class: </a:t>
            </a:r>
            <a:r>
              <a:rPr lang="en-US" b="1" dirty="0"/>
              <a:t>input.vi, output.vi </a:t>
            </a:r>
            <a:r>
              <a:rPr lang="en-US" dirty="0"/>
              <a:t>and </a:t>
            </a:r>
            <a:r>
              <a:rPr lang="en-US" b="1" dirty="0"/>
              <a:t>process.vi</a:t>
            </a:r>
          </a:p>
        </p:txBody>
      </p:sp>
      <p:pic>
        <p:nvPicPr>
          <p:cNvPr id="4" name="Picture 3">
            <a:extLst>
              <a:ext uri="{FF2B5EF4-FFF2-40B4-BE49-F238E27FC236}">
                <a16:creationId xmlns:a16="http://schemas.microsoft.com/office/drawing/2014/main" id="{F1772DF7-3171-4792-BE55-CF91B80B03DC}"/>
              </a:ext>
            </a:extLst>
          </p:cNvPr>
          <p:cNvPicPr>
            <a:picLocks noChangeAspect="1"/>
          </p:cNvPicPr>
          <p:nvPr/>
        </p:nvPicPr>
        <p:blipFill>
          <a:blip r:embed="rId3"/>
          <a:stretch>
            <a:fillRect/>
          </a:stretch>
        </p:blipFill>
        <p:spPr>
          <a:xfrm>
            <a:off x="613833" y="1112710"/>
            <a:ext cx="6870322" cy="2105978"/>
          </a:xfrm>
          <a:prstGeom prst="rect">
            <a:avLst/>
          </a:prstGeom>
          <a:ln w="3175">
            <a:solidFill>
              <a:schemeClr val="tx1"/>
            </a:solidFill>
          </a:ln>
        </p:spPr>
      </p:pic>
      <p:pic>
        <p:nvPicPr>
          <p:cNvPr id="6" name="Picture 5">
            <a:extLst>
              <a:ext uri="{FF2B5EF4-FFF2-40B4-BE49-F238E27FC236}">
                <a16:creationId xmlns:a16="http://schemas.microsoft.com/office/drawing/2014/main" id="{2F541914-052F-4645-AD58-E3EF5FA2A709}"/>
              </a:ext>
            </a:extLst>
          </p:cNvPr>
          <p:cNvPicPr>
            <a:picLocks noChangeAspect="1"/>
          </p:cNvPicPr>
          <p:nvPr/>
        </p:nvPicPr>
        <p:blipFill>
          <a:blip r:embed="rId4"/>
          <a:stretch>
            <a:fillRect/>
          </a:stretch>
        </p:blipFill>
        <p:spPr>
          <a:xfrm>
            <a:off x="2198750" y="2394967"/>
            <a:ext cx="6694581" cy="2488692"/>
          </a:xfrm>
          <a:prstGeom prst="rect">
            <a:avLst/>
          </a:prstGeom>
          <a:ln w="3175">
            <a:solidFill>
              <a:schemeClr val="tx1"/>
            </a:solidFill>
          </a:ln>
        </p:spPr>
      </p:pic>
      <p:pic>
        <p:nvPicPr>
          <p:cNvPr id="7" name="Picture 6">
            <a:extLst>
              <a:ext uri="{FF2B5EF4-FFF2-40B4-BE49-F238E27FC236}">
                <a16:creationId xmlns:a16="http://schemas.microsoft.com/office/drawing/2014/main" id="{679970ED-9728-49FC-8BB7-29E8A490A603}"/>
              </a:ext>
            </a:extLst>
          </p:cNvPr>
          <p:cNvPicPr>
            <a:picLocks noChangeAspect="1"/>
          </p:cNvPicPr>
          <p:nvPr/>
        </p:nvPicPr>
        <p:blipFill>
          <a:blip r:embed="rId5"/>
          <a:stretch>
            <a:fillRect/>
          </a:stretch>
        </p:blipFill>
        <p:spPr>
          <a:xfrm>
            <a:off x="4712490" y="3214593"/>
            <a:ext cx="5543329" cy="3044287"/>
          </a:xfrm>
          <a:prstGeom prst="rect">
            <a:avLst/>
          </a:prstGeom>
          <a:ln w="3175">
            <a:solidFill>
              <a:schemeClr val="tx1"/>
            </a:solidFill>
          </a:ln>
        </p:spPr>
      </p:pic>
    </p:spTree>
    <p:extLst>
      <p:ext uri="{BB962C8B-B14F-4D97-AF65-F5344CB8AC3E}">
        <p14:creationId xmlns:p14="http://schemas.microsoft.com/office/powerpoint/2010/main" val="147511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F0C360-DA34-4096-A9CE-E2369516CE5A}"/>
              </a:ext>
            </a:extLst>
          </p:cNvPr>
          <p:cNvSpPr>
            <a:spLocks noGrp="1"/>
          </p:cNvSpPr>
          <p:nvPr>
            <p:ph type="body" sz="quarter" idx="10"/>
          </p:nvPr>
        </p:nvSpPr>
        <p:spPr/>
        <p:txBody>
          <a:bodyPr/>
          <a:lstStyle/>
          <a:p>
            <a:r>
              <a:rPr lang="en-US" dirty="0"/>
              <a:t>Creating a Dynamic Module</a:t>
            </a:r>
          </a:p>
        </p:txBody>
      </p:sp>
    </p:spTree>
    <p:extLst>
      <p:ext uri="{BB962C8B-B14F-4D97-AF65-F5344CB8AC3E}">
        <p14:creationId xmlns:p14="http://schemas.microsoft.com/office/powerpoint/2010/main" val="1965522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Runtime Class: </a:t>
            </a:r>
            <a:r>
              <a:rPr lang="en-US" b="1" dirty="0"/>
              <a:t>process.vi </a:t>
            </a:r>
            <a:r>
              <a:rPr lang="en-US" dirty="0"/>
              <a:t>for Multiplexer</a:t>
            </a:r>
            <a:endParaRPr lang="en-US" b="1" dirty="0"/>
          </a:p>
        </p:txBody>
      </p:sp>
      <p:pic>
        <p:nvPicPr>
          <p:cNvPr id="3" name="Picture 2">
            <a:extLst>
              <a:ext uri="{FF2B5EF4-FFF2-40B4-BE49-F238E27FC236}">
                <a16:creationId xmlns:a16="http://schemas.microsoft.com/office/drawing/2014/main" id="{1A49AE65-CC28-42CD-9869-16DE5730544D}"/>
              </a:ext>
            </a:extLst>
          </p:cNvPr>
          <p:cNvPicPr>
            <a:picLocks noChangeAspect="1"/>
          </p:cNvPicPr>
          <p:nvPr/>
        </p:nvPicPr>
        <p:blipFill>
          <a:blip r:embed="rId3"/>
          <a:stretch>
            <a:fillRect/>
          </a:stretch>
        </p:blipFill>
        <p:spPr>
          <a:xfrm>
            <a:off x="223837" y="1030224"/>
            <a:ext cx="11844721" cy="5260848"/>
          </a:xfrm>
          <a:prstGeom prst="rect">
            <a:avLst/>
          </a:prstGeom>
        </p:spPr>
      </p:pic>
    </p:spTree>
    <p:extLst>
      <p:ext uri="{BB962C8B-B14F-4D97-AF65-F5344CB8AC3E}">
        <p14:creationId xmlns:p14="http://schemas.microsoft.com/office/powerpoint/2010/main" val="2837463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Runtime Class: </a:t>
            </a:r>
            <a:r>
              <a:rPr lang="en-US" b="1" dirty="0"/>
              <a:t>close.vi</a:t>
            </a:r>
          </a:p>
        </p:txBody>
      </p:sp>
      <p:pic>
        <p:nvPicPr>
          <p:cNvPr id="3" name="Picture 2">
            <a:extLst>
              <a:ext uri="{FF2B5EF4-FFF2-40B4-BE49-F238E27FC236}">
                <a16:creationId xmlns:a16="http://schemas.microsoft.com/office/drawing/2014/main" id="{DF9C7691-AC19-40B4-B3FE-3527E18E3A50}"/>
              </a:ext>
            </a:extLst>
          </p:cNvPr>
          <p:cNvPicPr>
            <a:picLocks noChangeAspect="1"/>
          </p:cNvPicPr>
          <p:nvPr/>
        </p:nvPicPr>
        <p:blipFill>
          <a:blip r:embed="rId3"/>
          <a:stretch>
            <a:fillRect/>
          </a:stretch>
        </p:blipFill>
        <p:spPr>
          <a:xfrm>
            <a:off x="2295027" y="1812036"/>
            <a:ext cx="7601946" cy="3636264"/>
          </a:xfrm>
          <a:prstGeom prst="rect">
            <a:avLst/>
          </a:prstGeom>
        </p:spPr>
      </p:pic>
      <p:sp>
        <p:nvSpPr>
          <p:cNvPr id="8" name="Content Placeholder 2">
            <a:extLst>
              <a:ext uri="{FF2B5EF4-FFF2-40B4-BE49-F238E27FC236}">
                <a16:creationId xmlns:a16="http://schemas.microsoft.com/office/drawing/2014/main" id="{516C3411-760B-4CB2-9DE2-442B1AF8DDB1}"/>
              </a:ext>
            </a:extLst>
          </p:cNvPr>
          <p:cNvSpPr>
            <a:spLocks noGrp="1"/>
          </p:cNvSpPr>
          <p:nvPr>
            <p:ph idx="1"/>
          </p:nvPr>
        </p:nvSpPr>
        <p:spPr>
          <a:xfrm>
            <a:off x="605367" y="975361"/>
            <a:ext cx="10972800" cy="1383791"/>
          </a:xfrm>
        </p:spPr>
        <p:txBody>
          <a:bodyPr/>
          <a:lstStyle/>
          <a:p>
            <a:r>
              <a:rPr lang="en-US" dirty="0"/>
              <a:t>Close references, connections, release memory, etc.</a:t>
            </a:r>
            <a:endParaRPr lang="en-US" b="1" dirty="0"/>
          </a:p>
        </p:txBody>
      </p:sp>
    </p:spTree>
    <p:extLst>
      <p:ext uri="{BB962C8B-B14F-4D97-AF65-F5344CB8AC3E}">
        <p14:creationId xmlns:p14="http://schemas.microsoft.com/office/powerpoint/2010/main" val="2047037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A8EC-F66D-4DDC-94D1-3E09342A6FA2}"/>
              </a:ext>
            </a:extLst>
          </p:cNvPr>
          <p:cNvSpPr>
            <a:spLocks noGrp="1"/>
          </p:cNvSpPr>
          <p:nvPr>
            <p:ph type="title"/>
          </p:nvPr>
        </p:nvSpPr>
        <p:spPr/>
        <p:txBody>
          <a:bodyPr/>
          <a:lstStyle/>
          <a:p>
            <a:r>
              <a:rPr lang="en-US" dirty="0"/>
              <a:t>Classify Error</a:t>
            </a:r>
          </a:p>
        </p:txBody>
      </p:sp>
      <p:pic>
        <p:nvPicPr>
          <p:cNvPr id="6" name="Content Placeholder 5">
            <a:extLst>
              <a:ext uri="{FF2B5EF4-FFF2-40B4-BE49-F238E27FC236}">
                <a16:creationId xmlns:a16="http://schemas.microsoft.com/office/drawing/2014/main" id="{EE66206A-6968-418A-BB4E-3D6F4A89E1F5}"/>
              </a:ext>
            </a:extLst>
          </p:cNvPr>
          <p:cNvPicPr>
            <a:picLocks noGrp="1" noChangeAspect="1"/>
          </p:cNvPicPr>
          <p:nvPr>
            <p:ph idx="1"/>
          </p:nvPr>
        </p:nvPicPr>
        <p:blipFill>
          <a:blip r:embed="rId2"/>
          <a:stretch>
            <a:fillRect/>
          </a:stretch>
        </p:blipFill>
        <p:spPr>
          <a:xfrm>
            <a:off x="1671713" y="1196118"/>
            <a:ext cx="8840107" cy="4784058"/>
          </a:xfrm>
          <a:prstGeom prst="rect">
            <a:avLst/>
          </a:prstGeom>
        </p:spPr>
      </p:pic>
    </p:spTree>
    <p:extLst>
      <p:ext uri="{BB962C8B-B14F-4D97-AF65-F5344CB8AC3E}">
        <p14:creationId xmlns:p14="http://schemas.microsoft.com/office/powerpoint/2010/main" val="743808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29D5-8E38-42CA-9D7C-3D67BA864678}"/>
              </a:ext>
            </a:extLst>
          </p:cNvPr>
          <p:cNvSpPr>
            <a:spLocks noGrp="1"/>
          </p:cNvSpPr>
          <p:nvPr>
            <p:ph type="title"/>
          </p:nvPr>
        </p:nvSpPr>
        <p:spPr/>
        <p:txBody>
          <a:bodyPr/>
          <a:lstStyle/>
          <a:p>
            <a:r>
              <a:rPr lang="en-US" dirty="0"/>
              <a:t>Testing the Runtime Class</a:t>
            </a:r>
          </a:p>
        </p:txBody>
      </p:sp>
      <p:sp>
        <p:nvSpPr>
          <p:cNvPr id="3" name="Content Placeholder 2">
            <a:extLst>
              <a:ext uri="{FF2B5EF4-FFF2-40B4-BE49-F238E27FC236}">
                <a16:creationId xmlns:a16="http://schemas.microsoft.com/office/drawing/2014/main" id="{1211771D-ECF3-4849-8C00-2CA7BB44E541}"/>
              </a:ext>
            </a:extLst>
          </p:cNvPr>
          <p:cNvSpPr>
            <a:spLocks noGrp="1"/>
          </p:cNvSpPr>
          <p:nvPr>
            <p:ph idx="1"/>
          </p:nvPr>
        </p:nvSpPr>
        <p:spPr>
          <a:xfrm>
            <a:off x="605367" y="975361"/>
            <a:ext cx="6270921" cy="4896273"/>
          </a:xfrm>
        </p:spPr>
        <p:txBody>
          <a:bodyPr/>
          <a:lstStyle/>
          <a:p>
            <a:r>
              <a:rPr lang="en-US" dirty="0"/>
              <a:t>Modify </a:t>
            </a:r>
            <a:r>
              <a:rPr lang="en-US" b="1" dirty="0"/>
              <a:t>Runtime Test.vi </a:t>
            </a:r>
            <a:r>
              <a:rPr lang="en-US" dirty="0"/>
              <a:t>to run and test the </a:t>
            </a:r>
            <a:r>
              <a:rPr lang="en-US" b="1" dirty="0"/>
              <a:t>input.vi</a:t>
            </a:r>
            <a:r>
              <a:rPr lang="en-US" dirty="0"/>
              <a:t>, </a:t>
            </a:r>
            <a:r>
              <a:rPr lang="en-US" b="1" dirty="0"/>
              <a:t>output.vi</a:t>
            </a:r>
            <a:r>
              <a:rPr lang="en-US" dirty="0"/>
              <a:t> and/or </a:t>
            </a:r>
            <a:r>
              <a:rPr lang="en-US" b="1" dirty="0"/>
              <a:t>process.vi </a:t>
            </a:r>
            <a:r>
              <a:rPr lang="en-US" dirty="0"/>
              <a:t>with known inputs and outputs and see the results.</a:t>
            </a:r>
          </a:p>
          <a:p>
            <a:endParaRPr lang="en-US" b="1" dirty="0"/>
          </a:p>
        </p:txBody>
      </p:sp>
      <p:pic>
        <p:nvPicPr>
          <p:cNvPr id="5" name="Picture 4">
            <a:extLst>
              <a:ext uri="{FF2B5EF4-FFF2-40B4-BE49-F238E27FC236}">
                <a16:creationId xmlns:a16="http://schemas.microsoft.com/office/drawing/2014/main" id="{A8E494F5-4096-40D6-8C72-5120F968EAE1}"/>
              </a:ext>
            </a:extLst>
          </p:cNvPr>
          <p:cNvPicPr>
            <a:picLocks noChangeAspect="1"/>
          </p:cNvPicPr>
          <p:nvPr/>
        </p:nvPicPr>
        <p:blipFill>
          <a:blip r:embed="rId2"/>
          <a:stretch>
            <a:fillRect/>
          </a:stretch>
        </p:blipFill>
        <p:spPr>
          <a:xfrm>
            <a:off x="7084314" y="365760"/>
            <a:ext cx="4600914" cy="6126480"/>
          </a:xfrm>
          <a:prstGeom prst="rect">
            <a:avLst/>
          </a:prstGeom>
        </p:spPr>
      </p:pic>
    </p:spTree>
    <p:extLst>
      <p:ext uri="{BB962C8B-B14F-4D97-AF65-F5344CB8AC3E}">
        <p14:creationId xmlns:p14="http://schemas.microsoft.com/office/powerpoint/2010/main" val="1526855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29D5-8E38-42CA-9D7C-3D67BA864678}"/>
              </a:ext>
            </a:extLst>
          </p:cNvPr>
          <p:cNvSpPr>
            <a:spLocks noGrp="1"/>
          </p:cNvSpPr>
          <p:nvPr>
            <p:ph type="title"/>
          </p:nvPr>
        </p:nvSpPr>
        <p:spPr/>
        <p:txBody>
          <a:bodyPr/>
          <a:lstStyle/>
          <a:p>
            <a:r>
              <a:rPr lang="en-US" dirty="0"/>
              <a:t>Testing the Runtime Class for Multiplexer</a:t>
            </a:r>
          </a:p>
        </p:txBody>
      </p:sp>
      <p:pic>
        <p:nvPicPr>
          <p:cNvPr id="7" name="Content Placeholder 6">
            <a:extLst>
              <a:ext uri="{FF2B5EF4-FFF2-40B4-BE49-F238E27FC236}">
                <a16:creationId xmlns:a16="http://schemas.microsoft.com/office/drawing/2014/main" id="{4AA61D0A-E017-439B-ADFA-07D6F10A388C}"/>
              </a:ext>
            </a:extLst>
          </p:cNvPr>
          <p:cNvPicPr>
            <a:picLocks noGrp="1" noChangeAspect="1"/>
          </p:cNvPicPr>
          <p:nvPr>
            <p:ph idx="1"/>
          </p:nvPr>
        </p:nvPicPr>
        <p:blipFill>
          <a:blip r:embed="rId2"/>
          <a:stretch>
            <a:fillRect/>
          </a:stretch>
        </p:blipFill>
        <p:spPr>
          <a:xfrm>
            <a:off x="308515" y="975360"/>
            <a:ext cx="11574970" cy="5098847"/>
          </a:xfrm>
          <a:prstGeom prst="rect">
            <a:avLst/>
          </a:prstGeom>
        </p:spPr>
      </p:pic>
    </p:spTree>
    <p:extLst>
      <p:ext uri="{BB962C8B-B14F-4D97-AF65-F5344CB8AC3E}">
        <p14:creationId xmlns:p14="http://schemas.microsoft.com/office/powerpoint/2010/main" val="249759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74E8A2-5E75-4DD9-82DB-05972278D9D6}"/>
              </a:ext>
            </a:extLst>
          </p:cNvPr>
          <p:cNvSpPr>
            <a:spLocks noGrp="1"/>
          </p:cNvSpPr>
          <p:nvPr>
            <p:ph type="body" sz="quarter" idx="10"/>
          </p:nvPr>
        </p:nvSpPr>
        <p:spPr/>
        <p:txBody>
          <a:bodyPr/>
          <a:lstStyle/>
          <a:p>
            <a:r>
              <a:rPr lang="en-US" dirty="0"/>
              <a:t>Exercise</a:t>
            </a:r>
          </a:p>
          <a:p>
            <a:r>
              <a:rPr lang="en-US" dirty="0"/>
              <a:t>Hands On 3 Exercise 1 Part B</a:t>
            </a:r>
          </a:p>
        </p:txBody>
      </p:sp>
    </p:spTree>
    <p:extLst>
      <p:ext uri="{BB962C8B-B14F-4D97-AF65-F5344CB8AC3E}">
        <p14:creationId xmlns:p14="http://schemas.microsoft.com/office/powerpoint/2010/main" val="68731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F0C360-DA34-4096-A9CE-E2369516CE5A}"/>
              </a:ext>
            </a:extLst>
          </p:cNvPr>
          <p:cNvSpPr>
            <a:spLocks noGrp="1"/>
          </p:cNvSpPr>
          <p:nvPr>
            <p:ph type="body" sz="quarter" idx="10"/>
          </p:nvPr>
        </p:nvSpPr>
        <p:spPr/>
        <p:txBody>
          <a:bodyPr/>
          <a:lstStyle/>
          <a:p>
            <a:r>
              <a:rPr lang="en-US" dirty="0"/>
              <a:t>Modifying Editor Node Class</a:t>
            </a:r>
          </a:p>
        </p:txBody>
      </p:sp>
    </p:spTree>
    <p:extLst>
      <p:ext uri="{BB962C8B-B14F-4D97-AF65-F5344CB8AC3E}">
        <p14:creationId xmlns:p14="http://schemas.microsoft.com/office/powerpoint/2010/main" val="3145890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Editor Node Class: Private Data</a:t>
            </a:r>
          </a:p>
        </p:txBody>
      </p:sp>
      <p:pic>
        <p:nvPicPr>
          <p:cNvPr id="4" name="Picture 3">
            <a:extLst>
              <a:ext uri="{FF2B5EF4-FFF2-40B4-BE49-F238E27FC236}">
                <a16:creationId xmlns:a16="http://schemas.microsoft.com/office/drawing/2014/main" id="{A56723EB-411A-4D7E-8DB0-FBF19145EFC2}"/>
              </a:ext>
            </a:extLst>
          </p:cNvPr>
          <p:cNvPicPr>
            <a:picLocks noChangeAspect="1"/>
          </p:cNvPicPr>
          <p:nvPr/>
        </p:nvPicPr>
        <p:blipFill rotWithShape="1">
          <a:blip r:embed="rId3"/>
          <a:srcRect b="12931"/>
          <a:stretch/>
        </p:blipFill>
        <p:spPr>
          <a:xfrm>
            <a:off x="613832" y="975360"/>
            <a:ext cx="5055041" cy="4803648"/>
          </a:xfrm>
          <a:prstGeom prst="rect">
            <a:avLst/>
          </a:prstGeom>
        </p:spPr>
      </p:pic>
      <p:pic>
        <p:nvPicPr>
          <p:cNvPr id="5" name="Picture 4">
            <a:extLst>
              <a:ext uri="{FF2B5EF4-FFF2-40B4-BE49-F238E27FC236}">
                <a16:creationId xmlns:a16="http://schemas.microsoft.com/office/drawing/2014/main" id="{2733A9A0-6AA9-49EB-9F4D-6CD66A51E9DD}"/>
              </a:ext>
            </a:extLst>
          </p:cNvPr>
          <p:cNvPicPr>
            <a:picLocks noChangeAspect="1"/>
          </p:cNvPicPr>
          <p:nvPr/>
        </p:nvPicPr>
        <p:blipFill>
          <a:blip r:embed="rId4"/>
          <a:stretch>
            <a:fillRect/>
          </a:stretch>
        </p:blipFill>
        <p:spPr>
          <a:xfrm>
            <a:off x="6523129" y="1162050"/>
            <a:ext cx="4581615" cy="4379214"/>
          </a:xfrm>
          <a:prstGeom prst="rect">
            <a:avLst/>
          </a:prstGeom>
        </p:spPr>
      </p:pic>
    </p:spTree>
    <p:extLst>
      <p:ext uri="{BB962C8B-B14F-4D97-AF65-F5344CB8AC3E}">
        <p14:creationId xmlns:p14="http://schemas.microsoft.com/office/powerpoint/2010/main" val="158473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Main Editor UI</a:t>
            </a:r>
          </a:p>
        </p:txBody>
      </p:sp>
      <p:pic>
        <p:nvPicPr>
          <p:cNvPr id="3" name="Picture 2">
            <a:extLst>
              <a:ext uri="{FF2B5EF4-FFF2-40B4-BE49-F238E27FC236}">
                <a16:creationId xmlns:a16="http://schemas.microsoft.com/office/drawing/2014/main" id="{0E8851F4-A2D7-402C-B439-C955C1F0151A}"/>
              </a:ext>
            </a:extLst>
          </p:cNvPr>
          <p:cNvPicPr>
            <a:picLocks noChangeAspect="1"/>
          </p:cNvPicPr>
          <p:nvPr/>
        </p:nvPicPr>
        <p:blipFill>
          <a:blip r:embed="rId3"/>
          <a:stretch>
            <a:fillRect/>
          </a:stretch>
        </p:blipFill>
        <p:spPr>
          <a:xfrm>
            <a:off x="2523935" y="933450"/>
            <a:ext cx="8540306" cy="5780272"/>
          </a:xfrm>
          <a:prstGeom prst="rect">
            <a:avLst/>
          </a:prstGeom>
        </p:spPr>
      </p:pic>
    </p:spTree>
    <p:extLst>
      <p:ext uri="{BB962C8B-B14F-4D97-AF65-F5344CB8AC3E}">
        <p14:creationId xmlns:p14="http://schemas.microsoft.com/office/powerpoint/2010/main" val="3294988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Main Editor UI for Multiplexer</a:t>
            </a:r>
          </a:p>
        </p:txBody>
      </p:sp>
      <p:pic>
        <p:nvPicPr>
          <p:cNvPr id="4" name="Picture 3">
            <a:extLst>
              <a:ext uri="{FF2B5EF4-FFF2-40B4-BE49-F238E27FC236}">
                <a16:creationId xmlns:a16="http://schemas.microsoft.com/office/drawing/2014/main" id="{89D087A2-F553-4CB3-879B-384F60F55D6E}"/>
              </a:ext>
            </a:extLst>
          </p:cNvPr>
          <p:cNvPicPr>
            <a:picLocks noChangeAspect="1"/>
          </p:cNvPicPr>
          <p:nvPr/>
        </p:nvPicPr>
        <p:blipFill>
          <a:blip r:embed="rId3"/>
          <a:stretch>
            <a:fillRect/>
          </a:stretch>
        </p:blipFill>
        <p:spPr>
          <a:xfrm>
            <a:off x="605367" y="993647"/>
            <a:ext cx="8776377" cy="4353867"/>
          </a:xfrm>
          <a:prstGeom prst="rect">
            <a:avLst/>
          </a:prstGeom>
          <a:ln w="3175">
            <a:solidFill>
              <a:schemeClr val="tx1"/>
            </a:solidFill>
          </a:ln>
        </p:spPr>
      </p:pic>
      <p:pic>
        <p:nvPicPr>
          <p:cNvPr id="5" name="Picture 4">
            <a:extLst>
              <a:ext uri="{FF2B5EF4-FFF2-40B4-BE49-F238E27FC236}">
                <a16:creationId xmlns:a16="http://schemas.microsoft.com/office/drawing/2014/main" id="{69CA7D4E-DDE6-42E6-B693-F0E45BEFEFAD}"/>
              </a:ext>
            </a:extLst>
          </p:cNvPr>
          <p:cNvPicPr>
            <a:picLocks noChangeAspect="1"/>
          </p:cNvPicPr>
          <p:nvPr/>
        </p:nvPicPr>
        <p:blipFill>
          <a:blip r:embed="rId4"/>
          <a:stretch>
            <a:fillRect/>
          </a:stretch>
        </p:blipFill>
        <p:spPr>
          <a:xfrm>
            <a:off x="2311527" y="1952803"/>
            <a:ext cx="8601248" cy="3729991"/>
          </a:xfrm>
          <a:prstGeom prst="rect">
            <a:avLst/>
          </a:prstGeom>
          <a:ln w="3175">
            <a:solidFill>
              <a:schemeClr val="tx1"/>
            </a:solidFill>
          </a:ln>
        </p:spPr>
      </p:pic>
    </p:spTree>
    <p:extLst>
      <p:ext uri="{BB962C8B-B14F-4D97-AF65-F5344CB8AC3E}">
        <p14:creationId xmlns:p14="http://schemas.microsoft.com/office/powerpoint/2010/main" val="150149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9EF6-01ED-439F-A409-094DCB43CB99}"/>
              </a:ext>
            </a:extLst>
          </p:cNvPr>
          <p:cNvSpPr>
            <a:spLocks noGrp="1"/>
          </p:cNvSpPr>
          <p:nvPr>
            <p:ph type="title"/>
          </p:nvPr>
        </p:nvSpPr>
        <p:spPr/>
        <p:txBody>
          <a:bodyPr/>
          <a:lstStyle/>
          <a:p>
            <a:r>
              <a:rPr lang="en-US" dirty="0"/>
              <a:t>Static or Dynamic</a:t>
            </a:r>
          </a:p>
        </p:txBody>
      </p:sp>
      <p:sp>
        <p:nvSpPr>
          <p:cNvPr id="3" name="Content Placeholder 2">
            <a:extLst>
              <a:ext uri="{FF2B5EF4-FFF2-40B4-BE49-F238E27FC236}">
                <a16:creationId xmlns:a16="http://schemas.microsoft.com/office/drawing/2014/main" id="{3146A820-0D89-4021-9026-5C705BA35C18}"/>
              </a:ext>
            </a:extLst>
          </p:cNvPr>
          <p:cNvSpPr>
            <a:spLocks noGrp="1"/>
          </p:cNvSpPr>
          <p:nvPr>
            <p:ph sz="half" idx="1"/>
          </p:nvPr>
        </p:nvSpPr>
        <p:spPr/>
        <p:txBody>
          <a:bodyPr/>
          <a:lstStyle/>
          <a:p>
            <a:pPr marL="365751" lvl="1" indent="0">
              <a:buNone/>
            </a:pPr>
            <a:r>
              <a:rPr lang="en-US" b="1" u="sng" dirty="0"/>
              <a:t>Static</a:t>
            </a:r>
          </a:p>
          <a:p>
            <a:pPr lvl="1"/>
            <a:r>
              <a:rPr lang="en-US" dirty="0"/>
              <a:t>Module developer defines the number of channels available in the module</a:t>
            </a:r>
          </a:p>
          <a:p>
            <a:pPr lvl="1"/>
            <a:r>
              <a:rPr lang="en-US" dirty="0"/>
              <a:t>Template includes UI ready to use.</a:t>
            </a:r>
          </a:p>
          <a:p>
            <a:pPr lvl="1"/>
            <a:r>
              <a:rPr lang="en-US" dirty="0"/>
              <a:t>Easier to Create</a:t>
            </a:r>
          </a:p>
          <a:p>
            <a:pPr lvl="1"/>
            <a:r>
              <a:rPr lang="en-US" dirty="0"/>
              <a:t>Mostly used for processing</a:t>
            </a:r>
          </a:p>
        </p:txBody>
      </p:sp>
      <p:sp>
        <p:nvSpPr>
          <p:cNvPr id="4" name="Content Placeholder 3">
            <a:extLst>
              <a:ext uri="{FF2B5EF4-FFF2-40B4-BE49-F238E27FC236}">
                <a16:creationId xmlns:a16="http://schemas.microsoft.com/office/drawing/2014/main" id="{47E18519-E607-4692-8264-4058E09C741B}"/>
              </a:ext>
            </a:extLst>
          </p:cNvPr>
          <p:cNvSpPr>
            <a:spLocks noGrp="1"/>
          </p:cNvSpPr>
          <p:nvPr>
            <p:ph sz="half" idx="2"/>
          </p:nvPr>
        </p:nvSpPr>
        <p:spPr/>
        <p:txBody>
          <a:bodyPr/>
          <a:lstStyle/>
          <a:p>
            <a:r>
              <a:rPr lang="en-US" b="1" u="sng" dirty="0"/>
              <a:t>Dynamic</a:t>
            </a:r>
          </a:p>
          <a:p>
            <a:pPr marL="342900" indent="-342900">
              <a:buFont typeface="Arial" panose="020B0604020202020204" pitchFamily="34" charset="0"/>
              <a:buChar char="•"/>
            </a:pPr>
            <a:r>
              <a:rPr lang="en-US" b="1" dirty="0"/>
              <a:t>Final user can configure the number of channels. </a:t>
            </a:r>
          </a:p>
          <a:p>
            <a:pPr marL="342900" indent="-342900">
              <a:buFont typeface="Arial" panose="020B0604020202020204" pitchFamily="34" charset="0"/>
              <a:buChar char="•"/>
            </a:pPr>
            <a:r>
              <a:rPr lang="en-US" b="1" dirty="0"/>
              <a:t>More flexible template</a:t>
            </a:r>
          </a:p>
          <a:p>
            <a:pPr marL="342900" indent="-342900">
              <a:buFont typeface="Arial" panose="020B0604020202020204" pitchFamily="34" charset="0"/>
              <a:buChar char="•"/>
            </a:pPr>
            <a:r>
              <a:rPr lang="en-US" b="1" dirty="0"/>
              <a:t>Requires more codding. </a:t>
            </a:r>
          </a:p>
          <a:p>
            <a:pPr marL="342900" indent="-342900">
              <a:buFont typeface="Arial" panose="020B0604020202020204" pitchFamily="34" charset="0"/>
              <a:buChar char="•"/>
            </a:pPr>
            <a:r>
              <a:rPr lang="en-US" b="1" dirty="0"/>
              <a:t>More commonly used for input/output</a:t>
            </a:r>
          </a:p>
        </p:txBody>
      </p:sp>
    </p:spTree>
    <p:extLst>
      <p:ext uri="{BB962C8B-B14F-4D97-AF65-F5344CB8AC3E}">
        <p14:creationId xmlns:p14="http://schemas.microsoft.com/office/powerpoint/2010/main" val="3515341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4675-5137-414E-87EB-D615864DF94D}"/>
              </a:ext>
            </a:extLst>
          </p:cNvPr>
          <p:cNvSpPr>
            <a:spLocks noGrp="1"/>
          </p:cNvSpPr>
          <p:nvPr>
            <p:ph type="title"/>
          </p:nvPr>
        </p:nvSpPr>
        <p:spPr/>
        <p:txBody>
          <a:bodyPr/>
          <a:lstStyle/>
          <a:p>
            <a:r>
              <a:rPr lang="en-US" dirty="0"/>
              <a:t>Main Editor UI</a:t>
            </a:r>
          </a:p>
        </p:txBody>
      </p:sp>
      <p:pic>
        <p:nvPicPr>
          <p:cNvPr id="7" name="Picture 6">
            <a:extLst>
              <a:ext uri="{FF2B5EF4-FFF2-40B4-BE49-F238E27FC236}">
                <a16:creationId xmlns:a16="http://schemas.microsoft.com/office/drawing/2014/main" id="{674811CC-8D6A-46F5-8C88-C69C1E757B1C}"/>
              </a:ext>
            </a:extLst>
          </p:cNvPr>
          <p:cNvPicPr>
            <a:picLocks noChangeAspect="1"/>
          </p:cNvPicPr>
          <p:nvPr/>
        </p:nvPicPr>
        <p:blipFill>
          <a:blip r:embed="rId3"/>
          <a:stretch>
            <a:fillRect/>
          </a:stretch>
        </p:blipFill>
        <p:spPr>
          <a:xfrm>
            <a:off x="530352" y="1065749"/>
            <a:ext cx="11661648" cy="4726501"/>
          </a:xfrm>
          <a:prstGeom prst="rect">
            <a:avLst/>
          </a:prstGeom>
        </p:spPr>
      </p:pic>
      <p:sp>
        <p:nvSpPr>
          <p:cNvPr id="8" name="Rectangle 7">
            <a:extLst>
              <a:ext uri="{FF2B5EF4-FFF2-40B4-BE49-F238E27FC236}">
                <a16:creationId xmlns:a16="http://schemas.microsoft.com/office/drawing/2014/main" id="{98FB6768-BFE1-4C17-8569-86B7EF976F55}"/>
              </a:ext>
            </a:extLst>
          </p:cNvPr>
          <p:cNvSpPr/>
          <p:nvPr/>
        </p:nvSpPr>
        <p:spPr>
          <a:xfrm>
            <a:off x="2706624" y="4736592"/>
            <a:ext cx="1261872" cy="69494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9" name="Rectangle 8">
            <a:extLst>
              <a:ext uri="{FF2B5EF4-FFF2-40B4-BE49-F238E27FC236}">
                <a16:creationId xmlns:a16="http://schemas.microsoft.com/office/drawing/2014/main" id="{0C051B1D-EBD2-4DAA-897C-2D76009BD422}"/>
              </a:ext>
            </a:extLst>
          </p:cNvPr>
          <p:cNvSpPr/>
          <p:nvPr/>
        </p:nvSpPr>
        <p:spPr>
          <a:xfrm>
            <a:off x="6306312" y="3154679"/>
            <a:ext cx="1261872" cy="69494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50932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2453-29A3-44AC-A32B-D6DA3958C0AB}"/>
              </a:ext>
            </a:extLst>
          </p:cNvPr>
          <p:cNvSpPr>
            <a:spLocks noGrp="1"/>
          </p:cNvSpPr>
          <p:nvPr>
            <p:ph type="title"/>
          </p:nvPr>
        </p:nvSpPr>
        <p:spPr/>
        <p:txBody>
          <a:bodyPr/>
          <a:lstStyle/>
          <a:p>
            <a:r>
              <a:rPr lang="en-US" dirty="0"/>
              <a:t>Define Columns</a:t>
            </a:r>
          </a:p>
        </p:txBody>
      </p:sp>
      <p:sp>
        <p:nvSpPr>
          <p:cNvPr id="5" name="Content Placeholder 4">
            <a:extLst>
              <a:ext uri="{FF2B5EF4-FFF2-40B4-BE49-F238E27FC236}">
                <a16:creationId xmlns:a16="http://schemas.microsoft.com/office/drawing/2014/main" id="{0BB9B97C-538C-4050-A87F-5F7B630C59DF}"/>
              </a:ext>
            </a:extLst>
          </p:cNvPr>
          <p:cNvSpPr>
            <a:spLocks noGrp="1"/>
          </p:cNvSpPr>
          <p:nvPr>
            <p:ph idx="1"/>
          </p:nvPr>
        </p:nvSpPr>
        <p:spPr>
          <a:xfrm>
            <a:off x="605367" y="975361"/>
            <a:ext cx="5726441" cy="4896273"/>
          </a:xfrm>
        </p:spPr>
        <p:txBody>
          <a:bodyPr/>
          <a:lstStyle/>
          <a:p>
            <a:r>
              <a:rPr lang="en-US" sz="2800" dirty="0"/>
              <a:t>Defines element in each of the columns of the line.</a:t>
            </a:r>
          </a:p>
          <a:p>
            <a:endParaRPr lang="en-US" sz="2800" dirty="0"/>
          </a:p>
          <a:p>
            <a:r>
              <a:rPr lang="en-US" sz="2800" dirty="0"/>
              <a:t>Valid columns types are string, </a:t>
            </a:r>
            <a:r>
              <a:rPr lang="en-US" sz="2800" dirty="0" err="1"/>
              <a:t>enum</a:t>
            </a:r>
            <a:r>
              <a:rPr lang="en-US" sz="2800" dirty="0"/>
              <a:t>, tag mapping or custom.</a:t>
            </a:r>
          </a:p>
          <a:p>
            <a:endParaRPr lang="en-US" sz="2800" dirty="0"/>
          </a:p>
          <a:p>
            <a:r>
              <a:rPr lang="en-US" sz="2800" dirty="0"/>
              <a:t>Each column provides a </a:t>
            </a:r>
            <a:r>
              <a:rPr lang="en-US" sz="2800" b="1" dirty="0"/>
              <a:t>Callback VI</a:t>
            </a:r>
            <a:r>
              <a:rPr lang="en-US" sz="2800" dirty="0"/>
              <a:t> that runs when the column value changes.</a:t>
            </a:r>
          </a:p>
        </p:txBody>
      </p:sp>
      <p:pic>
        <p:nvPicPr>
          <p:cNvPr id="6" name="Picture 5">
            <a:extLst>
              <a:ext uri="{FF2B5EF4-FFF2-40B4-BE49-F238E27FC236}">
                <a16:creationId xmlns:a16="http://schemas.microsoft.com/office/drawing/2014/main" id="{59199699-62D5-487B-9582-D54CFCFFAB1C}"/>
              </a:ext>
            </a:extLst>
          </p:cNvPr>
          <p:cNvPicPr>
            <a:picLocks noChangeAspect="1"/>
          </p:cNvPicPr>
          <p:nvPr/>
        </p:nvPicPr>
        <p:blipFill>
          <a:blip r:embed="rId3"/>
          <a:stretch>
            <a:fillRect/>
          </a:stretch>
        </p:blipFill>
        <p:spPr>
          <a:xfrm>
            <a:off x="6683502" y="487680"/>
            <a:ext cx="5194128" cy="6004560"/>
          </a:xfrm>
          <a:prstGeom prst="rect">
            <a:avLst/>
          </a:prstGeom>
        </p:spPr>
      </p:pic>
    </p:spTree>
    <p:extLst>
      <p:ext uri="{BB962C8B-B14F-4D97-AF65-F5344CB8AC3E}">
        <p14:creationId xmlns:p14="http://schemas.microsoft.com/office/powerpoint/2010/main" val="1754463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2453-29A3-44AC-A32B-D6DA3958C0AB}"/>
              </a:ext>
            </a:extLst>
          </p:cNvPr>
          <p:cNvSpPr>
            <a:spLocks noGrp="1"/>
          </p:cNvSpPr>
          <p:nvPr>
            <p:ph type="title"/>
          </p:nvPr>
        </p:nvSpPr>
        <p:spPr/>
        <p:txBody>
          <a:bodyPr/>
          <a:lstStyle/>
          <a:p>
            <a:r>
              <a:rPr lang="en-US" dirty="0"/>
              <a:t>Define Columns – Callback VIs</a:t>
            </a:r>
          </a:p>
        </p:txBody>
      </p:sp>
      <p:pic>
        <p:nvPicPr>
          <p:cNvPr id="7" name="Picture 6">
            <a:extLst>
              <a:ext uri="{FF2B5EF4-FFF2-40B4-BE49-F238E27FC236}">
                <a16:creationId xmlns:a16="http://schemas.microsoft.com/office/drawing/2014/main" id="{4F824D35-B64B-45E7-BE5A-FC00310D271B}"/>
              </a:ext>
            </a:extLst>
          </p:cNvPr>
          <p:cNvPicPr>
            <a:picLocks noChangeAspect="1"/>
          </p:cNvPicPr>
          <p:nvPr/>
        </p:nvPicPr>
        <p:blipFill>
          <a:blip r:embed="rId3"/>
          <a:stretch>
            <a:fillRect/>
          </a:stretch>
        </p:blipFill>
        <p:spPr>
          <a:xfrm>
            <a:off x="605367" y="1083846"/>
            <a:ext cx="10972800" cy="5408394"/>
          </a:xfrm>
          <a:prstGeom prst="rect">
            <a:avLst/>
          </a:prstGeom>
        </p:spPr>
      </p:pic>
    </p:spTree>
    <p:extLst>
      <p:ext uri="{BB962C8B-B14F-4D97-AF65-F5344CB8AC3E}">
        <p14:creationId xmlns:p14="http://schemas.microsoft.com/office/powerpoint/2010/main" val="393312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2453-29A3-44AC-A32B-D6DA3958C0AB}"/>
              </a:ext>
            </a:extLst>
          </p:cNvPr>
          <p:cNvSpPr>
            <a:spLocks noGrp="1"/>
          </p:cNvSpPr>
          <p:nvPr>
            <p:ph type="title"/>
          </p:nvPr>
        </p:nvSpPr>
        <p:spPr/>
        <p:txBody>
          <a:bodyPr/>
          <a:lstStyle/>
          <a:p>
            <a:r>
              <a:rPr lang="en-US" dirty="0"/>
              <a:t>Add New Line</a:t>
            </a:r>
          </a:p>
        </p:txBody>
      </p:sp>
      <p:pic>
        <p:nvPicPr>
          <p:cNvPr id="3" name="Picture 2">
            <a:extLst>
              <a:ext uri="{FF2B5EF4-FFF2-40B4-BE49-F238E27FC236}">
                <a16:creationId xmlns:a16="http://schemas.microsoft.com/office/drawing/2014/main" id="{15FFCF45-E681-45D0-A7BD-4DD256B03A49}"/>
              </a:ext>
            </a:extLst>
          </p:cNvPr>
          <p:cNvPicPr>
            <a:picLocks noChangeAspect="1"/>
          </p:cNvPicPr>
          <p:nvPr/>
        </p:nvPicPr>
        <p:blipFill>
          <a:blip r:embed="rId3"/>
          <a:stretch>
            <a:fillRect/>
          </a:stretch>
        </p:blipFill>
        <p:spPr>
          <a:xfrm>
            <a:off x="605367" y="2451116"/>
            <a:ext cx="11009721" cy="3328226"/>
          </a:xfrm>
          <a:prstGeom prst="rect">
            <a:avLst/>
          </a:prstGeom>
        </p:spPr>
      </p:pic>
      <p:sp>
        <p:nvSpPr>
          <p:cNvPr id="4" name="TextBox 3">
            <a:extLst>
              <a:ext uri="{FF2B5EF4-FFF2-40B4-BE49-F238E27FC236}">
                <a16:creationId xmlns:a16="http://schemas.microsoft.com/office/drawing/2014/main" id="{C43F03AA-F04A-423C-AC6D-33E604D44EB8}"/>
              </a:ext>
            </a:extLst>
          </p:cNvPr>
          <p:cNvSpPr txBox="1"/>
          <p:nvPr/>
        </p:nvSpPr>
        <p:spPr>
          <a:xfrm>
            <a:off x="605367" y="1150203"/>
            <a:ext cx="10604833" cy="1200329"/>
          </a:xfrm>
          <a:prstGeom prst="rect">
            <a:avLst/>
          </a:prstGeom>
          <a:noFill/>
        </p:spPr>
        <p:txBody>
          <a:bodyPr wrap="square" lIns="0" rIns="0" rtlCol="0">
            <a:spAutoFit/>
          </a:bodyPr>
          <a:lstStyle/>
          <a:p>
            <a:pPr marL="285750" indent="-285750">
              <a:buFont typeface="Arial" panose="020B0604020202020204" pitchFamily="34" charset="0"/>
              <a:buChar char="•"/>
            </a:pPr>
            <a:r>
              <a:rPr lang="en-US" sz="2400" dirty="0"/>
              <a:t>Executed when user adds a new line to the table</a:t>
            </a:r>
          </a:p>
          <a:p>
            <a:pPr marL="285750" indent="-285750">
              <a:buFont typeface="Arial" panose="020B0604020202020204" pitchFamily="34" charset="0"/>
              <a:buChar char="•"/>
            </a:pPr>
            <a:r>
              <a:rPr lang="en-US" sz="2400" dirty="0"/>
              <a:t>VIs to modify: </a:t>
            </a:r>
            <a:r>
              <a:rPr lang="en-US" sz="2400" b="1" dirty="0"/>
              <a:t>generate default line.vi </a:t>
            </a:r>
            <a:r>
              <a:rPr lang="en-US" sz="2400" dirty="0"/>
              <a:t>and </a:t>
            </a:r>
            <a:r>
              <a:rPr lang="en-US" sz="2400" b="1" dirty="0"/>
              <a:t>Line Configuration Dialog.vi</a:t>
            </a:r>
          </a:p>
          <a:p>
            <a:pPr marL="285750" indent="-285750">
              <a:buFont typeface="Arial" panose="020B0604020202020204" pitchFamily="34" charset="0"/>
              <a:buChar char="•"/>
            </a:pPr>
            <a:endParaRPr lang="en-US" sz="2400" dirty="0"/>
          </a:p>
        </p:txBody>
      </p:sp>
      <p:sp>
        <p:nvSpPr>
          <p:cNvPr id="5" name="Rectangle 4">
            <a:extLst>
              <a:ext uri="{FF2B5EF4-FFF2-40B4-BE49-F238E27FC236}">
                <a16:creationId xmlns:a16="http://schemas.microsoft.com/office/drawing/2014/main" id="{9ED2DC50-D44E-4705-86E2-9C7C1EE5DD5A}"/>
              </a:ext>
            </a:extLst>
          </p:cNvPr>
          <p:cNvSpPr/>
          <p:nvPr/>
        </p:nvSpPr>
        <p:spPr>
          <a:xfrm>
            <a:off x="1920240" y="3621024"/>
            <a:ext cx="1700784" cy="74980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8" name="Rectangle 7">
            <a:extLst>
              <a:ext uri="{FF2B5EF4-FFF2-40B4-BE49-F238E27FC236}">
                <a16:creationId xmlns:a16="http://schemas.microsoft.com/office/drawing/2014/main" id="{45436E1E-D9D8-4ABB-A1EA-421B8AB59EFD}"/>
              </a:ext>
            </a:extLst>
          </p:cNvPr>
          <p:cNvSpPr/>
          <p:nvPr/>
        </p:nvSpPr>
        <p:spPr>
          <a:xfrm>
            <a:off x="5319944" y="4154424"/>
            <a:ext cx="2031831" cy="74980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861789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01EB-2CB7-4E26-B18C-506200AEA474}"/>
              </a:ext>
            </a:extLst>
          </p:cNvPr>
          <p:cNvSpPr>
            <a:spLocks noGrp="1"/>
          </p:cNvSpPr>
          <p:nvPr>
            <p:ph type="title"/>
          </p:nvPr>
        </p:nvSpPr>
        <p:spPr/>
        <p:txBody>
          <a:bodyPr/>
          <a:lstStyle/>
          <a:p>
            <a:r>
              <a:rPr lang="en-US" dirty="0"/>
              <a:t>Line Configuration Dialog</a:t>
            </a:r>
          </a:p>
        </p:txBody>
      </p:sp>
      <p:pic>
        <p:nvPicPr>
          <p:cNvPr id="4" name="Content Placeholder 3">
            <a:extLst>
              <a:ext uri="{FF2B5EF4-FFF2-40B4-BE49-F238E27FC236}">
                <a16:creationId xmlns:a16="http://schemas.microsoft.com/office/drawing/2014/main" id="{AE76481A-D222-4EBC-B999-9FC30D00587C}"/>
              </a:ext>
            </a:extLst>
          </p:cNvPr>
          <p:cNvPicPr>
            <a:picLocks noGrp="1" noChangeAspect="1"/>
          </p:cNvPicPr>
          <p:nvPr>
            <p:ph idx="1"/>
          </p:nvPr>
        </p:nvPicPr>
        <p:blipFill>
          <a:blip r:embed="rId2"/>
          <a:stretch>
            <a:fillRect/>
          </a:stretch>
        </p:blipFill>
        <p:spPr>
          <a:xfrm>
            <a:off x="2322185" y="1230757"/>
            <a:ext cx="8452505" cy="4897438"/>
          </a:xfrm>
          <a:prstGeom prst="rect">
            <a:avLst/>
          </a:prstGeom>
        </p:spPr>
      </p:pic>
    </p:spTree>
    <p:extLst>
      <p:ext uri="{BB962C8B-B14F-4D97-AF65-F5344CB8AC3E}">
        <p14:creationId xmlns:p14="http://schemas.microsoft.com/office/powerpoint/2010/main" val="971313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74E8A2-5E75-4DD9-82DB-05972278D9D6}"/>
              </a:ext>
            </a:extLst>
          </p:cNvPr>
          <p:cNvSpPr>
            <a:spLocks noGrp="1"/>
          </p:cNvSpPr>
          <p:nvPr>
            <p:ph type="body" sz="quarter" idx="10"/>
          </p:nvPr>
        </p:nvSpPr>
        <p:spPr/>
        <p:txBody>
          <a:bodyPr/>
          <a:lstStyle/>
          <a:p>
            <a:r>
              <a:rPr lang="en-US" dirty="0"/>
              <a:t>Exercise</a:t>
            </a:r>
          </a:p>
          <a:p>
            <a:r>
              <a:rPr lang="en-US" dirty="0"/>
              <a:t>Hands On 3 Exercise 1 Part C and Part D</a:t>
            </a:r>
          </a:p>
        </p:txBody>
      </p:sp>
    </p:spTree>
    <p:extLst>
      <p:ext uri="{BB962C8B-B14F-4D97-AF65-F5344CB8AC3E}">
        <p14:creationId xmlns:p14="http://schemas.microsoft.com/office/powerpoint/2010/main" val="4247964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F0C360-DA34-4096-A9CE-E2369516CE5A}"/>
              </a:ext>
            </a:extLst>
          </p:cNvPr>
          <p:cNvSpPr>
            <a:spLocks noGrp="1"/>
          </p:cNvSpPr>
          <p:nvPr>
            <p:ph type="body" sz="quarter" idx="10"/>
          </p:nvPr>
        </p:nvSpPr>
        <p:spPr/>
        <p:txBody>
          <a:bodyPr/>
          <a:lstStyle/>
          <a:p>
            <a:r>
              <a:rPr lang="en-US" dirty="0"/>
              <a:t>Quiz</a:t>
            </a:r>
          </a:p>
        </p:txBody>
      </p:sp>
    </p:spTree>
    <p:extLst>
      <p:ext uri="{BB962C8B-B14F-4D97-AF65-F5344CB8AC3E}">
        <p14:creationId xmlns:p14="http://schemas.microsoft.com/office/powerpoint/2010/main" val="1575181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8FA8FF-6BF1-401E-8609-AEA1986B2FE9}"/>
              </a:ext>
            </a:extLst>
          </p:cNvPr>
          <p:cNvSpPr>
            <a:spLocks noGrp="1"/>
          </p:cNvSpPr>
          <p:nvPr>
            <p:ph type="title"/>
          </p:nvPr>
        </p:nvSpPr>
        <p:spPr/>
        <p:txBody>
          <a:bodyPr/>
          <a:lstStyle/>
          <a:p>
            <a:r>
              <a:rPr lang="en-US" dirty="0"/>
              <a:t>Map the class with its expected functionality</a:t>
            </a:r>
          </a:p>
        </p:txBody>
      </p:sp>
      <p:sp>
        <p:nvSpPr>
          <p:cNvPr id="4" name="Content Placeholder 3">
            <a:extLst>
              <a:ext uri="{FF2B5EF4-FFF2-40B4-BE49-F238E27FC236}">
                <a16:creationId xmlns:a16="http://schemas.microsoft.com/office/drawing/2014/main" id="{B65BBB8F-380D-40CA-BFDB-D48B2031B4D8}"/>
              </a:ext>
            </a:extLst>
          </p:cNvPr>
          <p:cNvSpPr>
            <a:spLocks noGrp="1"/>
          </p:cNvSpPr>
          <p:nvPr>
            <p:ph idx="1"/>
          </p:nvPr>
        </p:nvSpPr>
        <p:spPr>
          <a:xfrm>
            <a:off x="605367" y="975361"/>
            <a:ext cx="3472857" cy="4896273"/>
          </a:xfrm>
        </p:spPr>
        <p:txBody>
          <a:bodyPr/>
          <a:lstStyle/>
          <a:p>
            <a:pPr marL="457200" indent="-457200">
              <a:buAutoNum type="alphaUcPeriod"/>
            </a:pPr>
            <a:r>
              <a:rPr lang="en-US" dirty="0"/>
              <a:t>Editor Node Class</a:t>
            </a:r>
          </a:p>
          <a:p>
            <a:pPr marL="457200" indent="-457200">
              <a:buAutoNum type="alphaUcPeriod"/>
            </a:pPr>
            <a:endParaRPr lang="en-US" dirty="0"/>
          </a:p>
          <a:p>
            <a:pPr marL="457200" indent="-457200">
              <a:buAutoNum type="alphaUcPeriod"/>
            </a:pPr>
            <a:endParaRPr lang="en-US" dirty="0"/>
          </a:p>
          <a:p>
            <a:pPr marL="457200" indent="-457200">
              <a:buAutoNum type="alphaUcPeriod"/>
            </a:pPr>
            <a:endParaRPr lang="en-US" dirty="0"/>
          </a:p>
          <a:p>
            <a:pPr marL="457200" indent="-457200">
              <a:buAutoNum type="alphaUcPeriod"/>
            </a:pPr>
            <a:r>
              <a:rPr lang="en-US" dirty="0"/>
              <a:t>Runtime Class</a:t>
            </a:r>
          </a:p>
          <a:p>
            <a:pPr marL="457200" indent="-457200">
              <a:buAutoNum type="alphaUcPeriod"/>
            </a:pPr>
            <a:endParaRPr lang="en-US" dirty="0"/>
          </a:p>
          <a:p>
            <a:pPr marL="457200" indent="-457200">
              <a:buAutoNum type="alphaUcPeriod"/>
            </a:pPr>
            <a:endParaRPr lang="en-US" dirty="0"/>
          </a:p>
          <a:p>
            <a:pPr marL="457200" indent="-457200">
              <a:buAutoNum type="alphaUcPeriod"/>
            </a:pPr>
            <a:endParaRPr lang="en-US" dirty="0"/>
          </a:p>
          <a:p>
            <a:pPr marL="457200" indent="-457200">
              <a:buAutoNum type="alphaUcPeriod"/>
            </a:pPr>
            <a:r>
              <a:rPr lang="en-US" dirty="0"/>
              <a:t>Configuration Class</a:t>
            </a:r>
          </a:p>
        </p:txBody>
      </p:sp>
      <p:sp>
        <p:nvSpPr>
          <p:cNvPr id="5" name="Content Placeholder 3">
            <a:extLst>
              <a:ext uri="{FF2B5EF4-FFF2-40B4-BE49-F238E27FC236}">
                <a16:creationId xmlns:a16="http://schemas.microsoft.com/office/drawing/2014/main" id="{E165A769-901A-4771-B036-40349987642C}"/>
              </a:ext>
            </a:extLst>
          </p:cNvPr>
          <p:cNvSpPr txBox="1">
            <a:spLocks/>
          </p:cNvSpPr>
          <p:nvPr/>
        </p:nvSpPr>
        <p:spPr>
          <a:xfrm>
            <a:off x="4718304" y="975360"/>
            <a:ext cx="7205472" cy="48962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457200" indent="-457200">
              <a:buAutoNum type="arabicPeriod"/>
            </a:pPr>
            <a:r>
              <a:rPr lang="en-US" dirty="0"/>
              <a:t>Contains code used by the editor to store the module configuration and by the engine to retrieve it. Saves several settings related to the module.</a:t>
            </a:r>
          </a:p>
          <a:p>
            <a:pPr marL="457200" indent="-457200">
              <a:buAutoNum type="arabicPeriod"/>
            </a:pPr>
            <a:endParaRPr lang="en-US" dirty="0"/>
          </a:p>
          <a:p>
            <a:pPr marL="457200" indent="-457200">
              <a:buAutoNum type="arabicPeriod"/>
            </a:pPr>
            <a:r>
              <a:rPr lang="en-US" dirty="0"/>
              <a:t>Implements code that gets called for the user to configure the module in a UI.</a:t>
            </a:r>
          </a:p>
          <a:p>
            <a:pPr marL="457200" indent="-457200">
              <a:buAutoNum type="arabicPeriod"/>
            </a:pPr>
            <a:endParaRPr lang="en-US" dirty="0"/>
          </a:p>
          <a:p>
            <a:pPr marL="457200" indent="-457200">
              <a:buAutoNum type="arabicPeriod"/>
            </a:pPr>
            <a:endParaRPr lang="en-US" dirty="0"/>
          </a:p>
          <a:p>
            <a:pPr marL="457200" indent="-457200">
              <a:buFont typeface="Wingdings" charset="2"/>
              <a:buAutoNum type="arabicPeriod"/>
            </a:pPr>
            <a:r>
              <a:rPr lang="en-US" dirty="0"/>
              <a:t>Implements desired functionality for our module once it is deployed along with the DCAF engine.</a:t>
            </a:r>
          </a:p>
          <a:p>
            <a:pPr marL="457200"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1933734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8FA8FF-6BF1-401E-8609-AEA1986B2FE9}"/>
              </a:ext>
            </a:extLst>
          </p:cNvPr>
          <p:cNvSpPr>
            <a:spLocks noGrp="1"/>
          </p:cNvSpPr>
          <p:nvPr>
            <p:ph type="title"/>
          </p:nvPr>
        </p:nvSpPr>
        <p:spPr/>
        <p:txBody>
          <a:bodyPr/>
          <a:lstStyle/>
          <a:p>
            <a:r>
              <a:rPr lang="en-US" dirty="0"/>
              <a:t>Map the class with its expected functionality</a:t>
            </a:r>
          </a:p>
        </p:txBody>
      </p:sp>
      <p:sp>
        <p:nvSpPr>
          <p:cNvPr id="4" name="Content Placeholder 3">
            <a:extLst>
              <a:ext uri="{FF2B5EF4-FFF2-40B4-BE49-F238E27FC236}">
                <a16:creationId xmlns:a16="http://schemas.microsoft.com/office/drawing/2014/main" id="{B65BBB8F-380D-40CA-BFDB-D48B2031B4D8}"/>
              </a:ext>
            </a:extLst>
          </p:cNvPr>
          <p:cNvSpPr>
            <a:spLocks noGrp="1"/>
          </p:cNvSpPr>
          <p:nvPr>
            <p:ph idx="1"/>
          </p:nvPr>
        </p:nvSpPr>
        <p:spPr>
          <a:xfrm>
            <a:off x="605367" y="975361"/>
            <a:ext cx="3472857" cy="4896273"/>
          </a:xfrm>
        </p:spPr>
        <p:txBody>
          <a:bodyPr/>
          <a:lstStyle/>
          <a:p>
            <a:pPr marL="457200" indent="-457200">
              <a:buAutoNum type="alphaUcPeriod"/>
            </a:pPr>
            <a:r>
              <a:rPr lang="en-US" dirty="0"/>
              <a:t>Editor Node Class</a:t>
            </a:r>
          </a:p>
          <a:p>
            <a:pPr marL="457200" indent="-457200">
              <a:buAutoNum type="alphaUcPeriod"/>
            </a:pPr>
            <a:endParaRPr lang="en-US" dirty="0"/>
          </a:p>
          <a:p>
            <a:pPr marL="457200" indent="-457200">
              <a:buAutoNum type="alphaUcPeriod"/>
            </a:pPr>
            <a:endParaRPr lang="en-US" dirty="0"/>
          </a:p>
          <a:p>
            <a:pPr marL="457200" indent="-457200">
              <a:buAutoNum type="alphaUcPeriod"/>
            </a:pPr>
            <a:endParaRPr lang="en-US" dirty="0"/>
          </a:p>
          <a:p>
            <a:pPr marL="457200" indent="-457200">
              <a:buAutoNum type="alphaUcPeriod"/>
            </a:pPr>
            <a:r>
              <a:rPr lang="en-US" dirty="0"/>
              <a:t>Runtime Class</a:t>
            </a:r>
          </a:p>
          <a:p>
            <a:pPr marL="457200" indent="-457200">
              <a:buAutoNum type="alphaUcPeriod"/>
            </a:pPr>
            <a:endParaRPr lang="en-US" dirty="0"/>
          </a:p>
          <a:p>
            <a:pPr marL="457200" indent="-457200">
              <a:buAutoNum type="alphaUcPeriod"/>
            </a:pPr>
            <a:endParaRPr lang="en-US" dirty="0"/>
          </a:p>
          <a:p>
            <a:pPr marL="457200" indent="-457200">
              <a:buAutoNum type="alphaUcPeriod"/>
            </a:pPr>
            <a:endParaRPr lang="en-US" dirty="0"/>
          </a:p>
          <a:p>
            <a:pPr marL="457200" indent="-457200">
              <a:buAutoNum type="alphaUcPeriod"/>
            </a:pPr>
            <a:r>
              <a:rPr lang="en-US" dirty="0"/>
              <a:t>Configuration Class</a:t>
            </a:r>
          </a:p>
        </p:txBody>
      </p:sp>
      <p:sp>
        <p:nvSpPr>
          <p:cNvPr id="5" name="Content Placeholder 3">
            <a:extLst>
              <a:ext uri="{FF2B5EF4-FFF2-40B4-BE49-F238E27FC236}">
                <a16:creationId xmlns:a16="http://schemas.microsoft.com/office/drawing/2014/main" id="{E165A769-901A-4771-B036-40349987642C}"/>
              </a:ext>
            </a:extLst>
          </p:cNvPr>
          <p:cNvSpPr txBox="1">
            <a:spLocks/>
          </p:cNvSpPr>
          <p:nvPr/>
        </p:nvSpPr>
        <p:spPr>
          <a:xfrm>
            <a:off x="4718304" y="975360"/>
            <a:ext cx="7205472" cy="48962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457200" indent="-457200">
              <a:buAutoNum type="arabicPeriod"/>
            </a:pPr>
            <a:r>
              <a:rPr lang="en-US" dirty="0"/>
              <a:t>Contains code used by the editor to store the module configuration and by the engine to retrieve it. Saves several settings related to the module.</a:t>
            </a:r>
          </a:p>
          <a:p>
            <a:pPr marL="457200" indent="-457200">
              <a:buAutoNum type="arabicPeriod"/>
            </a:pPr>
            <a:endParaRPr lang="en-US" dirty="0"/>
          </a:p>
          <a:p>
            <a:pPr marL="457200" indent="-457200">
              <a:buAutoNum type="arabicPeriod"/>
            </a:pPr>
            <a:r>
              <a:rPr lang="en-US" dirty="0"/>
              <a:t>Implements code that gets called for the user to configure the module in a UI.</a:t>
            </a:r>
          </a:p>
          <a:p>
            <a:pPr marL="457200" indent="-457200">
              <a:buAutoNum type="arabicPeriod"/>
            </a:pPr>
            <a:endParaRPr lang="en-US" dirty="0"/>
          </a:p>
          <a:p>
            <a:pPr marL="457200" indent="-457200">
              <a:buAutoNum type="arabicPeriod"/>
            </a:pPr>
            <a:endParaRPr lang="en-US" dirty="0"/>
          </a:p>
          <a:p>
            <a:pPr marL="457200" indent="-457200">
              <a:buFont typeface="Wingdings" charset="2"/>
              <a:buAutoNum type="arabicPeriod"/>
            </a:pPr>
            <a:r>
              <a:rPr lang="en-US" dirty="0"/>
              <a:t>Implements desired functionality for our module once it is deployed along with the DCAF engine.</a:t>
            </a:r>
          </a:p>
          <a:p>
            <a:pPr marL="457200" indent="-457200">
              <a:buAutoNum type="arabicPeriod"/>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7B878B10-FE41-4432-9782-39A14A68B90E}"/>
              </a:ext>
            </a:extLst>
          </p:cNvPr>
          <p:cNvCxnSpPr/>
          <p:nvPr/>
        </p:nvCxnSpPr>
        <p:spPr>
          <a:xfrm>
            <a:off x="3584448" y="1353312"/>
            <a:ext cx="1133856" cy="1627632"/>
          </a:xfrm>
          <a:prstGeom prst="straightConnector1">
            <a:avLst/>
          </a:prstGeom>
          <a:ln w="28575">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6179E940-CF95-4275-BB67-1535989ADCAA}"/>
              </a:ext>
            </a:extLst>
          </p:cNvPr>
          <p:cNvCxnSpPr/>
          <p:nvPr/>
        </p:nvCxnSpPr>
        <p:spPr>
          <a:xfrm>
            <a:off x="3462528" y="2987040"/>
            <a:ext cx="1133856" cy="1627632"/>
          </a:xfrm>
          <a:prstGeom prst="straightConnector1">
            <a:avLst/>
          </a:prstGeom>
          <a:ln w="28575">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69605B02-8BDC-41FA-9386-DCD3C480761D}"/>
              </a:ext>
            </a:extLst>
          </p:cNvPr>
          <p:cNvCxnSpPr>
            <a:cxnSpLocks/>
          </p:cNvCxnSpPr>
          <p:nvPr/>
        </p:nvCxnSpPr>
        <p:spPr>
          <a:xfrm flipV="1">
            <a:off x="3770376" y="1347216"/>
            <a:ext cx="826008" cy="3274736"/>
          </a:xfrm>
          <a:prstGeom prst="straightConnector1">
            <a:avLst/>
          </a:prstGeom>
          <a:ln w="28575">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8026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353621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A52-A019-4B11-AE1C-933CE2504665}"/>
              </a:ext>
            </a:extLst>
          </p:cNvPr>
          <p:cNvSpPr>
            <a:spLocks noGrp="1"/>
          </p:cNvSpPr>
          <p:nvPr>
            <p:ph type="title"/>
          </p:nvPr>
        </p:nvSpPr>
        <p:spPr/>
        <p:txBody>
          <a:bodyPr/>
          <a:lstStyle/>
          <a:p>
            <a:r>
              <a:rPr lang="en-US" dirty="0"/>
              <a:t>Creating a Dynamic Module</a:t>
            </a:r>
          </a:p>
        </p:txBody>
      </p:sp>
      <p:pic>
        <p:nvPicPr>
          <p:cNvPr id="4" name="Content Placeholder 3">
            <a:extLst>
              <a:ext uri="{FF2B5EF4-FFF2-40B4-BE49-F238E27FC236}">
                <a16:creationId xmlns:a16="http://schemas.microsoft.com/office/drawing/2014/main" id="{D975B083-44FF-4EC6-88B7-B1D22A1E8F83}"/>
              </a:ext>
            </a:extLst>
          </p:cNvPr>
          <p:cNvPicPr>
            <a:picLocks noGrp="1" noChangeAspect="1"/>
          </p:cNvPicPr>
          <p:nvPr>
            <p:ph idx="1"/>
          </p:nvPr>
        </p:nvPicPr>
        <p:blipFill>
          <a:blip r:embed="rId2"/>
          <a:stretch>
            <a:fillRect/>
          </a:stretch>
        </p:blipFill>
        <p:spPr>
          <a:xfrm>
            <a:off x="3008510" y="974725"/>
            <a:ext cx="6165456" cy="4897438"/>
          </a:xfrm>
          <a:prstGeom prst="rect">
            <a:avLst/>
          </a:prstGeom>
        </p:spPr>
      </p:pic>
      <p:pic>
        <p:nvPicPr>
          <p:cNvPr id="5" name="Picture 4">
            <a:extLst>
              <a:ext uri="{FF2B5EF4-FFF2-40B4-BE49-F238E27FC236}">
                <a16:creationId xmlns:a16="http://schemas.microsoft.com/office/drawing/2014/main" id="{C9B7769B-BA63-4090-A5F3-90594FF1DF0F}"/>
              </a:ext>
            </a:extLst>
          </p:cNvPr>
          <p:cNvPicPr>
            <a:picLocks noChangeAspect="1"/>
          </p:cNvPicPr>
          <p:nvPr/>
        </p:nvPicPr>
        <p:blipFill>
          <a:blip r:embed="rId3"/>
          <a:stretch>
            <a:fillRect/>
          </a:stretch>
        </p:blipFill>
        <p:spPr>
          <a:xfrm>
            <a:off x="3008509" y="1021358"/>
            <a:ext cx="7002265" cy="5460404"/>
          </a:xfrm>
          <a:prstGeom prst="rect">
            <a:avLst/>
          </a:prstGeom>
        </p:spPr>
      </p:pic>
    </p:spTree>
    <p:extLst>
      <p:ext uri="{BB962C8B-B14F-4D97-AF65-F5344CB8AC3E}">
        <p14:creationId xmlns:p14="http://schemas.microsoft.com/office/powerpoint/2010/main" val="3671787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7332DF-7665-46B0-B072-7BEACA1DC442}"/>
              </a:ext>
            </a:extLst>
          </p:cNvPr>
          <p:cNvSpPr>
            <a:spLocks noGrp="1"/>
          </p:cNvSpPr>
          <p:nvPr>
            <p:ph type="title"/>
          </p:nvPr>
        </p:nvSpPr>
        <p:spPr/>
        <p:txBody>
          <a:bodyPr/>
          <a:lstStyle/>
          <a:p>
            <a:r>
              <a:rPr lang="en-US" dirty="0"/>
              <a:t>Resources</a:t>
            </a:r>
          </a:p>
        </p:txBody>
      </p:sp>
      <p:sp>
        <p:nvSpPr>
          <p:cNvPr id="4" name="Content Placeholder 3">
            <a:extLst>
              <a:ext uri="{FF2B5EF4-FFF2-40B4-BE49-F238E27FC236}">
                <a16:creationId xmlns:a16="http://schemas.microsoft.com/office/drawing/2014/main" id="{A861A4D8-BA81-45EA-AFD3-436FE1444E0D}"/>
              </a:ext>
            </a:extLst>
          </p:cNvPr>
          <p:cNvSpPr>
            <a:spLocks noGrp="1"/>
          </p:cNvSpPr>
          <p:nvPr>
            <p:ph idx="1"/>
          </p:nvPr>
        </p:nvSpPr>
        <p:spPr/>
        <p:txBody>
          <a:bodyPr/>
          <a:lstStyle/>
          <a:p>
            <a:r>
              <a:rPr lang="en-US" dirty="0"/>
              <a:t>DCAF Developer Guide: </a:t>
            </a:r>
          </a:p>
          <a:p>
            <a:pPr lvl="1"/>
            <a:r>
              <a:rPr lang="en-US" dirty="0">
                <a:hlinkClick r:id="rId3"/>
              </a:rPr>
              <a:t>Chapter 4: Creating New DCAF Modules</a:t>
            </a:r>
            <a:endParaRPr lang="en-US" dirty="0"/>
          </a:p>
        </p:txBody>
      </p:sp>
    </p:spTree>
    <p:extLst>
      <p:ext uri="{BB962C8B-B14F-4D97-AF65-F5344CB8AC3E}">
        <p14:creationId xmlns:p14="http://schemas.microsoft.com/office/powerpoint/2010/main" val="301954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A52-A019-4B11-AE1C-933CE2504665}"/>
              </a:ext>
            </a:extLst>
          </p:cNvPr>
          <p:cNvSpPr>
            <a:spLocks noGrp="1"/>
          </p:cNvSpPr>
          <p:nvPr>
            <p:ph type="title"/>
          </p:nvPr>
        </p:nvSpPr>
        <p:spPr/>
        <p:txBody>
          <a:bodyPr/>
          <a:lstStyle/>
          <a:p>
            <a:r>
              <a:rPr lang="en-US" dirty="0"/>
              <a:t>Creating a Dynamic Module</a:t>
            </a:r>
          </a:p>
        </p:txBody>
      </p:sp>
      <p:pic>
        <p:nvPicPr>
          <p:cNvPr id="7" name="Content Placeholder 6">
            <a:extLst>
              <a:ext uri="{FF2B5EF4-FFF2-40B4-BE49-F238E27FC236}">
                <a16:creationId xmlns:a16="http://schemas.microsoft.com/office/drawing/2014/main" id="{0897009E-3439-4272-9348-9B20D6C91FF9}"/>
              </a:ext>
            </a:extLst>
          </p:cNvPr>
          <p:cNvPicPr>
            <a:picLocks noGrp="1" noChangeAspect="1"/>
          </p:cNvPicPr>
          <p:nvPr>
            <p:ph idx="1"/>
          </p:nvPr>
        </p:nvPicPr>
        <p:blipFill>
          <a:blip r:embed="rId2"/>
          <a:stretch>
            <a:fillRect/>
          </a:stretch>
        </p:blipFill>
        <p:spPr>
          <a:xfrm>
            <a:off x="605367" y="975360"/>
            <a:ext cx="6214786" cy="4897438"/>
          </a:xfrm>
          <a:prstGeom prst="rect">
            <a:avLst/>
          </a:prstGeom>
        </p:spPr>
      </p:pic>
      <p:pic>
        <p:nvPicPr>
          <p:cNvPr id="8" name="Picture 7">
            <a:extLst>
              <a:ext uri="{FF2B5EF4-FFF2-40B4-BE49-F238E27FC236}">
                <a16:creationId xmlns:a16="http://schemas.microsoft.com/office/drawing/2014/main" id="{04EB0A71-F613-4BAD-805F-203817E91675}"/>
              </a:ext>
            </a:extLst>
          </p:cNvPr>
          <p:cNvPicPr>
            <a:picLocks noChangeAspect="1"/>
          </p:cNvPicPr>
          <p:nvPr/>
        </p:nvPicPr>
        <p:blipFill>
          <a:blip r:embed="rId3"/>
          <a:stretch>
            <a:fillRect/>
          </a:stretch>
        </p:blipFill>
        <p:spPr>
          <a:xfrm>
            <a:off x="2276475" y="948626"/>
            <a:ext cx="6477802" cy="5104702"/>
          </a:xfrm>
          <a:prstGeom prst="rect">
            <a:avLst/>
          </a:prstGeom>
        </p:spPr>
      </p:pic>
      <p:pic>
        <p:nvPicPr>
          <p:cNvPr id="9" name="Picture 8">
            <a:extLst>
              <a:ext uri="{FF2B5EF4-FFF2-40B4-BE49-F238E27FC236}">
                <a16:creationId xmlns:a16="http://schemas.microsoft.com/office/drawing/2014/main" id="{85DEA8E6-DC06-44A5-ADE0-7A74BEA7BF9D}"/>
              </a:ext>
            </a:extLst>
          </p:cNvPr>
          <p:cNvPicPr>
            <a:picLocks noChangeAspect="1"/>
          </p:cNvPicPr>
          <p:nvPr/>
        </p:nvPicPr>
        <p:blipFill>
          <a:blip r:embed="rId4"/>
          <a:stretch>
            <a:fillRect/>
          </a:stretch>
        </p:blipFill>
        <p:spPr>
          <a:xfrm>
            <a:off x="4262013" y="936310"/>
            <a:ext cx="7050405" cy="5555930"/>
          </a:xfrm>
          <a:prstGeom prst="rect">
            <a:avLst/>
          </a:prstGeom>
        </p:spPr>
      </p:pic>
    </p:spTree>
    <p:extLst>
      <p:ext uri="{BB962C8B-B14F-4D97-AF65-F5344CB8AC3E}">
        <p14:creationId xmlns:p14="http://schemas.microsoft.com/office/powerpoint/2010/main" val="72379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A52-A019-4B11-AE1C-933CE2504665}"/>
              </a:ext>
            </a:extLst>
          </p:cNvPr>
          <p:cNvSpPr>
            <a:spLocks noGrp="1"/>
          </p:cNvSpPr>
          <p:nvPr>
            <p:ph type="title"/>
          </p:nvPr>
        </p:nvSpPr>
        <p:spPr/>
        <p:txBody>
          <a:bodyPr/>
          <a:lstStyle/>
          <a:p>
            <a:r>
              <a:rPr lang="en-US" dirty="0"/>
              <a:t>Creating a Dynamic Module</a:t>
            </a:r>
          </a:p>
        </p:txBody>
      </p:sp>
      <p:pic>
        <p:nvPicPr>
          <p:cNvPr id="5" name="Picture 4">
            <a:extLst>
              <a:ext uri="{FF2B5EF4-FFF2-40B4-BE49-F238E27FC236}">
                <a16:creationId xmlns:a16="http://schemas.microsoft.com/office/drawing/2014/main" id="{00168BDE-D386-4C9C-A80C-E3BB65E174C8}"/>
              </a:ext>
            </a:extLst>
          </p:cNvPr>
          <p:cNvPicPr>
            <a:picLocks noChangeAspect="1"/>
          </p:cNvPicPr>
          <p:nvPr/>
        </p:nvPicPr>
        <p:blipFill>
          <a:blip r:embed="rId2"/>
          <a:stretch>
            <a:fillRect/>
          </a:stretch>
        </p:blipFill>
        <p:spPr>
          <a:xfrm>
            <a:off x="7250769" y="365760"/>
            <a:ext cx="4327398" cy="5773660"/>
          </a:xfrm>
          <a:prstGeom prst="rect">
            <a:avLst/>
          </a:prstGeom>
        </p:spPr>
      </p:pic>
      <p:sp>
        <p:nvSpPr>
          <p:cNvPr id="6" name="TextBox 5">
            <a:extLst>
              <a:ext uri="{FF2B5EF4-FFF2-40B4-BE49-F238E27FC236}">
                <a16:creationId xmlns:a16="http://schemas.microsoft.com/office/drawing/2014/main" id="{88E95C28-6C25-4C75-905A-73448A924E7D}"/>
              </a:ext>
            </a:extLst>
          </p:cNvPr>
          <p:cNvSpPr txBox="1"/>
          <p:nvPr/>
        </p:nvSpPr>
        <p:spPr>
          <a:xfrm>
            <a:off x="384048" y="975360"/>
            <a:ext cx="6547104" cy="5016758"/>
          </a:xfrm>
          <a:prstGeom prst="rect">
            <a:avLst/>
          </a:prstGeom>
          <a:noFill/>
        </p:spPr>
        <p:txBody>
          <a:bodyPr wrap="square" lIns="0" rIns="0" rtlCol="0">
            <a:spAutoFit/>
          </a:bodyPr>
          <a:lstStyle/>
          <a:p>
            <a:endParaRPr lang="en-US" sz="1600" dirty="0"/>
          </a:p>
          <a:p>
            <a:pPr marL="285750" indent="-285750">
              <a:buFont typeface="Arial" panose="020B0604020202020204" pitchFamily="34" charset="0"/>
              <a:buChar char="•"/>
            </a:pPr>
            <a:r>
              <a:rPr lang="en-US" sz="2400" b="1" dirty="0"/>
              <a:t>Runtime Class: </a:t>
            </a:r>
            <a:r>
              <a:rPr lang="en-US" sz="2400" dirty="0"/>
              <a:t>Implements desired functionality for our module once it is deployed along with the DCAF engine.</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Editor Node Class: </a:t>
            </a:r>
            <a:r>
              <a:rPr lang="en-US" sz="2400" dirty="0"/>
              <a:t>Implements code that gets called by the editor for the user to configure the module.</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Configuration Class:</a:t>
            </a:r>
            <a:r>
              <a:rPr lang="en-US" sz="2400" dirty="0"/>
              <a:t> Contains code used by the editor to store the module configuration and by the engine to retrieve it. Saves several settings related to the module.</a:t>
            </a:r>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411741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F0C360-DA34-4096-A9CE-E2369516CE5A}"/>
              </a:ext>
            </a:extLst>
          </p:cNvPr>
          <p:cNvSpPr>
            <a:spLocks noGrp="1"/>
          </p:cNvSpPr>
          <p:nvPr>
            <p:ph type="body" sz="quarter" idx="10"/>
          </p:nvPr>
        </p:nvSpPr>
        <p:spPr/>
        <p:txBody>
          <a:bodyPr/>
          <a:lstStyle/>
          <a:p>
            <a:r>
              <a:rPr lang="en-US" dirty="0"/>
              <a:t>Modifying Configuration Class</a:t>
            </a:r>
          </a:p>
        </p:txBody>
      </p:sp>
    </p:spTree>
    <p:extLst>
      <p:ext uri="{BB962C8B-B14F-4D97-AF65-F5344CB8AC3E}">
        <p14:creationId xmlns:p14="http://schemas.microsoft.com/office/powerpoint/2010/main" val="330144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6A8-3A40-408E-A882-D4F47446424D}"/>
              </a:ext>
            </a:extLst>
          </p:cNvPr>
          <p:cNvSpPr>
            <a:spLocks noGrp="1"/>
          </p:cNvSpPr>
          <p:nvPr>
            <p:ph type="title"/>
          </p:nvPr>
        </p:nvSpPr>
        <p:spPr/>
        <p:txBody>
          <a:bodyPr/>
          <a:lstStyle/>
          <a:p>
            <a:r>
              <a:rPr lang="en-US" dirty="0"/>
              <a:t>Configuration Class: Private Data</a:t>
            </a:r>
          </a:p>
        </p:txBody>
      </p:sp>
      <p:pic>
        <p:nvPicPr>
          <p:cNvPr id="4" name="Picture 3">
            <a:extLst>
              <a:ext uri="{FF2B5EF4-FFF2-40B4-BE49-F238E27FC236}">
                <a16:creationId xmlns:a16="http://schemas.microsoft.com/office/drawing/2014/main" id="{C76B2A89-AED9-4B50-BB3F-85DC26043DBF}"/>
              </a:ext>
            </a:extLst>
          </p:cNvPr>
          <p:cNvPicPr>
            <a:picLocks noChangeAspect="1"/>
          </p:cNvPicPr>
          <p:nvPr/>
        </p:nvPicPr>
        <p:blipFill>
          <a:blip r:embed="rId3"/>
          <a:stretch>
            <a:fillRect/>
          </a:stretch>
        </p:blipFill>
        <p:spPr>
          <a:xfrm>
            <a:off x="6135242" y="1170622"/>
            <a:ext cx="4508373" cy="5026416"/>
          </a:xfrm>
          <a:prstGeom prst="rect">
            <a:avLst/>
          </a:prstGeom>
        </p:spPr>
      </p:pic>
      <p:pic>
        <p:nvPicPr>
          <p:cNvPr id="5" name="Picture 4">
            <a:extLst>
              <a:ext uri="{FF2B5EF4-FFF2-40B4-BE49-F238E27FC236}">
                <a16:creationId xmlns:a16="http://schemas.microsoft.com/office/drawing/2014/main" id="{B789D745-4870-4D70-A125-A61D2EE8520F}"/>
              </a:ext>
            </a:extLst>
          </p:cNvPr>
          <p:cNvPicPr>
            <a:picLocks noChangeAspect="1"/>
          </p:cNvPicPr>
          <p:nvPr/>
        </p:nvPicPr>
        <p:blipFill>
          <a:blip r:embed="rId4"/>
          <a:stretch>
            <a:fillRect/>
          </a:stretch>
        </p:blipFill>
        <p:spPr>
          <a:xfrm>
            <a:off x="1927860" y="975360"/>
            <a:ext cx="3786850" cy="5811203"/>
          </a:xfrm>
          <a:prstGeom prst="rect">
            <a:avLst/>
          </a:prstGeom>
        </p:spPr>
      </p:pic>
    </p:spTree>
    <p:extLst>
      <p:ext uri="{BB962C8B-B14F-4D97-AF65-F5344CB8AC3E}">
        <p14:creationId xmlns:p14="http://schemas.microsoft.com/office/powerpoint/2010/main" val="1808009734"/>
      </p:ext>
    </p:extLst>
  </p:cSld>
  <p:clrMapOvr>
    <a:masterClrMapping/>
  </p:clrMapOvr>
</p:sld>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Introduction to DCAF</Template>
  <TotalTime>2162</TotalTime>
  <Words>2465</Words>
  <Application>Microsoft Office PowerPoint</Application>
  <PresentationFormat>Widescreen</PresentationFormat>
  <Paragraphs>267</Paragraphs>
  <Slides>50</Slides>
  <Notes>33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Helvetica Neue Light</vt:lpstr>
      <vt:lpstr>Wingdings</vt:lpstr>
      <vt:lpstr>NIExTemplate</vt:lpstr>
      <vt:lpstr>Distributed Control and Automation Framework (DCAF)</vt:lpstr>
      <vt:lpstr>Agenda</vt:lpstr>
      <vt:lpstr>PowerPoint Presentation</vt:lpstr>
      <vt:lpstr>Static or Dynamic</vt:lpstr>
      <vt:lpstr>Creating a Dynamic Module</vt:lpstr>
      <vt:lpstr>Creating a Dynamic Module</vt:lpstr>
      <vt:lpstr>Creating a Dynamic Module</vt:lpstr>
      <vt:lpstr>PowerPoint Presentation</vt:lpstr>
      <vt:lpstr>Configuration Class: Private Data</vt:lpstr>
      <vt:lpstr>What is a Line?</vt:lpstr>
      <vt:lpstr>Example - What Line and Configurations Do I Need?</vt:lpstr>
      <vt:lpstr>Example - What Line and Configurations Do I Need?</vt:lpstr>
      <vt:lpstr>Lines Name</vt:lpstr>
      <vt:lpstr>Configuration Properties</vt:lpstr>
      <vt:lpstr>Saving and Retrieving Module Configuration</vt:lpstr>
      <vt:lpstr>Saving Module Configuration: to string.vi</vt:lpstr>
      <vt:lpstr>Saving Module Configuration: to string.vi</vt:lpstr>
      <vt:lpstr>Retrieving Module Configuration: from string.vi</vt:lpstr>
      <vt:lpstr>Retrieving Module Configuration: from string.vi</vt:lpstr>
      <vt:lpstr>From String Array to String Array</vt:lpstr>
      <vt:lpstr>Testing the Configuration Class</vt:lpstr>
      <vt:lpstr>Exercise: Multiplexer Module Description</vt:lpstr>
      <vt:lpstr>PowerPoint Presentation</vt:lpstr>
      <vt:lpstr>PowerPoint Presentation</vt:lpstr>
      <vt:lpstr>Runtime Class: Private Data</vt:lpstr>
      <vt:lpstr>Runtime Class: Private Data for Multiplexer</vt:lpstr>
      <vt:lpstr>Runtime Class: init.vi</vt:lpstr>
      <vt:lpstr>Runtime Class: init.vi for Multiplexer</vt:lpstr>
      <vt:lpstr>Runtime Class: input.vi, output.vi and process.vi</vt:lpstr>
      <vt:lpstr>Runtime Class: process.vi for Multiplexer</vt:lpstr>
      <vt:lpstr>Runtime Class: close.vi</vt:lpstr>
      <vt:lpstr>Classify Error</vt:lpstr>
      <vt:lpstr>Testing the Runtime Class</vt:lpstr>
      <vt:lpstr>Testing the Runtime Class for Multiplexer</vt:lpstr>
      <vt:lpstr>PowerPoint Presentation</vt:lpstr>
      <vt:lpstr>PowerPoint Presentation</vt:lpstr>
      <vt:lpstr>Editor Node Class: Private Data</vt:lpstr>
      <vt:lpstr>Main Editor UI</vt:lpstr>
      <vt:lpstr>Main Editor UI for Multiplexer</vt:lpstr>
      <vt:lpstr>Main Editor UI</vt:lpstr>
      <vt:lpstr>Define Columns</vt:lpstr>
      <vt:lpstr>Define Columns – Callback VIs</vt:lpstr>
      <vt:lpstr>Add New Line</vt:lpstr>
      <vt:lpstr>Line Configuration Dialog</vt:lpstr>
      <vt:lpstr>PowerPoint Presentation</vt:lpstr>
      <vt:lpstr>PowerPoint Presentation</vt:lpstr>
      <vt:lpstr>Map the class with its expected functionality</vt:lpstr>
      <vt:lpstr>Map the class with its expected functionality</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Celis</dc:creator>
  <cp:lastModifiedBy>Andres Gomez</cp:lastModifiedBy>
  <cp:revision>22</cp:revision>
  <dcterms:created xsi:type="dcterms:W3CDTF">2018-06-06T23:13:23Z</dcterms:created>
  <dcterms:modified xsi:type="dcterms:W3CDTF">2019-01-08T14:51:14Z</dcterms:modified>
</cp:coreProperties>
</file>