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9" r:id="rId2"/>
    <p:sldId id="331" r:id="rId3"/>
    <p:sldId id="257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3" r:id="rId12"/>
    <p:sldId id="334" r:id="rId13"/>
    <p:sldId id="335" r:id="rId14"/>
    <p:sldId id="336" r:id="rId15"/>
    <p:sldId id="340" r:id="rId16"/>
    <p:sldId id="332" r:id="rId17"/>
    <p:sldId id="337" r:id="rId18"/>
    <p:sldId id="338" r:id="rId19"/>
    <p:sldId id="33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01AC-D3C2-4B65-ADB1-466FE56A765F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CDBD8-7FFA-4F3F-BD4F-ADCB5A009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.co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this lesson we will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9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http://www.ni.co</a:t>
            </a:r>
            <a:r>
              <a:rPr lang="en-US" dirty="0"/>
              <a:t>m/product-documentation/54344/en/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CDBD8-7FFA-4F3F-BD4F-ADCB5A0095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5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4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12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28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0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10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96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2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7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38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39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820491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038721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Customer confidential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674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FCA2-5215-4878-BC03-EA81603F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0299E-A58D-4ACC-BE10-02EAA144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E4E-FB55-4E12-ABF7-80229555E042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37A95-7BAE-4A3F-AEE1-DADC2348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B42D9-61F5-4E9F-818F-6F4609D5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E4DC-EE12-43EF-A261-982C7403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05790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886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734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99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37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4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450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315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Reuse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</a:t>
            </a:r>
            <a:r>
              <a:rPr lang="en-US" dirty="0" err="1"/>
              <a:t>Celis</a:t>
            </a:r>
            <a:r>
              <a:rPr lang="en-US" dirty="0"/>
              <a:t>, Mathew Pollock,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  <a:p>
            <a:r>
              <a:rPr lang="en-US" dirty="0"/>
              <a:t>Hands On Exercise 1 Part A</a:t>
            </a:r>
          </a:p>
        </p:txBody>
      </p:sp>
    </p:spTree>
    <p:extLst>
      <p:ext uri="{BB962C8B-B14F-4D97-AF65-F5344CB8AC3E}">
        <p14:creationId xmlns:p14="http://schemas.microsoft.com/office/powerpoint/2010/main" val="334914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3C6A-A7F6-45A6-AAEF-BEC61630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DCAF Modules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0A4382-11DE-466F-B2EB-C93F26ADC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5362" y="974725"/>
            <a:ext cx="691175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B323-3F30-45A2-BAA5-D5373A4B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DCAF Modules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552DF6-6307-4684-998B-97A46FD1F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415" y="974725"/>
            <a:ext cx="6835646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2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24FA-C02D-4EBE-9FCE-BCAD3C7D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Paths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5A6CD5-57ED-4614-8357-60C3C9A1F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41" y="974725"/>
            <a:ext cx="9411794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6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  <a:p>
            <a:r>
              <a:rPr lang="en-US" dirty="0"/>
              <a:t>Hands On Exercise 1 Part B</a:t>
            </a:r>
          </a:p>
        </p:txBody>
      </p:sp>
    </p:spTree>
    <p:extLst>
      <p:ext uri="{BB962C8B-B14F-4D97-AF65-F5344CB8AC3E}">
        <p14:creationId xmlns:p14="http://schemas.microsoft.com/office/powerpoint/2010/main" val="255780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4E8A2-5E75-4DD9-82DB-05972278D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3 (optional)</a:t>
            </a:r>
          </a:p>
          <a:p>
            <a:r>
              <a:rPr lang="en-US" dirty="0"/>
              <a:t>Hands On Exercise 1 Part C</a:t>
            </a:r>
          </a:p>
        </p:txBody>
      </p:sp>
    </p:spTree>
    <p:extLst>
      <p:ext uri="{BB962C8B-B14F-4D97-AF65-F5344CB8AC3E}">
        <p14:creationId xmlns:p14="http://schemas.microsoft.com/office/powerpoint/2010/main" val="427017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type of module do I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D13B5-AA7C-40F4-804E-4430A968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53" y="1158632"/>
            <a:ext cx="9558780" cy="499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48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B8DF-E381-441C-AB33-0AB0CD6C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D945-60E8-43F2-BE43-384B4E3DCB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should run this every time you add new modules to the configuration</a:t>
            </a:r>
          </a:p>
          <a:p>
            <a:r>
              <a:rPr lang="en-US" dirty="0"/>
              <a:t>It updates the includes VI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268D42-02C0-4EB4-93DB-F2491F854F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1330" y="974725"/>
            <a:ext cx="4082102" cy="52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95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3DE9-2E81-41C4-918F-86875267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DCC058-3C23-4A90-B2A3-8BDAD603E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977" y="974725"/>
            <a:ext cx="706252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68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3CB7-10EE-4C09-BEEF-18D2CEF0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67EB-4F86-42AD-AE97-F7C0EC2E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creating modules check available modules</a:t>
            </a:r>
          </a:p>
          <a:p>
            <a:r>
              <a:rPr lang="en-US" dirty="0"/>
              <a:t>Choose the right execution template</a:t>
            </a:r>
          </a:p>
          <a:p>
            <a:r>
              <a:rPr lang="en-US" dirty="0"/>
              <a:t>Create the configuration</a:t>
            </a:r>
          </a:p>
          <a:p>
            <a:r>
              <a:rPr lang="en-US" dirty="0"/>
              <a:t>Update include VIs</a:t>
            </a:r>
          </a:p>
          <a:p>
            <a:r>
              <a:rPr lang="en-US" dirty="0"/>
              <a:t>Deploy Configuration</a:t>
            </a:r>
          </a:p>
          <a:p>
            <a:endParaRPr lang="en-US" dirty="0"/>
          </a:p>
          <a:p>
            <a:r>
              <a:rPr lang="en-US" dirty="0"/>
              <a:t>Most likely you will need at least 1 custom module most likely a static module and that is cover on the next session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2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2E2147-8AB6-4E99-9959-D79A5FD3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79F31-C5CA-4FA1-B4D5-58BC8BE5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Project 1</a:t>
            </a:r>
          </a:p>
          <a:p>
            <a:r>
              <a:rPr lang="en-US" dirty="0"/>
              <a:t>Runtime Templates</a:t>
            </a:r>
          </a:p>
          <a:p>
            <a:r>
              <a:rPr lang="en-US" dirty="0"/>
              <a:t>Configuration Editor</a:t>
            </a:r>
          </a:p>
          <a:p>
            <a:r>
              <a:rPr lang="en-US" dirty="0"/>
              <a:t>Finding Modules</a:t>
            </a:r>
          </a:p>
          <a:p>
            <a:r>
              <a:rPr lang="en-US" dirty="0"/>
              <a:t>Configuration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8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FFD-34A9-467B-9ECB-E02BF2E6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2C0F-E65F-4A47-B183-AEC0C2A3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this chapter project.</a:t>
            </a:r>
          </a:p>
          <a:p>
            <a:r>
              <a:rPr lang="en-US" dirty="0"/>
              <a:t>Deciding on Runtime template</a:t>
            </a:r>
          </a:p>
          <a:p>
            <a:r>
              <a:rPr lang="en-US" dirty="0"/>
              <a:t>Exercise 1</a:t>
            </a:r>
          </a:p>
          <a:p>
            <a:pPr lvl="1"/>
            <a:r>
              <a:rPr lang="en-US" dirty="0"/>
              <a:t> Use runtime template</a:t>
            </a:r>
          </a:p>
          <a:p>
            <a:pPr lvl="1"/>
            <a:r>
              <a:rPr lang="en-US" dirty="0"/>
              <a:t> Explain parts of the template</a:t>
            </a:r>
          </a:p>
          <a:p>
            <a:r>
              <a:rPr lang="en-US" dirty="0"/>
              <a:t>Getting available modules, </a:t>
            </a:r>
          </a:p>
          <a:p>
            <a:pPr lvl="1"/>
            <a:r>
              <a:rPr lang="en-US" dirty="0"/>
              <a:t>Module Search path</a:t>
            </a:r>
          </a:p>
          <a:p>
            <a:r>
              <a:rPr lang="en-US" dirty="0"/>
              <a:t>Exercise 2 </a:t>
            </a:r>
          </a:p>
          <a:p>
            <a:pPr lvl="1"/>
            <a:r>
              <a:rPr lang="en-US" dirty="0"/>
              <a:t>Getting new module</a:t>
            </a:r>
          </a:p>
          <a:p>
            <a:pPr lvl="1"/>
            <a:r>
              <a:rPr lang="en-US" dirty="0"/>
              <a:t>Adding it to search Path</a:t>
            </a:r>
          </a:p>
          <a:p>
            <a:r>
              <a:rPr lang="en-US" dirty="0"/>
              <a:t>Exercise 3</a:t>
            </a:r>
          </a:p>
          <a:p>
            <a:pPr lvl="1"/>
            <a:r>
              <a:rPr lang="en-US" dirty="0"/>
              <a:t>Create configuration</a:t>
            </a:r>
          </a:p>
          <a:p>
            <a:pPr lvl="1"/>
            <a:r>
              <a:rPr lang="en-US" dirty="0"/>
              <a:t>Script Includes</a:t>
            </a:r>
          </a:p>
          <a:p>
            <a:pPr lvl="1"/>
            <a:r>
              <a:rPr lang="en-US" dirty="0"/>
              <a:t>Deploy Tool</a:t>
            </a:r>
          </a:p>
        </p:txBody>
      </p:sp>
    </p:spTree>
    <p:extLst>
      <p:ext uri="{BB962C8B-B14F-4D97-AF65-F5344CB8AC3E}">
        <p14:creationId xmlns:p14="http://schemas.microsoft.com/office/powerpoint/2010/main" val="16809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510D-4EE2-48EF-BC22-56F6BA40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Project With 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A7A3-374E-43B3-A672-9A8684D83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2 Engines</a:t>
            </a:r>
          </a:p>
          <a:p>
            <a:r>
              <a:rPr lang="en-US" dirty="0"/>
              <a:t>UDP for E3E</a:t>
            </a:r>
          </a:p>
          <a:p>
            <a:r>
              <a:rPr lang="en-US" dirty="0"/>
              <a:t>Temperature control</a:t>
            </a:r>
          </a:p>
          <a:p>
            <a:r>
              <a:rPr lang="en-US" dirty="0"/>
              <a:t>Acquire Data Scan Engine</a:t>
            </a:r>
          </a:p>
          <a:p>
            <a:r>
              <a:rPr lang="en-US" dirty="0"/>
              <a:t>PID Control</a:t>
            </a:r>
          </a:p>
          <a:p>
            <a:r>
              <a:rPr lang="en-US" dirty="0"/>
              <a:t>Log To Disk</a:t>
            </a:r>
          </a:p>
          <a:p>
            <a:r>
              <a:rPr lang="en-US" dirty="0"/>
              <a:t>UI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44AA2-4711-4BF2-BEE1-C51487416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867" y="1612823"/>
            <a:ext cx="62103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9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DAAC-4284-4BA9-8D7D-7489ADCE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Project without 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BA06-EC07-41B6-830A-F9DD37983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 Engines</a:t>
            </a:r>
          </a:p>
          <a:p>
            <a:r>
              <a:rPr lang="en-US" dirty="0"/>
              <a:t>UDP for E3E</a:t>
            </a:r>
          </a:p>
          <a:p>
            <a:r>
              <a:rPr lang="en-US" dirty="0"/>
              <a:t>Temperature control</a:t>
            </a:r>
          </a:p>
          <a:p>
            <a:r>
              <a:rPr lang="en-US" dirty="0"/>
              <a:t>Acquire Data Scan Engine</a:t>
            </a:r>
          </a:p>
          <a:p>
            <a:r>
              <a:rPr lang="en-US" dirty="0"/>
              <a:t>PID Control</a:t>
            </a:r>
          </a:p>
          <a:p>
            <a:r>
              <a:rPr lang="en-US" dirty="0"/>
              <a:t>Log To Disk</a:t>
            </a:r>
          </a:p>
          <a:p>
            <a:r>
              <a:rPr lang="en-US" dirty="0"/>
              <a:t>UI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D39D7-DBE8-4551-B7D0-35DC3593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99" y="1489363"/>
            <a:ext cx="7121005" cy="24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3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53C3-D9A4-4D44-8B58-D17CCA2F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Templates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F9C006-6841-49E9-BDE5-6F6CC1720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877" y="974725"/>
            <a:ext cx="6194721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0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F7AB-C4D0-4FF8-BD6B-208740D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Execution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85B72A-5CAB-431A-AE04-856981BC2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8" y="1274018"/>
            <a:ext cx="10972800" cy="42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3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1CF7-4BD6-4AFA-9A0E-C685AB3B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Case of the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473FA2-6302-4EB1-9566-5B30B231D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8" y="1733257"/>
            <a:ext cx="10972800" cy="33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3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99AA-3FDB-4310-B90B-3A7E8429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template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C3ED78-3D59-40A1-9B14-3AD81FB68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003" y="974725"/>
            <a:ext cx="7974469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0192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 Introduction to DCAF</Template>
  <TotalTime>2001</TotalTime>
  <Words>263</Words>
  <Application>Microsoft Office PowerPoint</Application>
  <PresentationFormat>Widescreen</PresentationFormat>
  <Paragraphs>73</Paragraphs>
  <Slides>19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Agenda</vt:lpstr>
      <vt:lpstr>Exercise Project With Hardware </vt:lpstr>
      <vt:lpstr>Exercise Project without Hardware</vt:lpstr>
      <vt:lpstr>Runtime Templates</vt:lpstr>
      <vt:lpstr>Basic Execution Template</vt:lpstr>
      <vt:lpstr>Most Common Case of the template</vt:lpstr>
      <vt:lpstr>Services template</vt:lpstr>
      <vt:lpstr>PowerPoint Presentation</vt:lpstr>
      <vt:lpstr>Available DCAF Modules</vt:lpstr>
      <vt:lpstr>Available DCAF Modules</vt:lpstr>
      <vt:lpstr>Search Paths</vt:lpstr>
      <vt:lpstr>PowerPoint Presentation</vt:lpstr>
      <vt:lpstr>PowerPoint Presentation</vt:lpstr>
      <vt:lpstr> What type of module do I need</vt:lpstr>
      <vt:lpstr>Script Includes</vt:lpstr>
      <vt:lpstr>Deployment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20</cp:revision>
  <dcterms:created xsi:type="dcterms:W3CDTF">2018-06-06T23:11:10Z</dcterms:created>
  <dcterms:modified xsi:type="dcterms:W3CDTF">2018-08-28T20:19:45Z</dcterms:modified>
</cp:coreProperties>
</file>