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7"/>
  </p:notesMasterIdLst>
  <p:sldIdLst>
    <p:sldId id="256" r:id="rId2"/>
    <p:sldId id="260" r:id="rId3"/>
    <p:sldId id="257" r:id="rId4"/>
    <p:sldId id="346" r:id="rId5"/>
    <p:sldId id="259" r:id="rId6"/>
    <p:sldId id="336" r:id="rId7"/>
    <p:sldId id="363" r:id="rId8"/>
    <p:sldId id="339" r:id="rId9"/>
    <p:sldId id="262" r:id="rId10"/>
    <p:sldId id="341" r:id="rId11"/>
    <p:sldId id="340" r:id="rId12"/>
    <p:sldId id="347" r:id="rId13"/>
    <p:sldId id="318" r:id="rId14"/>
    <p:sldId id="338" r:id="rId15"/>
    <p:sldId id="337" r:id="rId16"/>
    <p:sldId id="342" r:id="rId17"/>
    <p:sldId id="349" r:id="rId18"/>
    <p:sldId id="268" r:id="rId19"/>
    <p:sldId id="357" r:id="rId20"/>
    <p:sldId id="329" r:id="rId21"/>
    <p:sldId id="355" r:id="rId22"/>
    <p:sldId id="356" r:id="rId23"/>
    <p:sldId id="358" r:id="rId24"/>
    <p:sldId id="359" r:id="rId25"/>
    <p:sldId id="350" r:id="rId26"/>
    <p:sldId id="284" r:id="rId27"/>
    <p:sldId id="285" r:id="rId28"/>
    <p:sldId id="265" r:id="rId29"/>
    <p:sldId id="261" r:id="rId30"/>
    <p:sldId id="354" r:id="rId31"/>
    <p:sldId id="360" r:id="rId32"/>
    <p:sldId id="351" r:id="rId33"/>
    <p:sldId id="361" r:id="rId34"/>
    <p:sldId id="323" r:id="rId35"/>
    <p:sldId id="335" r:id="rId36"/>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1C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B90EA-8F23-459A-8886-CA8644FB5E45}" v="879" dt="2018-05-16T19:30:22.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71107" autoAdjust="0"/>
  </p:normalViewPr>
  <p:slideViewPr>
    <p:cSldViewPr snapToGrid="0">
      <p:cViewPr varScale="1">
        <p:scale>
          <a:sx n="78" d="100"/>
          <a:sy n="78" d="100"/>
        </p:scale>
        <p:origin x="10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ollock" userId="42f889a9-066f-4c52-b518-bc048f4df4b6" providerId="ADAL" clId="{9BD6DB36-97A3-4054-9E66-03A0FA7C7CA2}"/>
    <pc:docChg chg="undo custSel addSld modSld sldOrd">
      <pc:chgData name="Matthew Pollock" userId="42f889a9-066f-4c52-b518-bc048f4df4b6" providerId="ADAL" clId="{9BD6DB36-97A3-4054-9E66-03A0FA7C7CA2}" dt="2018-05-10T16:23:53.168" v="1623" actId="20577"/>
      <pc:docMkLst>
        <pc:docMk/>
      </pc:docMkLst>
      <pc:sldChg chg="modSp">
        <pc:chgData name="Matthew Pollock" userId="42f889a9-066f-4c52-b518-bc048f4df4b6" providerId="ADAL" clId="{9BD6DB36-97A3-4054-9E66-03A0FA7C7CA2}" dt="2018-05-10T16:12:56.924" v="1563" actId="20577"/>
        <pc:sldMkLst>
          <pc:docMk/>
          <pc:sldMk cId="2633037418" sldId="262"/>
        </pc:sldMkLst>
        <pc:spChg chg="mod">
          <ac:chgData name="Matthew Pollock" userId="42f889a9-066f-4c52-b518-bc048f4df4b6" providerId="ADAL" clId="{9BD6DB36-97A3-4054-9E66-03A0FA7C7CA2}" dt="2018-05-10T16:12:56.924" v="1563" actId="20577"/>
          <ac:spMkLst>
            <pc:docMk/>
            <pc:sldMk cId="2633037418" sldId="262"/>
            <ac:spMk id="7" creationId="{B5688AF0-DE3D-488E-B656-88DABF2E6018}"/>
          </ac:spMkLst>
        </pc:spChg>
      </pc:sldChg>
      <pc:sldChg chg="addSp delSp modSp ord">
        <pc:chgData name="Matthew Pollock" userId="42f889a9-066f-4c52-b518-bc048f4df4b6" providerId="ADAL" clId="{9BD6DB36-97A3-4054-9E66-03A0FA7C7CA2}" dt="2018-05-10T15:45:34.572" v="1519" actId="20577"/>
        <pc:sldMkLst>
          <pc:docMk/>
          <pc:sldMk cId="2600151340" sldId="265"/>
        </pc:sldMkLst>
        <pc:spChg chg="add mod">
          <ac:chgData name="Matthew Pollock" userId="42f889a9-066f-4c52-b518-bc048f4df4b6" providerId="ADAL" clId="{9BD6DB36-97A3-4054-9E66-03A0FA7C7CA2}" dt="2018-05-10T15:45:34.572" v="1519" actId="20577"/>
          <ac:spMkLst>
            <pc:docMk/>
            <pc:sldMk cId="2600151340" sldId="265"/>
            <ac:spMk id="6" creationId="{088F3AB2-213F-40DE-89FE-B050C108D933}"/>
          </ac:spMkLst>
        </pc:spChg>
        <pc:picChg chg="del">
          <ac:chgData name="Matthew Pollock" userId="42f889a9-066f-4c52-b518-bc048f4df4b6" providerId="ADAL" clId="{9BD6DB36-97A3-4054-9E66-03A0FA7C7CA2}" dt="2018-05-10T15:12:58.626" v="39" actId="478"/>
          <ac:picMkLst>
            <pc:docMk/>
            <pc:sldMk cId="2600151340" sldId="265"/>
            <ac:picMk id="4" creationId="{52812215-0B6F-481C-9D55-DF31D15B2B0F}"/>
          </ac:picMkLst>
        </pc:picChg>
        <pc:picChg chg="add mod">
          <ac:chgData name="Matthew Pollock" userId="42f889a9-066f-4c52-b518-bc048f4df4b6" providerId="ADAL" clId="{9BD6DB36-97A3-4054-9E66-03A0FA7C7CA2}" dt="2018-05-10T15:17:26.708" v="244" actId="14100"/>
          <ac:picMkLst>
            <pc:docMk/>
            <pc:sldMk cId="2600151340" sldId="265"/>
            <ac:picMk id="7" creationId="{34BA4BC9-2EE0-464D-913D-5FCABF71CEC1}"/>
          </ac:picMkLst>
        </pc:picChg>
      </pc:sldChg>
      <pc:sldChg chg="modSp">
        <pc:chgData name="Matthew Pollock" userId="42f889a9-066f-4c52-b518-bc048f4df4b6" providerId="ADAL" clId="{9BD6DB36-97A3-4054-9E66-03A0FA7C7CA2}" dt="2018-05-10T14:55:41.776" v="17" actId="6549"/>
        <pc:sldMkLst>
          <pc:docMk/>
          <pc:sldMk cId="3234796783" sldId="268"/>
        </pc:sldMkLst>
        <pc:spChg chg="mod">
          <ac:chgData name="Matthew Pollock" userId="42f889a9-066f-4c52-b518-bc048f4df4b6" providerId="ADAL" clId="{9BD6DB36-97A3-4054-9E66-03A0FA7C7CA2}" dt="2018-05-10T14:55:41.776" v="17" actId="6549"/>
          <ac:spMkLst>
            <pc:docMk/>
            <pc:sldMk cId="3234796783" sldId="268"/>
            <ac:spMk id="3" creationId="{2E096A39-D1B2-499E-B5EB-ADEA7B95861A}"/>
          </ac:spMkLst>
        </pc:spChg>
      </pc:sldChg>
      <pc:sldChg chg="add">
        <pc:chgData name="Matthew Pollock" userId="42f889a9-066f-4c52-b518-bc048f4df4b6" providerId="ADAL" clId="{9BD6DB36-97A3-4054-9E66-03A0FA7C7CA2}" dt="2018-05-10T15:08:47.100" v="37" actId="20577"/>
        <pc:sldMkLst>
          <pc:docMk/>
          <pc:sldMk cId="1056925072" sldId="284"/>
        </pc:sldMkLst>
      </pc:sldChg>
      <pc:sldChg chg="add">
        <pc:chgData name="Matthew Pollock" userId="42f889a9-066f-4c52-b518-bc048f4df4b6" providerId="ADAL" clId="{9BD6DB36-97A3-4054-9E66-03A0FA7C7CA2}" dt="2018-05-10T15:08:47.100" v="37" actId="20577"/>
        <pc:sldMkLst>
          <pc:docMk/>
          <pc:sldMk cId="3135684955" sldId="285"/>
        </pc:sldMkLst>
      </pc:sldChg>
      <pc:sldChg chg="modSp">
        <pc:chgData name="Matthew Pollock" userId="42f889a9-066f-4c52-b518-bc048f4df4b6" providerId="ADAL" clId="{9BD6DB36-97A3-4054-9E66-03A0FA7C7CA2}" dt="2018-05-10T16:20:41.027" v="1566" actId="255"/>
        <pc:sldMkLst>
          <pc:docMk/>
          <pc:sldMk cId="3172493984" sldId="318"/>
        </pc:sldMkLst>
        <pc:graphicFrameChg chg="mod">
          <ac:chgData name="Matthew Pollock" userId="42f889a9-066f-4c52-b518-bc048f4df4b6" providerId="ADAL" clId="{9BD6DB36-97A3-4054-9E66-03A0FA7C7CA2}" dt="2018-05-10T16:20:41.027" v="1566" actId="255"/>
          <ac:graphicFrameMkLst>
            <pc:docMk/>
            <pc:sldMk cId="3172493984" sldId="318"/>
            <ac:graphicFrameMk id="5" creationId="{00000000-0000-0000-0000-000000000000}"/>
          </ac:graphicFrameMkLst>
        </pc:graphicFrameChg>
      </pc:sldChg>
      <pc:sldChg chg="modSp">
        <pc:chgData name="Matthew Pollock" userId="42f889a9-066f-4c52-b518-bc048f4df4b6" providerId="ADAL" clId="{9BD6DB36-97A3-4054-9E66-03A0FA7C7CA2}" dt="2018-05-10T16:10:57.684" v="1527" actId="20577"/>
        <pc:sldMkLst>
          <pc:docMk/>
          <pc:sldMk cId="1153541539" sldId="336"/>
        </pc:sldMkLst>
        <pc:spChg chg="mod">
          <ac:chgData name="Matthew Pollock" userId="42f889a9-066f-4c52-b518-bc048f4df4b6" providerId="ADAL" clId="{9BD6DB36-97A3-4054-9E66-03A0FA7C7CA2}" dt="2018-05-10T16:10:57.684" v="1527" actId="20577"/>
          <ac:spMkLst>
            <pc:docMk/>
            <pc:sldMk cId="1153541539" sldId="336"/>
            <ac:spMk id="3" creationId="{44DF2FC8-62FF-4B66-AAB0-B7911EB382F7}"/>
          </ac:spMkLst>
        </pc:spChg>
      </pc:sldChg>
      <pc:sldChg chg="modSp modNotesTx">
        <pc:chgData name="Matthew Pollock" userId="42f889a9-066f-4c52-b518-bc048f4df4b6" providerId="ADAL" clId="{9BD6DB36-97A3-4054-9E66-03A0FA7C7CA2}" dt="2018-05-10T16:23:53.168" v="1623" actId="20577"/>
        <pc:sldMkLst>
          <pc:docMk/>
          <pc:sldMk cId="1630981740" sldId="342"/>
        </pc:sldMkLst>
        <pc:spChg chg="mod">
          <ac:chgData name="Matthew Pollock" userId="42f889a9-066f-4c52-b518-bc048f4df4b6" providerId="ADAL" clId="{9BD6DB36-97A3-4054-9E66-03A0FA7C7CA2}" dt="2018-05-10T14:51:05.181" v="12" actId="20577"/>
          <ac:spMkLst>
            <pc:docMk/>
            <pc:sldMk cId="1630981740" sldId="342"/>
            <ac:spMk id="2" creationId="{B687C608-12F8-46E5-B352-CD1FDB57B09A}"/>
          </ac:spMkLst>
        </pc:spChg>
      </pc:sldChg>
      <pc:sldChg chg="modSp">
        <pc:chgData name="Matthew Pollock" userId="42f889a9-066f-4c52-b518-bc048f4df4b6" providerId="ADAL" clId="{9BD6DB36-97A3-4054-9E66-03A0FA7C7CA2}" dt="2018-05-10T14:55:59.284" v="36" actId="20577"/>
        <pc:sldMkLst>
          <pc:docMk/>
          <pc:sldMk cId="3412337413" sldId="343"/>
        </pc:sldMkLst>
        <pc:spChg chg="mod">
          <ac:chgData name="Matthew Pollock" userId="42f889a9-066f-4c52-b518-bc048f4df4b6" providerId="ADAL" clId="{9BD6DB36-97A3-4054-9E66-03A0FA7C7CA2}" dt="2018-05-10T14:55:59.284" v="36" actId="20577"/>
          <ac:spMkLst>
            <pc:docMk/>
            <pc:sldMk cId="3412337413" sldId="343"/>
            <ac:spMk id="3" creationId="{30AED178-3F5D-4F98-BDF8-97742C3E00C5}"/>
          </ac:spMkLst>
        </pc:spChg>
      </pc:sldChg>
      <pc:sldChg chg="modSp">
        <pc:chgData name="Matthew Pollock" userId="42f889a9-066f-4c52-b518-bc048f4df4b6" providerId="ADAL" clId="{9BD6DB36-97A3-4054-9E66-03A0FA7C7CA2}" dt="2018-05-10T15:21:20.453" v="607" actId="20577"/>
        <pc:sldMkLst>
          <pc:docMk/>
          <pc:sldMk cId="457375252" sldId="346"/>
        </pc:sldMkLst>
        <pc:spChg chg="mod">
          <ac:chgData name="Matthew Pollock" userId="42f889a9-066f-4c52-b518-bc048f4df4b6" providerId="ADAL" clId="{9BD6DB36-97A3-4054-9E66-03A0FA7C7CA2}" dt="2018-05-10T15:21:20.453" v="607" actId="20577"/>
          <ac:spMkLst>
            <pc:docMk/>
            <pc:sldMk cId="457375252" sldId="346"/>
            <ac:spMk id="3" creationId="{3E42CBC5-7B48-439E-A211-436F2575B73C}"/>
          </ac:spMkLst>
        </pc:spChg>
      </pc:sldChg>
      <pc:sldChg chg="addSp modSp modNotesTx">
        <pc:chgData name="Matthew Pollock" userId="42f889a9-066f-4c52-b518-bc048f4df4b6" providerId="ADAL" clId="{9BD6DB36-97A3-4054-9E66-03A0FA7C7CA2}" dt="2018-05-10T15:39:02.047" v="1517" actId="20577"/>
        <pc:sldMkLst>
          <pc:docMk/>
          <pc:sldMk cId="3582937894" sldId="347"/>
        </pc:sldMkLst>
        <pc:picChg chg="add mod">
          <ac:chgData name="Matthew Pollock" userId="42f889a9-066f-4c52-b518-bc048f4df4b6" providerId="ADAL" clId="{9BD6DB36-97A3-4054-9E66-03A0FA7C7CA2}" dt="2018-05-10T15:38:07.740" v="1355" actId="14100"/>
          <ac:picMkLst>
            <pc:docMk/>
            <pc:sldMk cId="3582937894" sldId="347"/>
            <ac:picMk id="4" creationId="{35C385F4-5534-4FA3-BE22-E875438F33E5}"/>
          </ac:picMkLst>
        </pc:picChg>
      </pc:sldChg>
    </pc:docChg>
  </pc:docChgLst>
  <pc:docChgLst>
    <pc:chgData name="Benjamin Celis" userId="de06cec6-6a32-48fe-a866-6838d7403f30" providerId="ADAL" clId="{DE5B90EA-8F23-459A-8886-CA8644FB5E45}"/>
    <pc:docChg chg="undo redo custSel addSld delSld modSld sldOrd">
      <pc:chgData name="Benjamin Celis" userId="de06cec6-6a32-48fe-a866-6838d7403f30" providerId="ADAL" clId="{DE5B90EA-8F23-459A-8886-CA8644FB5E45}" dt="2018-05-24T18:39:45.649" v="3385" actId="2696"/>
      <pc:docMkLst>
        <pc:docMk/>
      </pc:docMkLst>
      <pc:sldChg chg="modSp">
        <pc:chgData name="Benjamin Celis" userId="de06cec6-6a32-48fe-a866-6838d7403f30" providerId="ADAL" clId="{DE5B90EA-8F23-459A-8886-CA8644FB5E45}" dt="2018-05-16T19:17:43.838" v="3099" actId="20577"/>
        <pc:sldMkLst>
          <pc:docMk/>
          <pc:sldMk cId="1733505885" sldId="256"/>
        </pc:sldMkLst>
        <pc:spChg chg="mod">
          <ac:chgData name="Benjamin Celis" userId="de06cec6-6a32-48fe-a866-6838d7403f30" providerId="ADAL" clId="{DE5B90EA-8F23-459A-8886-CA8644FB5E45}" dt="2018-05-08T16:16:03.186" v="31" actId="20577"/>
          <ac:spMkLst>
            <pc:docMk/>
            <pc:sldMk cId="1733505885" sldId="256"/>
            <ac:spMk id="3" creationId="{CFF3E2B7-D6C4-4F15-9CE3-9D043BAF0FC1}"/>
          </ac:spMkLst>
        </pc:spChg>
        <pc:spChg chg="mod">
          <ac:chgData name="Benjamin Celis" userId="de06cec6-6a32-48fe-a866-6838d7403f30" providerId="ADAL" clId="{DE5B90EA-8F23-459A-8886-CA8644FB5E45}" dt="2018-05-16T19:17:43.838" v="3099" actId="20577"/>
          <ac:spMkLst>
            <pc:docMk/>
            <pc:sldMk cId="1733505885" sldId="256"/>
            <ac:spMk id="4" creationId="{93AAF9EE-CC7B-4FEB-ADD9-3E0AA344FAA4}"/>
          </ac:spMkLst>
        </pc:spChg>
      </pc:sldChg>
      <pc:sldChg chg="modSp">
        <pc:chgData name="Benjamin Celis" userId="de06cec6-6a32-48fe-a866-6838d7403f30" providerId="ADAL" clId="{DE5B90EA-8F23-459A-8886-CA8644FB5E45}" dt="2018-05-18T18:54:36.314" v="3315" actId="313"/>
        <pc:sldMkLst>
          <pc:docMk/>
          <pc:sldMk cId="3948153037" sldId="257"/>
        </pc:sldMkLst>
        <pc:spChg chg="mod">
          <ac:chgData name="Benjamin Celis" userId="de06cec6-6a32-48fe-a866-6838d7403f30" providerId="ADAL" clId="{DE5B90EA-8F23-459A-8886-CA8644FB5E45}" dt="2018-05-18T18:54:36.314" v="3315" actId="313"/>
          <ac:spMkLst>
            <pc:docMk/>
            <pc:sldMk cId="3948153037" sldId="257"/>
            <ac:spMk id="3" creationId="{50EBB81B-4AD2-4451-8E91-CEEB81B7C1A8}"/>
          </ac:spMkLst>
        </pc:spChg>
      </pc:sldChg>
      <pc:sldChg chg="modNotesTx">
        <pc:chgData name="Benjamin Celis" userId="de06cec6-6a32-48fe-a866-6838d7403f30" providerId="ADAL" clId="{DE5B90EA-8F23-459A-8886-CA8644FB5E45}" dt="2018-05-16T19:30:33.331" v="3103" actId="20577"/>
        <pc:sldMkLst>
          <pc:docMk/>
          <pc:sldMk cId="2088443229" sldId="259"/>
        </pc:sldMkLst>
      </pc:sldChg>
      <pc:sldChg chg="modTransition">
        <pc:chgData name="Benjamin Celis" userId="de06cec6-6a32-48fe-a866-6838d7403f30" providerId="ADAL" clId="{DE5B90EA-8F23-459A-8886-CA8644FB5E45}" dt="2018-05-09T19:34:36.408" v="365" actId="20577"/>
        <pc:sldMkLst>
          <pc:docMk/>
          <pc:sldMk cId="617522036" sldId="260"/>
        </pc:sldMkLst>
      </pc:sldChg>
      <pc:sldChg chg="addSp modSp">
        <pc:chgData name="Benjamin Celis" userId="de06cec6-6a32-48fe-a866-6838d7403f30" providerId="ADAL" clId="{DE5B90EA-8F23-459A-8886-CA8644FB5E45}" dt="2018-05-10T15:00:24.635" v="1946" actId="20577"/>
        <pc:sldMkLst>
          <pc:docMk/>
          <pc:sldMk cId="1564805187" sldId="261"/>
        </pc:sldMkLst>
        <pc:spChg chg="mod">
          <ac:chgData name="Benjamin Celis" userId="de06cec6-6a32-48fe-a866-6838d7403f30" providerId="ADAL" clId="{DE5B90EA-8F23-459A-8886-CA8644FB5E45}" dt="2018-05-10T15:00:24.635" v="1946" actId="20577"/>
          <ac:spMkLst>
            <pc:docMk/>
            <pc:sldMk cId="1564805187" sldId="261"/>
            <ac:spMk id="3" creationId="{C0D6B184-09C1-4165-8B17-5C9EA6F903BA}"/>
          </ac:spMkLst>
        </pc:spChg>
        <pc:picChg chg="add mod">
          <ac:chgData name="Benjamin Celis" userId="de06cec6-6a32-48fe-a866-6838d7403f30" providerId="ADAL" clId="{DE5B90EA-8F23-459A-8886-CA8644FB5E45}" dt="2018-05-09T22:51:04.885" v="1488" actId="1037"/>
          <ac:picMkLst>
            <pc:docMk/>
            <pc:sldMk cId="1564805187" sldId="261"/>
            <ac:picMk id="4" creationId="{F7236613-2576-4583-AA2B-89840DFFCDAA}"/>
          </ac:picMkLst>
        </pc:picChg>
        <pc:picChg chg="add mod modCrop">
          <ac:chgData name="Benjamin Celis" userId="de06cec6-6a32-48fe-a866-6838d7403f30" providerId="ADAL" clId="{DE5B90EA-8F23-459A-8886-CA8644FB5E45}" dt="2018-05-08T20:13:10.288" v="290" actId="732"/>
          <ac:picMkLst>
            <pc:docMk/>
            <pc:sldMk cId="1564805187" sldId="261"/>
            <ac:picMk id="5" creationId="{A3D39C12-1E14-4A06-8F51-AB11F6B2D1F2}"/>
          </ac:picMkLst>
        </pc:picChg>
        <pc:picChg chg="add mod">
          <ac:chgData name="Benjamin Celis" userId="de06cec6-6a32-48fe-a866-6838d7403f30" providerId="ADAL" clId="{DE5B90EA-8F23-459A-8886-CA8644FB5E45}" dt="2018-05-09T22:51:07.716" v="1489" actId="1036"/>
          <ac:picMkLst>
            <pc:docMk/>
            <pc:sldMk cId="1564805187" sldId="261"/>
            <ac:picMk id="6" creationId="{EAE75E9D-55B6-468F-AA3A-2582909059ED}"/>
          </ac:picMkLst>
        </pc:picChg>
        <pc:picChg chg="add mod modCrop">
          <ac:chgData name="Benjamin Celis" userId="de06cec6-6a32-48fe-a866-6838d7403f30" providerId="ADAL" clId="{DE5B90EA-8F23-459A-8886-CA8644FB5E45}" dt="2018-05-08T20:13:37.955" v="296" actId="1076"/>
          <ac:picMkLst>
            <pc:docMk/>
            <pc:sldMk cId="1564805187" sldId="261"/>
            <ac:picMk id="7" creationId="{87A399D5-41B0-44B6-9168-5823017AD9BF}"/>
          </ac:picMkLst>
        </pc:picChg>
        <pc:picChg chg="add mod">
          <ac:chgData name="Benjamin Celis" userId="de06cec6-6a32-48fe-a866-6838d7403f30" providerId="ADAL" clId="{DE5B90EA-8F23-459A-8886-CA8644FB5E45}" dt="2018-05-08T20:14:39.412" v="301" actId="1076"/>
          <ac:picMkLst>
            <pc:docMk/>
            <pc:sldMk cId="1564805187" sldId="261"/>
            <ac:picMk id="8" creationId="{FEC95388-F093-4A91-BB3E-4C3DDB51F3B9}"/>
          </ac:picMkLst>
        </pc:picChg>
      </pc:sldChg>
      <pc:sldChg chg="addSp delSp modSp modNotesTx">
        <pc:chgData name="Benjamin Celis" userId="de06cec6-6a32-48fe-a866-6838d7403f30" providerId="ADAL" clId="{DE5B90EA-8F23-459A-8886-CA8644FB5E45}" dt="2018-05-10T16:14:27.940" v="2028" actId="113"/>
        <pc:sldMkLst>
          <pc:docMk/>
          <pc:sldMk cId="2633037418" sldId="262"/>
        </pc:sldMkLst>
        <pc:spChg chg="del mod">
          <ac:chgData name="Benjamin Celis" userId="de06cec6-6a32-48fe-a866-6838d7403f30" providerId="ADAL" clId="{DE5B90EA-8F23-459A-8886-CA8644FB5E45}" dt="2018-05-09T20:40:32.008" v="726" actId="478"/>
          <ac:spMkLst>
            <pc:docMk/>
            <pc:sldMk cId="2633037418" sldId="262"/>
            <ac:spMk id="3" creationId="{D761FCA2-0CB8-4D62-8843-35959A0680A3}"/>
          </ac:spMkLst>
        </pc:spChg>
        <pc:spChg chg="add del mod">
          <ac:chgData name="Benjamin Celis" userId="de06cec6-6a32-48fe-a866-6838d7403f30" providerId="ADAL" clId="{DE5B90EA-8F23-459A-8886-CA8644FB5E45}" dt="2018-05-09T20:38:30.975" v="606" actId="20577"/>
          <ac:spMkLst>
            <pc:docMk/>
            <pc:sldMk cId="2633037418" sldId="262"/>
            <ac:spMk id="4" creationId="{C93740F5-EFC3-41EE-B1EA-C6884C83BA37}"/>
          </ac:spMkLst>
        </pc:spChg>
        <pc:spChg chg="add mod">
          <ac:chgData name="Benjamin Celis" userId="de06cec6-6a32-48fe-a866-6838d7403f30" providerId="ADAL" clId="{DE5B90EA-8F23-459A-8886-CA8644FB5E45}" dt="2018-05-10T16:14:27.940" v="2028" actId="113"/>
          <ac:spMkLst>
            <pc:docMk/>
            <pc:sldMk cId="2633037418" sldId="262"/>
            <ac:spMk id="5" creationId="{583BC4A6-AEEA-483C-8872-3590A3E543EE}"/>
          </ac:spMkLst>
        </pc:spChg>
        <pc:spChg chg="add mod">
          <ac:chgData name="Benjamin Celis" userId="de06cec6-6a32-48fe-a866-6838d7403f30" providerId="ADAL" clId="{DE5B90EA-8F23-459A-8886-CA8644FB5E45}" dt="2018-05-09T20:38:41.188" v="608" actId="571"/>
          <ac:spMkLst>
            <pc:docMk/>
            <pc:sldMk cId="2633037418" sldId="262"/>
            <ac:spMk id="6" creationId="{4AFD3C19-782B-4305-8DD3-85C7A8119C6D}"/>
          </ac:spMkLst>
        </pc:spChg>
        <pc:spChg chg="add mod">
          <ac:chgData name="Benjamin Celis" userId="de06cec6-6a32-48fe-a866-6838d7403f30" providerId="ADAL" clId="{DE5B90EA-8F23-459A-8886-CA8644FB5E45}" dt="2018-05-10T16:14:02.725" v="2000" actId="113"/>
          <ac:spMkLst>
            <pc:docMk/>
            <pc:sldMk cId="2633037418" sldId="262"/>
            <ac:spMk id="7" creationId="{B5688AF0-DE3D-488E-B656-88DABF2E6018}"/>
          </ac:spMkLst>
        </pc:spChg>
        <pc:spChg chg="add del mod">
          <ac:chgData name="Benjamin Celis" userId="de06cec6-6a32-48fe-a866-6838d7403f30" providerId="ADAL" clId="{DE5B90EA-8F23-459A-8886-CA8644FB5E45}" dt="2018-05-09T20:40:35.951" v="727" actId="478"/>
          <ac:spMkLst>
            <pc:docMk/>
            <pc:sldMk cId="2633037418" sldId="262"/>
            <ac:spMk id="9" creationId="{76E02988-178B-4471-8BEE-C029EC73FE5E}"/>
          </ac:spMkLst>
        </pc:spChg>
      </pc:sldChg>
      <pc:sldChg chg="addSp delSp modSp del modNotesTx">
        <pc:chgData name="Benjamin Celis" userId="de06cec6-6a32-48fe-a866-6838d7403f30" providerId="ADAL" clId="{DE5B90EA-8F23-459A-8886-CA8644FB5E45}" dt="2018-05-24T18:38:53.867" v="3383" actId="2696"/>
        <pc:sldMkLst>
          <pc:docMk/>
          <pc:sldMk cId="4203813196" sldId="263"/>
        </pc:sldMkLst>
        <pc:spChg chg="mod">
          <ac:chgData name="Benjamin Celis" userId="de06cec6-6a32-48fe-a866-6838d7403f30" providerId="ADAL" clId="{DE5B90EA-8F23-459A-8886-CA8644FB5E45}" dt="2018-05-15T22:48:01.665" v="2305" actId="20577"/>
          <ac:spMkLst>
            <pc:docMk/>
            <pc:sldMk cId="4203813196" sldId="263"/>
            <ac:spMk id="2" creationId="{E476EF0E-2EBB-4CE4-8227-5ECF7ABD1F46}"/>
          </ac:spMkLst>
        </pc:spChg>
        <pc:spChg chg="del">
          <ac:chgData name="Benjamin Celis" userId="de06cec6-6a32-48fe-a866-6838d7403f30" providerId="ADAL" clId="{DE5B90EA-8F23-459A-8886-CA8644FB5E45}" dt="2018-05-15T21:21:24.357" v="2143" actId="20577"/>
          <ac:spMkLst>
            <pc:docMk/>
            <pc:sldMk cId="4203813196" sldId="263"/>
            <ac:spMk id="3" creationId="{554DB20E-3170-4B1F-8636-E8AF7AF6D806}"/>
          </ac:spMkLst>
        </pc:spChg>
        <pc:spChg chg="add del mod">
          <ac:chgData name="Benjamin Celis" userId="de06cec6-6a32-48fe-a866-6838d7403f30" providerId="ADAL" clId="{DE5B90EA-8F23-459A-8886-CA8644FB5E45}" dt="2018-05-15T22:43:43.826" v="2145" actId="20577"/>
          <ac:spMkLst>
            <pc:docMk/>
            <pc:sldMk cId="4203813196" sldId="263"/>
            <ac:spMk id="6" creationId="{52A7536A-CBBE-428A-AB1A-C8ECE57AE7FC}"/>
          </ac:spMkLst>
        </pc:spChg>
        <pc:picChg chg="add del">
          <ac:chgData name="Benjamin Celis" userId="de06cec6-6a32-48fe-a866-6838d7403f30" providerId="ADAL" clId="{DE5B90EA-8F23-459A-8886-CA8644FB5E45}" dt="2018-05-15T21:21:27.587" v="2144" actId="478"/>
          <ac:picMkLst>
            <pc:docMk/>
            <pc:sldMk cId="4203813196" sldId="263"/>
            <ac:picMk id="4" creationId="{CAD48304-F16D-44CD-AE2B-89D0E54911BC}"/>
          </ac:picMkLst>
        </pc:picChg>
        <pc:picChg chg="add mod">
          <ac:chgData name="Benjamin Celis" userId="de06cec6-6a32-48fe-a866-6838d7403f30" providerId="ADAL" clId="{DE5B90EA-8F23-459A-8886-CA8644FB5E45}" dt="2018-05-15T22:43:43.826" v="2145" actId="20577"/>
          <ac:picMkLst>
            <pc:docMk/>
            <pc:sldMk cId="4203813196" sldId="263"/>
            <ac:picMk id="7" creationId="{D77B2316-00A6-4897-857F-BC650449C852}"/>
          </ac:picMkLst>
        </pc:picChg>
      </pc:sldChg>
      <pc:sldChg chg="addSp delSp modSp modNotesTx">
        <pc:chgData name="Benjamin Celis" userId="de06cec6-6a32-48fe-a866-6838d7403f30" providerId="ADAL" clId="{DE5B90EA-8F23-459A-8886-CA8644FB5E45}" dt="2018-05-16T19:31:03.392" v="3109" actId="20577"/>
        <pc:sldMkLst>
          <pc:docMk/>
          <pc:sldMk cId="2600151340" sldId="265"/>
        </pc:sldMkLst>
        <pc:spChg chg="del">
          <ac:chgData name="Benjamin Celis" userId="de06cec6-6a32-48fe-a866-6838d7403f30" providerId="ADAL" clId="{DE5B90EA-8F23-459A-8886-CA8644FB5E45}" dt="2018-05-10T14:38:51.320" v="1491" actId="1076"/>
          <ac:spMkLst>
            <pc:docMk/>
            <pc:sldMk cId="2600151340" sldId="265"/>
            <ac:spMk id="3" creationId="{D22BC462-4D3D-431E-8288-AE20C489F337}"/>
          </ac:spMkLst>
        </pc:spChg>
        <pc:picChg chg="add mod">
          <ac:chgData name="Benjamin Celis" userId="de06cec6-6a32-48fe-a866-6838d7403f30" providerId="ADAL" clId="{DE5B90EA-8F23-459A-8886-CA8644FB5E45}" dt="2018-05-10T14:39:00.130" v="1494" actId="1076"/>
          <ac:picMkLst>
            <pc:docMk/>
            <pc:sldMk cId="2600151340" sldId="265"/>
            <ac:picMk id="4" creationId="{52812215-0B6F-481C-9D55-DF31D15B2B0F}"/>
          </ac:picMkLst>
        </pc:picChg>
      </pc:sldChg>
      <pc:sldChg chg="add ord">
        <pc:chgData name="Benjamin Celis" userId="de06cec6-6a32-48fe-a866-6838d7403f30" providerId="ADAL" clId="{DE5B90EA-8F23-459A-8886-CA8644FB5E45}" dt="2018-05-10T18:14:11.218" v="2127" actId="2696"/>
        <pc:sldMkLst>
          <pc:docMk/>
          <pc:sldMk cId="1318162315" sldId="267"/>
        </pc:sldMkLst>
      </pc:sldChg>
      <pc:sldChg chg="addSp delSp modSp modTransition">
        <pc:chgData name="Benjamin Celis" userId="de06cec6-6a32-48fe-a866-6838d7403f30" providerId="ADAL" clId="{DE5B90EA-8F23-459A-8886-CA8644FB5E45}" dt="2018-05-10T14:54:21.086" v="1826" actId="20577"/>
        <pc:sldMkLst>
          <pc:docMk/>
          <pc:sldMk cId="3234796783" sldId="268"/>
        </pc:sldMkLst>
        <pc:spChg chg="mod">
          <ac:chgData name="Benjamin Celis" userId="de06cec6-6a32-48fe-a866-6838d7403f30" providerId="ADAL" clId="{DE5B90EA-8F23-459A-8886-CA8644FB5E45}" dt="2018-05-09T21:36:17.823" v="1156" actId="20577"/>
          <ac:spMkLst>
            <pc:docMk/>
            <pc:sldMk cId="3234796783" sldId="268"/>
            <ac:spMk id="2" creationId="{47A4C4EA-06A6-47F5-8D8B-33044B026324}"/>
          </ac:spMkLst>
        </pc:spChg>
        <pc:spChg chg="mod">
          <ac:chgData name="Benjamin Celis" userId="de06cec6-6a32-48fe-a866-6838d7403f30" providerId="ADAL" clId="{DE5B90EA-8F23-459A-8886-CA8644FB5E45}" dt="2018-05-10T14:53:25.197" v="1810" actId="20577"/>
          <ac:spMkLst>
            <pc:docMk/>
            <pc:sldMk cId="3234796783" sldId="268"/>
            <ac:spMk id="3" creationId="{2E096A39-D1B2-499E-B5EB-ADEA7B95861A}"/>
          </ac:spMkLst>
        </pc:spChg>
        <pc:picChg chg="add del">
          <ac:chgData name="Benjamin Celis" userId="de06cec6-6a32-48fe-a866-6838d7403f30" providerId="ADAL" clId="{DE5B90EA-8F23-459A-8886-CA8644FB5E45}" dt="2018-05-09T21:34:48.220" v="1137" actId="478"/>
          <ac:picMkLst>
            <pc:docMk/>
            <pc:sldMk cId="3234796783" sldId="268"/>
            <ac:picMk id="54" creationId="{CAC5A3B6-3967-415F-B6C2-611D651A5BAB}"/>
          </ac:picMkLst>
        </pc:picChg>
        <pc:picChg chg="add mod">
          <ac:chgData name="Benjamin Celis" userId="de06cec6-6a32-48fe-a866-6838d7403f30" providerId="ADAL" clId="{DE5B90EA-8F23-459A-8886-CA8644FB5E45}" dt="2018-05-09T21:37:14.356" v="1257" actId="1076"/>
          <ac:picMkLst>
            <pc:docMk/>
            <pc:sldMk cId="3234796783" sldId="268"/>
            <ac:picMk id="55" creationId="{82BF823A-59D3-48A0-BA8B-3A2327C8DD74}"/>
          </ac:picMkLst>
        </pc:picChg>
        <pc:picChg chg="add mod">
          <ac:chgData name="Benjamin Celis" userId="de06cec6-6a32-48fe-a866-6838d7403f30" providerId="ADAL" clId="{DE5B90EA-8F23-459A-8886-CA8644FB5E45}" dt="2018-05-09T21:39:37.091" v="1343" actId="1076"/>
          <ac:picMkLst>
            <pc:docMk/>
            <pc:sldMk cId="3234796783" sldId="268"/>
            <ac:picMk id="56" creationId="{E37F51C1-7A11-48E9-8658-4D80E9CDB5F4}"/>
          </ac:picMkLst>
        </pc:picChg>
        <pc:inkChg chg="add del">
          <ac:chgData name="Benjamin Celis" userId="de06cec6-6a32-48fe-a866-6838d7403f30" providerId="ADAL" clId="{DE5B90EA-8F23-459A-8886-CA8644FB5E45}" dt="2018-05-08T20:07:59.538" v="150" actId="20577"/>
          <ac:inkMkLst>
            <pc:docMk/>
            <pc:sldMk cId="3234796783" sldId="268"/>
            <ac:inkMk id="4" creationId="{077C5C72-BB7A-4C8F-A90E-CFE9CA8600AD}"/>
          </ac:inkMkLst>
        </pc:inkChg>
        <pc:inkChg chg="add del">
          <ac:chgData name="Benjamin Celis" userId="de06cec6-6a32-48fe-a866-6838d7403f30" providerId="ADAL" clId="{DE5B90EA-8F23-459A-8886-CA8644FB5E45}" dt="2018-05-08T20:07:59.538" v="150" actId="20577"/>
          <ac:inkMkLst>
            <pc:docMk/>
            <pc:sldMk cId="3234796783" sldId="268"/>
            <ac:inkMk id="5" creationId="{7E9B4B37-4339-44B4-A410-5305B00B6C34}"/>
          </ac:inkMkLst>
        </pc:inkChg>
        <pc:inkChg chg="add del">
          <ac:chgData name="Benjamin Celis" userId="de06cec6-6a32-48fe-a866-6838d7403f30" providerId="ADAL" clId="{DE5B90EA-8F23-459A-8886-CA8644FB5E45}" dt="2018-05-08T20:07:59.538" v="150" actId="20577"/>
          <ac:inkMkLst>
            <pc:docMk/>
            <pc:sldMk cId="3234796783" sldId="268"/>
            <ac:inkMk id="6" creationId="{87EC8FE4-0183-4354-8FA7-DCDC68FA10EB}"/>
          </ac:inkMkLst>
        </pc:inkChg>
        <pc:inkChg chg="add del">
          <ac:chgData name="Benjamin Celis" userId="de06cec6-6a32-48fe-a866-6838d7403f30" providerId="ADAL" clId="{DE5B90EA-8F23-459A-8886-CA8644FB5E45}" dt="2018-05-08T20:07:59.538" v="150" actId="20577"/>
          <ac:inkMkLst>
            <pc:docMk/>
            <pc:sldMk cId="3234796783" sldId="268"/>
            <ac:inkMk id="7" creationId="{F9EEE2CA-8645-4D56-84C8-F44420A8BC00}"/>
          </ac:inkMkLst>
        </pc:inkChg>
        <pc:inkChg chg="add del">
          <ac:chgData name="Benjamin Celis" userId="de06cec6-6a32-48fe-a866-6838d7403f30" providerId="ADAL" clId="{DE5B90EA-8F23-459A-8886-CA8644FB5E45}" dt="2018-05-08T20:07:59.538" v="150" actId="20577"/>
          <ac:inkMkLst>
            <pc:docMk/>
            <pc:sldMk cId="3234796783" sldId="268"/>
            <ac:inkMk id="8" creationId="{E1458281-C9B7-486F-937B-B8ADEB5EA20E}"/>
          </ac:inkMkLst>
        </pc:inkChg>
        <pc:inkChg chg="add del">
          <ac:chgData name="Benjamin Celis" userId="de06cec6-6a32-48fe-a866-6838d7403f30" providerId="ADAL" clId="{DE5B90EA-8F23-459A-8886-CA8644FB5E45}" dt="2018-05-08T20:07:59.538" v="150" actId="20577"/>
          <ac:inkMkLst>
            <pc:docMk/>
            <pc:sldMk cId="3234796783" sldId="268"/>
            <ac:inkMk id="9" creationId="{D5B6AD0A-C3A0-4397-B7AE-79F84E068C07}"/>
          </ac:inkMkLst>
        </pc:inkChg>
        <pc:inkChg chg="add del">
          <ac:chgData name="Benjamin Celis" userId="de06cec6-6a32-48fe-a866-6838d7403f30" providerId="ADAL" clId="{DE5B90EA-8F23-459A-8886-CA8644FB5E45}" dt="2018-05-08T20:07:59.538" v="150" actId="20577"/>
          <ac:inkMkLst>
            <pc:docMk/>
            <pc:sldMk cId="3234796783" sldId="268"/>
            <ac:inkMk id="10" creationId="{566EF8C7-F83B-480B-A052-03FD0771D540}"/>
          </ac:inkMkLst>
        </pc:inkChg>
        <pc:inkChg chg="add del">
          <ac:chgData name="Benjamin Celis" userId="de06cec6-6a32-48fe-a866-6838d7403f30" providerId="ADAL" clId="{DE5B90EA-8F23-459A-8886-CA8644FB5E45}" dt="2018-05-08T20:08:03.273" v="157" actId="20577"/>
          <ac:inkMkLst>
            <pc:docMk/>
            <pc:sldMk cId="3234796783" sldId="268"/>
            <ac:inkMk id="11" creationId="{867C6E54-4E54-46A7-8A6B-32747F159C89}"/>
          </ac:inkMkLst>
        </pc:inkChg>
        <pc:inkChg chg="add del">
          <ac:chgData name="Benjamin Celis" userId="de06cec6-6a32-48fe-a866-6838d7403f30" providerId="ADAL" clId="{DE5B90EA-8F23-459A-8886-CA8644FB5E45}" dt="2018-05-08T20:08:03.273" v="157" actId="20577"/>
          <ac:inkMkLst>
            <pc:docMk/>
            <pc:sldMk cId="3234796783" sldId="268"/>
            <ac:inkMk id="12" creationId="{137D4F35-A9A9-4E5A-8C5D-E87C75D1C8FD}"/>
          </ac:inkMkLst>
        </pc:inkChg>
        <pc:inkChg chg="add del">
          <ac:chgData name="Benjamin Celis" userId="de06cec6-6a32-48fe-a866-6838d7403f30" providerId="ADAL" clId="{DE5B90EA-8F23-459A-8886-CA8644FB5E45}" dt="2018-05-08T20:08:03.273" v="157" actId="20577"/>
          <ac:inkMkLst>
            <pc:docMk/>
            <pc:sldMk cId="3234796783" sldId="268"/>
            <ac:inkMk id="13" creationId="{9139B007-3837-4DF0-93D1-A0D4152BCD98}"/>
          </ac:inkMkLst>
        </pc:inkChg>
        <pc:inkChg chg="add del">
          <ac:chgData name="Benjamin Celis" userId="de06cec6-6a32-48fe-a866-6838d7403f30" providerId="ADAL" clId="{DE5B90EA-8F23-459A-8886-CA8644FB5E45}" dt="2018-05-08T20:08:03.273" v="157" actId="20577"/>
          <ac:inkMkLst>
            <pc:docMk/>
            <pc:sldMk cId="3234796783" sldId="268"/>
            <ac:inkMk id="14" creationId="{03874A84-82F4-4B04-80A6-26361AE40748}"/>
          </ac:inkMkLst>
        </pc:inkChg>
        <pc:inkChg chg="add del">
          <ac:chgData name="Benjamin Celis" userId="de06cec6-6a32-48fe-a866-6838d7403f30" providerId="ADAL" clId="{DE5B90EA-8F23-459A-8886-CA8644FB5E45}" dt="2018-05-08T20:08:03.273" v="157" actId="20577"/>
          <ac:inkMkLst>
            <pc:docMk/>
            <pc:sldMk cId="3234796783" sldId="268"/>
            <ac:inkMk id="15" creationId="{D8B9B365-4BCC-4B48-B8FE-62A811D36040}"/>
          </ac:inkMkLst>
        </pc:inkChg>
        <pc:inkChg chg="add del">
          <ac:chgData name="Benjamin Celis" userId="de06cec6-6a32-48fe-a866-6838d7403f30" providerId="ADAL" clId="{DE5B90EA-8F23-459A-8886-CA8644FB5E45}" dt="2018-05-08T20:08:03.273" v="157" actId="20577"/>
          <ac:inkMkLst>
            <pc:docMk/>
            <pc:sldMk cId="3234796783" sldId="268"/>
            <ac:inkMk id="16" creationId="{E5176A1A-C282-4BB2-A956-96A2823D0692}"/>
          </ac:inkMkLst>
        </pc:inkChg>
        <pc:inkChg chg="add del">
          <ac:chgData name="Benjamin Celis" userId="de06cec6-6a32-48fe-a866-6838d7403f30" providerId="ADAL" clId="{DE5B90EA-8F23-459A-8886-CA8644FB5E45}" dt="2018-05-08T20:08:03.273" v="157" actId="20577"/>
          <ac:inkMkLst>
            <pc:docMk/>
            <pc:sldMk cId="3234796783" sldId="268"/>
            <ac:inkMk id="17" creationId="{70F69238-6B7F-4E53-B289-CE4765759769}"/>
          </ac:inkMkLst>
        </pc:inkChg>
        <pc:inkChg chg="add del">
          <ac:chgData name="Benjamin Celis" userId="de06cec6-6a32-48fe-a866-6838d7403f30" providerId="ADAL" clId="{DE5B90EA-8F23-459A-8886-CA8644FB5E45}" dt="2018-05-08T20:08:12.424" v="173" actId="20577"/>
          <ac:inkMkLst>
            <pc:docMk/>
            <pc:sldMk cId="3234796783" sldId="268"/>
            <ac:inkMk id="18" creationId="{86DE85F1-B102-43E0-A249-DAFA563FEEDC}"/>
          </ac:inkMkLst>
        </pc:inkChg>
        <pc:inkChg chg="add del">
          <ac:chgData name="Benjamin Celis" userId="de06cec6-6a32-48fe-a866-6838d7403f30" providerId="ADAL" clId="{DE5B90EA-8F23-459A-8886-CA8644FB5E45}" dt="2018-05-08T20:08:12.424" v="173" actId="20577"/>
          <ac:inkMkLst>
            <pc:docMk/>
            <pc:sldMk cId="3234796783" sldId="268"/>
            <ac:inkMk id="19" creationId="{BE5D6CDB-A6DD-4874-8164-8DF3B68FD909}"/>
          </ac:inkMkLst>
        </pc:inkChg>
        <pc:inkChg chg="add del">
          <ac:chgData name="Benjamin Celis" userId="de06cec6-6a32-48fe-a866-6838d7403f30" providerId="ADAL" clId="{DE5B90EA-8F23-459A-8886-CA8644FB5E45}" dt="2018-05-08T20:08:12.424" v="173" actId="20577"/>
          <ac:inkMkLst>
            <pc:docMk/>
            <pc:sldMk cId="3234796783" sldId="268"/>
            <ac:inkMk id="20" creationId="{5248BF42-1D6C-4AB3-9322-89B6A2EAC5FD}"/>
          </ac:inkMkLst>
        </pc:inkChg>
        <pc:inkChg chg="add del">
          <ac:chgData name="Benjamin Celis" userId="de06cec6-6a32-48fe-a866-6838d7403f30" providerId="ADAL" clId="{DE5B90EA-8F23-459A-8886-CA8644FB5E45}" dt="2018-05-08T20:08:12.424" v="173" actId="20577"/>
          <ac:inkMkLst>
            <pc:docMk/>
            <pc:sldMk cId="3234796783" sldId="268"/>
            <ac:inkMk id="21" creationId="{EA8A4722-17AE-4CF6-9166-8E5D3A5A02E9}"/>
          </ac:inkMkLst>
        </pc:inkChg>
        <pc:inkChg chg="add del">
          <ac:chgData name="Benjamin Celis" userId="de06cec6-6a32-48fe-a866-6838d7403f30" providerId="ADAL" clId="{DE5B90EA-8F23-459A-8886-CA8644FB5E45}" dt="2018-05-08T20:08:12.424" v="173" actId="20577"/>
          <ac:inkMkLst>
            <pc:docMk/>
            <pc:sldMk cId="3234796783" sldId="268"/>
            <ac:inkMk id="22" creationId="{A9BDBB3A-2EB2-4C07-A594-48188F95A158}"/>
          </ac:inkMkLst>
        </pc:inkChg>
        <pc:inkChg chg="add del">
          <ac:chgData name="Benjamin Celis" userId="de06cec6-6a32-48fe-a866-6838d7403f30" providerId="ADAL" clId="{DE5B90EA-8F23-459A-8886-CA8644FB5E45}" dt="2018-05-08T20:08:12.424" v="173" actId="20577"/>
          <ac:inkMkLst>
            <pc:docMk/>
            <pc:sldMk cId="3234796783" sldId="268"/>
            <ac:inkMk id="23" creationId="{9D338CD6-E0FE-491C-BF39-E9F882F1E0D7}"/>
          </ac:inkMkLst>
        </pc:inkChg>
        <pc:inkChg chg="add del">
          <ac:chgData name="Benjamin Celis" userId="de06cec6-6a32-48fe-a866-6838d7403f30" providerId="ADAL" clId="{DE5B90EA-8F23-459A-8886-CA8644FB5E45}" dt="2018-05-08T20:08:12.424" v="173" actId="20577"/>
          <ac:inkMkLst>
            <pc:docMk/>
            <pc:sldMk cId="3234796783" sldId="268"/>
            <ac:inkMk id="24" creationId="{E65BE62D-4594-4323-8922-23610F3BA9D4}"/>
          </ac:inkMkLst>
        </pc:inkChg>
        <pc:inkChg chg="add del">
          <ac:chgData name="Benjamin Celis" userId="de06cec6-6a32-48fe-a866-6838d7403f30" providerId="ADAL" clId="{DE5B90EA-8F23-459A-8886-CA8644FB5E45}" dt="2018-05-08T20:08:12.424" v="173" actId="20577"/>
          <ac:inkMkLst>
            <pc:docMk/>
            <pc:sldMk cId="3234796783" sldId="268"/>
            <ac:inkMk id="25" creationId="{AB2A5F72-5466-43E2-A134-7D6F27D081AE}"/>
          </ac:inkMkLst>
        </pc:inkChg>
        <pc:inkChg chg="add del">
          <ac:chgData name="Benjamin Celis" userId="de06cec6-6a32-48fe-a866-6838d7403f30" providerId="ADAL" clId="{DE5B90EA-8F23-459A-8886-CA8644FB5E45}" dt="2018-05-08T20:08:12.424" v="173" actId="20577"/>
          <ac:inkMkLst>
            <pc:docMk/>
            <pc:sldMk cId="3234796783" sldId="268"/>
            <ac:inkMk id="26" creationId="{0E65305B-1410-4B9E-AF60-A6CD88823B0C}"/>
          </ac:inkMkLst>
        </pc:inkChg>
        <pc:inkChg chg="add del">
          <ac:chgData name="Benjamin Celis" userId="de06cec6-6a32-48fe-a866-6838d7403f30" providerId="ADAL" clId="{DE5B90EA-8F23-459A-8886-CA8644FB5E45}" dt="2018-05-08T20:08:12.424" v="173" actId="20577"/>
          <ac:inkMkLst>
            <pc:docMk/>
            <pc:sldMk cId="3234796783" sldId="268"/>
            <ac:inkMk id="27" creationId="{68DD8668-E002-46B2-99B2-EF4E59A1E302}"/>
          </ac:inkMkLst>
        </pc:inkChg>
        <pc:inkChg chg="add del">
          <ac:chgData name="Benjamin Celis" userId="de06cec6-6a32-48fe-a866-6838d7403f30" providerId="ADAL" clId="{DE5B90EA-8F23-459A-8886-CA8644FB5E45}" dt="2018-05-08T20:08:12.424" v="173" actId="20577"/>
          <ac:inkMkLst>
            <pc:docMk/>
            <pc:sldMk cId="3234796783" sldId="268"/>
            <ac:inkMk id="28" creationId="{FA097854-FA5D-482F-8C2B-DD76F18B6092}"/>
          </ac:inkMkLst>
        </pc:inkChg>
        <pc:inkChg chg="add del">
          <ac:chgData name="Benjamin Celis" userId="de06cec6-6a32-48fe-a866-6838d7403f30" providerId="ADAL" clId="{DE5B90EA-8F23-459A-8886-CA8644FB5E45}" dt="2018-05-08T20:08:12.424" v="173" actId="20577"/>
          <ac:inkMkLst>
            <pc:docMk/>
            <pc:sldMk cId="3234796783" sldId="268"/>
            <ac:inkMk id="29" creationId="{02F09B8A-97BF-4B06-BD8E-76088FC5D4CD}"/>
          </ac:inkMkLst>
        </pc:inkChg>
        <pc:inkChg chg="add del">
          <ac:chgData name="Benjamin Celis" userId="de06cec6-6a32-48fe-a866-6838d7403f30" providerId="ADAL" clId="{DE5B90EA-8F23-459A-8886-CA8644FB5E45}" dt="2018-05-08T20:08:12.424" v="173" actId="20577"/>
          <ac:inkMkLst>
            <pc:docMk/>
            <pc:sldMk cId="3234796783" sldId="268"/>
            <ac:inkMk id="30" creationId="{CF8204EF-852B-472A-BBAD-BA3409D1A23B}"/>
          </ac:inkMkLst>
        </pc:inkChg>
        <pc:inkChg chg="add del">
          <ac:chgData name="Benjamin Celis" userId="de06cec6-6a32-48fe-a866-6838d7403f30" providerId="ADAL" clId="{DE5B90EA-8F23-459A-8886-CA8644FB5E45}" dt="2018-05-08T20:08:12.424" v="173" actId="20577"/>
          <ac:inkMkLst>
            <pc:docMk/>
            <pc:sldMk cId="3234796783" sldId="268"/>
            <ac:inkMk id="31" creationId="{DB9B9EDC-FE59-4D6B-9E08-C0DC85F58919}"/>
          </ac:inkMkLst>
        </pc:inkChg>
        <pc:inkChg chg="add del">
          <ac:chgData name="Benjamin Celis" userId="de06cec6-6a32-48fe-a866-6838d7403f30" providerId="ADAL" clId="{DE5B90EA-8F23-459A-8886-CA8644FB5E45}" dt="2018-05-08T20:08:12.424" v="173" actId="20577"/>
          <ac:inkMkLst>
            <pc:docMk/>
            <pc:sldMk cId="3234796783" sldId="268"/>
            <ac:inkMk id="32" creationId="{99F53CBD-E93C-40CE-90BD-F95D8B164A59}"/>
          </ac:inkMkLst>
        </pc:inkChg>
        <pc:inkChg chg="add del">
          <ac:chgData name="Benjamin Celis" userId="de06cec6-6a32-48fe-a866-6838d7403f30" providerId="ADAL" clId="{DE5B90EA-8F23-459A-8886-CA8644FB5E45}" dt="2018-05-08T20:08:12.424" v="173" actId="20577"/>
          <ac:inkMkLst>
            <pc:docMk/>
            <pc:sldMk cId="3234796783" sldId="268"/>
            <ac:inkMk id="33" creationId="{49F5C21B-34F4-4A7F-A282-26BBDE9A1079}"/>
          </ac:inkMkLst>
        </pc:inkChg>
        <pc:inkChg chg="add del">
          <ac:chgData name="Benjamin Celis" userId="de06cec6-6a32-48fe-a866-6838d7403f30" providerId="ADAL" clId="{DE5B90EA-8F23-459A-8886-CA8644FB5E45}" dt="2018-05-08T20:08:23.958" v="190" actId="20577"/>
          <ac:inkMkLst>
            <pc:docMk/>
            <pc:sldMk cId="3234796783" sldId="268"/>
            <ac:inkMk id="34" creationId="{58A1F8C1-D46B-4B4A-B41F-5C733A20335A}"/>
          </ac:inkMkLst>
        </pc:inkChg>
        <pc:inkChg chg="add del">
          <ac:chgData name="Benjamin Celis" userId="de06cec6-6a32-48fe-a866-6838d7403f30" providerId="ADAL" clId="{DE5B90EA-8F23-459A-8886-CA8644FB5E45}" dt="2018-05-08T20:08:17.999" v="177" actId="20577"/>
          <ac:inkMkLst>
            <pc:docMk/>
            <pc:sldMk cId="3234796783" sldId="268"/>
            <ac:inkMk id="35" creationId="{F3D5855E-D376-4B0E-9313-15A7EC9232FF}"/>
          </ac:inkMkLst>
        </pc:inkChg>
        <pc:inkChg chg="add del">
          <ac:chgData name="Benjamin Celis" userId="de06cec6-6a32-48fe-a866-6838d7403f30" providerId="ADAL" clId="{DE5B90EA-8F23-459A-8886-CA8644FB5E45}" dt="2018-05-08T20:08:17.999" v="177" actId="20577"/>
          <ac:inkMkLst>
            <pc:docMk/>
            <pc:sldMk cId="3234796783" sldId="268"/>
            <ac:inkMk id="36" creationId="{DABBDBA5-865F-4E20-879B-DD4171F89CAE}"/>
          </ac:inkMkLst>
        </pc:inkChg>
        <pc:inkChg chg="add del">
          <ac:chgData name="Benjamin Celis" userId="de06cec6-6a32-48fe-a866-6838d7403f30" providerId="ADAL" clId="{DE5B90EA-8F23-459A-8886-CA8644FB5E45}" dt="2018-05-08T20:08:17.999" v="177" actId="20577"/>
          <ac:inkMkLst>
            <pc:docMk/>
            <pc:sldMk cId="3234796783" sldId="268"/>
            <ac:inkMk id="37" creationId="{64D73924-5E26-4D8F-9A82-43190EF66BD0}"/>
          </ac:inkMkLst>
        </pc:inkChg>
        <pc:inkChg chg="add del">
          <ac:chgData name="Benjamin Celis" userId="de06cec6-6a32-48fe-a866-6838d7403f30" providerId="ADAL" clId="{DE5B90EA-8F23-459A-8886-CA8644FB5E45}" dt="2018-05-08T20:08:23.958" v="190" actId="20577"/>
          <ac:inkMkLst>
            <pc:docMk/>
            <pc:sldMk cId="3234796783" sldId="268"/>
            <ac:inkMk id="38" creationId="{14C25B35-7FF7-4DD7-B8A4-538A3EBA5CAC}"/>
          </ac:inkMkLst>
        </pc:inkChg>
        <pc:inkChg chg="add del">
          <ac:chgData name="Benjamin Celis" userId="de06cec6-6a32-48fe-a866-6838d7403f30" providerId="ADAL" clId="{DE5B90EA-8F23-459A-8886-CA8644FB5E45}" dt="2018-05-08T20:08:23.958" v="190" actId="20577"/>
          <ac:inkMkLst>
            <pc:docMk/>
            <pc:sldMk cId="3234796783" sldId="268"/>
            <ac:inkMk id="39" creationId="{BC3665F1-3894-436B-913C-1440F5F8E9AF}"/>
          </ac:inkMkLst>
        </pc:inkChg>
        <pc:inkChg chg="add del">
          <ac:chgData name="Benjamin Celis" userId="de06cec6-6a32-48fe-a866-6838d7403f30" providerId="ADAL" clId="{DE5B90EA-8F23-459A-8886-CA8644FB5E45}" dt="2018-05-08T20:08:23.958" v="190" actId="20577"/>
          <ac:inkMkLst>
            <pc:docMk/>
            <pc:sldMk cId="3234796783" sldId="268"/>
            <ac:inkMk id="40" creationId="{36302485-3DBB-4669-A675-E25F02786A74}"/>
          </ac:inkMkLst>
        </pc:inkChg>
        <pc:inkChg chg="add del">
          <ac:chgData name="Benjamin Celis" userId="de06cec6-6a32-48fe-a866-6838d7403f30" providerId="ADAL" clId="{DE5B90EA-8F23-459A-8886-CA8644FB5E45}" dt="2018-05-08T20:08:23.958" v="190" actId="20577"/>
          <ac:inkMkLst>
            <pc:docMk/>
            <pc:sldMk cId="3234796783" sldId="268"/>
            <ac:inkMk id="41" creationId="{4284504B-B179-43DC-A79E-127394845901}"/>
          </ac:inkMkLst>
        </pc:inkChg>
        <pc:inkChg chg="add del">
          <ac:chgData name="Benjamin Celis" userId="de06cec6-6a32-48fe-a866-6838d7403f30" providerId="ADAL" clId="{DE5B90EA-8F23-459A-8886-CA8644FB5E45}" dt="2018-05-08T20:08:23.958" v="190" actId="20577"/>
          <ac:inkMkLst>
            <pc:docMk/>
            <pc:sldMk cId="3234796783" sldId="268"/>
            <ac:inkMk id="42" creationId="{E36524AB-FB56-4C24-8614-C2B0644F2455}"/>
          </ac:inkMkLst>
        </pc:inkChg>
        <pc:inkChg chg="add del">
          <ac:chgData name="Benjamin Celis" userId="de06cec6-6a32-48fe-a866-6838d7403f30" providerId="ADAL" clId="{DE5B90EA-8F23-459A-8886-CA8644FB5E45}" dt="2018-05-08T20:08:23.958" v="190" actId="20577"/>
          <ac:inkMkLst>
            <pc:docMk/>
            <pc:sldMk cId="3234796783" sldId="268"/>
            <ac:inkMk id="43" creationId="{AFC5E6DC-ED47-4C28-A12C-84D8AB5A7263}"/>
          </ac:inkMkLst>
        </pc:inkChg>
        <pc:inkChg chg="add del">
          <ac:chgData name="Benjamin Celis" userId="de06cec6-6a32-48fe-a866-6838d7403f30" providerId="ADAL" clId="{DE5B90EA-8F23-459A-8886-CA8644FB5E45}" dt="2018-05-08T20:08:23.958" v="190" actId="20577"/>
          <ac:inkMkLst>
            <pc:docMk/>
            <pc:sldMk cId="3234796783" sldId="268"/>
            <ac:inkMk id="44" creationId="{B766307F-15B4-4264-B512-AA7116C5E70C}"/>
          </ac:inkMkLst>
        </pc:inkChg>
        <pc:inkChg chg="add del">
          <ac:chgData name="Benjamin Celis" userId="de06cec6-6a32-48fe-a866-6838d7403f30" providerId="ADAL" clId="{DE5B90EA-8F23-459A-8886-CA8644FB5E45}" dt="2018-05-08T20:08:23.958" v="190" actId="20577"/>
          <ac:inkMkLst>
            <pc:docMk/>
            <pc:sldMk cId="3234796783" sldId="268"/>
            <ac:inkMk id="45" creationId="{61333C61-C510-485F-A791-C8ABB483A9C0}"/>
          </ac:inkMkLst>
        </pc:inkChg>
        <pc:inkChg chg="add del">
          <ac:chgData name="Benjamin Celis" userId="de06cec6-6a32-48fe-a866-6838d7403f30" providerId="ADAL" clId="{DE5B90EA-8F23-459A-8886-CA8644FB5E45}" dt="2018-05-08T20:08:23.958" v="190" actId="20577"/>
          <ac:inkMkLst>
            <pc:docMk/>
            <pc:sldMk cId="3234796783" sldId="268"/>
            <ac:inkMk id="46" creationId="{A0B13E59-DDAE-4594-99AB-0B23A019B5C9}"/>
          </ac:inkMkLst>
        </pc:inkChg>
        <pc:inkChg chg="add del">
          <ac:chgData name="Benjamin Celis" userId="de06cec6-6a32-48fe-a866-6838d7403f30" providerId="ADAL" clId="{DE5B90EA-8F23-459A-8886-CA8644FB5E45}" dt="2018-05-08T20:08:23.958" v="190" actId="20577"/>
          <ac:inkMkLst>
            <pc:docMk/>
            <pc:sldMk cId="3234796783" sldId="268"/>
            <ac:inkMk id="47" creationId="{BB34F758-E998-4A3B-BBBD-E18A712E0E97}"/>
          </ac:inkMkLst>
        </pc:inkChg>
        <pc:inkChg chg="add del">
          <ac:chgData name="Benjamin Celis" userId="de06cec6-6a32-48fe-a866-6838d7403f30" providerId="ADAL" clId="{DE5B90EA-8F23-459A-8886-CA8644FB5E45}" dt="2018-05-08T20:08:23.958" v="190" actId="20577"/>
          <ac:inkMkLst>
            <pc:docMk/>
            <pc:sldMk cId="3234796783" sldId="268"/>
            <ac:inkMk id="48" creationId="{0502F345-14F2-4170-B39D-899E6EF67CA8}"/>
          </ac:inkMkLst>
        </pc:inkChg>
        <pc:inkChg chg="add del">
          <ac:chgData name="Benjamin Celis" userId="de06cec6-6a32-48fe-a866-6838d7403f30" providerId="ADAL" clId="{DE5B90EA-8F23-459A-8886-CA8644FB5E45}" dt="2018-05-08T20:08:23.958" v="190" actId="20577"/>
          <ac:inkMkLst>
            <pc:docMk/>
            <pc:sldMk cId="3234796783" sldId="268"/>
            <ac:inkMk id="49" creationId="{BDB3C8DF-4E53-4AAB-B9FE-1AA42A891974}"/>
          </ac:inkMkLst>
        </pc:inkChg>
        <pc:inkChg chg="add del">
          <ac:chgData name="Benjamin Celis" userId="de06cec6-6a32-48fe-a866-6838d7403f30" providerId="ADAL" clId="{DE5B90EA-8F23-459A-8886-CA8644FB5E45}" dt="2018-05-08T20:08:23.958" v="190" actId="20577"/>
          <ac:inkMkLst>
            <pc:docMk/>
            <pc:sldMk cId="3234796783" sldId="268"/>
            <ac:inkMk id="50" creationId="{AE20DC60-F031-4884-B90B-112D2EA7DD09}"/>
          </ac:inkMkLst>
        </pc:inkChg>
        <pc:inkChg chg="add del">
          <ac:chgData name="Benjamin Celis" userId="de06cec6-6a32-48fe-a866-6838d7403f30" providerId="ADAL" clId="{DE5B90EA-8F23-459A-8886-CA8644FB5E45}" dt="2018-05-08T20:08:24.909" v="192" actId="20577"/>
          <ac:inkMkLst>
            <pc:docMk/>
            <pc:sldMk cId="3234796783" sldId="268"/>
            <ac:inkMk id="51" creationId="{C3A17720-8889-4E4A-AE3A-B02EDCD4D9CA}"/>
          </ac:inkMkLst>
        </pc:inkChg>
        <pc:inkChg chg="add del">
          <ac:chgData name="Benjamin Celis" userId="de06cec6-6a32-48fe-a866-6838d7403f30" providerId="ADAL" clId="{DE5B90EA-8F23-459A-8886-CA8644FB5E45}" dt="2018-05-08T20:08:24.909" v="192" actId="20577"/>
          <ac:inkMkLst>
            <pc:docMk/>
            <pc:sldMk cId="3234796783" sldId="268"/>
            <ac:inkMk id="52" creationId="{1BE4E59E-B0A2-4F15-AE87-714A148047C0}"/>
          </ac:inkMkLst>
        </pc:inkChg>
        <pc:inkChg chg="add del mod">
          <ac:chgData name="Benjamin Celis" userId="de06cec6-6a32-48fe-a866-6838d7403f30" providerId="ADAL" clId="{DE5B90EA-8F23-459A-8886-CA8644FB5E45}" dt="2018-05-09T21:35:53.575" v="1142" actId="478"/>
          <ac:inkMkLst>
            <pc:docMk/>
            <pc:sldMk cId="3234796783" sldId="268"/>
            <ac:inkMk id="53" creationId="{783D0A60-0F76-431A-B56F-AAAD069B7AB4}"/>
          </ac:inkMkLst>
        </pc:inkChg>
      </pc:sldChg>
      <pc:sldChg chg="add">
        <pc:chgData name="Benjamin Celis" userId="de06cec6-6a32-48fe-a866-6838d7403f30" providerId="ADAL" clId="{DE5B90EA-8F23-459A-8886-CA8644FB5E45}" dt="2018-05-08T16:17:03.161" v="32" actId="20577"/>
        <pc:sldMkLst>
          <pc:docMk/>
          <pc:sldMk cId="2452796303" sldId="269"/>
        </pc:sldMkLst>
      </pc:sldChg>
      <pc:sldChg chg="add">
        <pc:chgData name="Benjamin Celis" userId="de06cec6-6a32-48fe-a866-6838d7403f30" providerId="ADAL" clId="{DE5B90EA-8F23-459A-8886-CA8644FB5E45}" dt="2018-05-10T18:13:13.389" v="2125" actId="2696"/>
        <pc:sldMkLst>
          <pc:docMk/>
          <pc:sldMk cId="451305494" sldId="293"/>
        </pc:sldMkLst>
      </pc:sldChg>
      <pc:sldChg chg="modSp add modTransition">
        <pc:chgData name="Benjamin Celis" userId="de06cec6-6a32-48fe-a866-6838d7403f30" providerId="ADAL" clId="{DE5B90EA-8F23-459A-8886-CA8644FB5E45}" dt="2018-05-10T19:20:11.232" v="2139" actId="20577"/>
        <pc:sldMkLst>
          <pc:docMk/>
          <pc:sldMk cId="3172493984" sldId="318"/>
        </pc:sldMkLst>
        <pc:spChg chg="mod">
          <ac:chgData name="Benjamin Celis" userId="de06cec6-6a32-48fe-a866-6838d7403f30" providerId="ADAL" clId="{DE5B90EA-8F23-459A-8886-CA8644FB5E45}" dt="2018-05-09T20:50:31.852" v="914" actId="1076"/>
          <ac:spMkLst>
            <pc:docMk/>
            <pc:sldMk cId="3172493984" sldId="318"/>
            <ac:spMk id="2" creationId="{00000000-0000-0000-0000-000000000000}"/>
          </ac:spMkLst>
        </pc:spChg>
        <pc:spChg chg="mod">
          <ac:chgData name="Benjamin Celis" userId="de06cec6-6a32-48fe-a866-6838d7403f30" providerId="ADAL" clId="{DE5B90EA-8F23-459A-8886-CA8644FB5E45}" dt="2018-05-09T21:14:44.657" v="969" actId="20577"/>
          <ac:spMkLst>
            <pc:docMk/>
            <pc:sldMk cId="3172493984" sldId="318"/>
            <ac:spMk id="6" creationId="{00000000-0000-0000-0000-000000000000}"/>
          </ac:spMkLst>
        </pc:spChg>
        <pc:graphicFrameChg chg="mod">
          <ac:chgData name="Benjamin Celis" userId="de06cec6-6a32-48fe-a866-6838d7403f30" providerId="ADAL" clId="{DE5B90EA-8F23-459A-8886-CA8644FB5E45}" dt="2018-05-10T19:20:11.232" v="2139" actId="20577"/>
          <ac:graphicFrameMkLst>
            <pc:docMk/>
            <pc:sldMk cId="3172493984" sldId="318"/>
            <ac:graphicFrameMk id="5" creationId="{00000000-0000-0000-0000-000000000000}"/>
          </ac:graphicFrameMkLst>
        </pc:graphicFrameChg>
      </pc:sldChg>
      <pc:sldChg chg="modSp add modNotesTx">
        <pc:chgData name="Benjamin Celis" userId="de06cec6-6a32-48fe-a866-6838d7403f30" providerId="ADAL" clId="{DE5B90EA-8F23-459A-8886-CA8644FB5E45}" dt="2018-05-24T17:36:36.083" v="3382" actId="20577"/>
        <pc:sldMkLst>
          <pc:docMk/>
          <pc:sldMk cId="4280569941" sldId="323"/>
        </pc:sldMkLst>
        <pc:spChg chg="mod">
          <ac:chgData name="Benjamin Celis" userId="de06cec6-6a32-48fe-a866-6838d7403f30" providerId="ADAL" clId="{DE5B90EA-8F23-459A-8886-CA8644FB5E45}" dt="2018-05-24T17:36:36.083" v="3382" actId="20577"/>
          <ac:spMkLst>
            <pc:docMk/>
            <pc:sldMk cId="4280569941" sldId="323"/>
            <ac:spMk id="2" creationId="{32087473-651C-4A07-BDAC-2738C69037E9}"/>
          </ac:spMkLst>
        </pc:spChg>
        <pc:spChg chg="mod">
          <ac:chgData name="Benjamin Celis" userId="de06cec6-6a32-48fe-a866-6838d7403f30" providerId="ADAL" clId="{DE5B90EA-8F23-459A-8886-CA8644FB5E45}" dt="2018-05-18T18:53:07.853" v="3291" actId="20577"/>
          <ac:spMkLst>
            <pc:docMk/>
            <pc:sldMk cId="4280569941" sldId="323"/>
            <ac:spMk id="3" creationId="{B530ED88-D74B-4F90-8983-5BC853A9E235}"/>
          </ac:spMkLst>
        </pc:spChg>
      </pc:sldChg>
      <pc:sldChg chg="addSp delSp modSp add del modTransition">
        <pc:chgData name="Benjamin Celis" userId="de06cec6-6a32-48fe-a866-6838d7403f30" providerId="ADAL" clId="{DE5B90EA-8F23-459A-8886-CA8644FB5E45}" dt="2018-05-24T18:39:00.489" v="3384" actId="2696"/>
        <pc:sldMkLst>
          <pc:docMk/>
          <pc:sldMk cId="2222077999" sldId="328"/>
        </pc:sldMkLst>
        <pc:spChg chg="del">
          <ac:chgData name="Benjamin Celis" userId="de06cec6-6a32-48fe-a866-6838d7403f30" providerId="ADAL" clId="{DE5B90EA-8F23-459A-8886-CA8644FB5E45}" dt="2018-05-10T14:57:32.101" v="1888" actId="478"/>
          <ac:spMkLst>
            <pc:docMk/>
            <pc:sldMk cId="2222077999" sldId="328"/>
            <ac:spMk id="5" creationId="{00000000-0000-0000-0000-000000000000}"/>
          </ac:spMkLst>
        </pc:spChg>
        <pc:spChg chg="add del mod">
          <ac:chgData name="Benjamin Celis" userId="de06cec6-6a32-48fe-a866-6838d7403f30" providerId="ADAL" clId="{DE5B90EA-8F23-459A-8886-CA8644FB5E45}" dt="2018-05-10T15:58:07.027" v="1960" actId="14100"/>
          <ac:spMkLst>
            <pc:docMk/>
            <pc:sldMk cId="2222077999" sldId="328"/>
            <ac:spMk id="36" creationId="{FECEED8A-05AE-46EE-9022-36C03A32689E}"/>
          </ac:spMkLst>
        </pc:spChg>
        <pc:picChg chg="del mod">
          <ac:chgData name="Benjamin Celis" userId="de06cec6-6a32-48fe-a866-6838d7403f30" providerId="ADAL" clId="{DE5B90EA-8F23-459A-8886-CA8644FB5E45}" dt="2018-05-10T15:58:05.512" v="1959" actId="478"/>
          <ac:picMkLst>
            <pc:docMk/>
            <pc:sldMk cId="2222077999" sldId="328"/>
            <ac:picMk id="4" creationId="{00000000-0000-0000-0000-000000000000}"/>
          </ac:picMkLst>
        </pc:picChg>
        <pc:picChg chg="add mod">
          <ac:chgData name="Benjamin Celis" userId="de06cec6-6a32-48fe-a866-6838d7403f30" providerId="ADAL" clId="{DE5B90EA-8F23-459A-8886-CA8644FB5E45}" dt="2018-05-10T15:58:13.125" v="1962" actId="14100"/>
          <ac:picMkLst>
            <pc:docMk/>
            <pc:sldMk cId="2222077999" sldId="328"/>
            <ac:picMk id="37" creationId="{1028558D-3706-476D-9CE2-C78E4FB57BEE}"/>
          </ac:picMkLst>
        </pc:picChg>
        <pc:inkChg chg="add del">
          <ac:chgData name="Benjamin Celis" userId="de06cec6-6a32-48fe-a866-6838d7403f30" providerId="ADAL" clId="{DE5B90EA-8F23-459A-8886-CA8644FB5E45}" dt="2018-05-10T14:57:09.212" v="1869" actId="478"/>
          <ac:inkMkLst>
            <pc:docMk/>
            <pc:sldMk cId="2222077999" sldId="328"/>
            <ac:inkMk id="3" creationId="{376D5A63-2854-44AB-9A13-116E18DB789F}"/>
          </ac:inkMkLst>
        </pc:inkChg>
        <pc:inkChg chg="add del">
          <ac:chgData name="Benjamin Celis" userId="de06cec6-6a32-48fe-a866-6838d7403f30" providerId="ADAL" clId="{DE5B90EA-8F23-459A-8886-CA8644FB5E45}" dt="2018-05-10T14:57:09.212" v="1869" actId="478"/>
          <ac:inkMkLst>
            <pc:docMk/>
            <pc:sldMk cId="2222077999" sldId="328"/>
            <ac:inkMk id="6" creationId="{0C5DE59A-86D2-446F-AAA4-578E968E7ED1}"/>
          </ac:inkMkLst>
        </pc:inkChg>
        <pc:inkChg chg="add del">
          <ac:chgData name="Benjamin Celis" userId="de06cec6-6a32-48fe-a866-6838d7403f30" providerId="ADAL" clId="{DE5B90EA-8F23-459A-8886-CA8644FB5E45}" dt="2018-05-10T14:57:09.212" v="1869" actId="478"/>
          <ac:inkMkLst>
            <pc:docMk/>
            <pc:sldMk cId="2222077999" sldId="328"/>
            <ac:inkMk id="7" creationId="{A58C3263-A0F9-4A8F-A80A-65CC91EEB069}"/>
          </ac:inkMkLst>
        </pc:inkChg>
        <pc:inkChg chg="add del">
          <ac:chgData name="Benjamin Celis" userId="de06cec6-6a32-48fe-a866-6838d7403f30" providerId="ADAL" clId="{DE5B90EA-8F23-459A-8886-CA8644FB5E45}" dt="2018-05-10T14:57:09.212" v="1869" actId="478"/>
          <ac:inkMkLst>
            <pc:docMk/>
            <pc:sldMk cId="2222077999" sldId="328"/>
            <ac:inkMk id="8" creationId="{767B3CF0-4420-4F95-B259-AAE14CAC8691}"/>
          </ac:inkMkLst>
        </pc:inkChg>
        <pc:inkChg chg="add del">
          <ac:chgData name="Benjamin Celis" userId="de06cec6-6a32-48fe-a866-6838d7403f30" providerId="ADAL" clId="{DE5B90EA-8F23-459A-8886-CA8644FB5E45}" dt="2018-05-10T14:57:09.212" v="1869" actId="478"/>
          <ac:inkMkLst>
            <pc:docMk/>
            <pc:sldMk cId="2222077999" sldId="328"/>
            <ac:inkMk id="9" creationId="{E8F98350-E95E-4B7E-BA59-050C299133BD}"/>
          </ac:inkMkLst>
        </pc:inkChg>
        <pc:inkChg chg="add del">
          <ac:chgData name="Benjamin Celis" userId="de06cec6-6a32-48fe-a866-6838d7403f30" providerId="ADAL" clId="{DE5B90EA-8F23-459A-8886-CA8644FB5E45}" dt="2018-05-10T14:57:09.212" v="1869" actId="478"/>
          <ac:inkMkLst>
            <pc:docMk/>
            <pc:sldMk cId="2222077999" sldId="328"/>
            <ac:inkMk id="10" creationId="{D80266B7-C5A3-433F-8AFA-89E0AE2A8456}"/>
          </ac:inkMkLst>
        </pc:inkChg>
        <pc:inkChg chg="add del">
          <ac:chgData name="Benjamin Celis" userId="de06cec6-6a32-48fe-a866-6838d7403f30" providerId="ADAL" clId="{DE5B90EA-8F23-459A-8886-CA8644FB5E45}" dt="2018-05-10T14:57:09.212" v="1869" actId="478"/>
          <ac:inkMkLst>
            <pc:docMk/>
            <pc:sldMk cId="2222077999" sldId="328"/>
            <ac:inkMk id="11" creationId="{3B1A793B-67E2-4A79-AFA3-640A15CCBA05}"/>
          </ac:inkMkLst>
        </pc:inkChg>
        <pc:inkChg chg="add del">
          <ac:chgData name="Benjamin Celis" userId="de06cec6-6a32-48fe-a866-6838d7403f30" providerId="ADAL" clId="{DE5B90EA-8F23-459A-8886-CA8644FB5E45}" dt="2018-05-10T14:57:09.212" v="1869" actId="478"/>
          <ac:inkMkLst>
            <pc:docMk/>
            <pc:sldMk cId="2222077999" sldId="328"/>
            <ac:inkMk id="12" creationId="{1ECEB137-C0C8-438C-9E18-1EB0EA2BF9FC}"/>
          </ac:inkMkLst>
        </pc:inkChg>
        <pc:inkChg chg="add del">
          <ac:chgData name="Benjamin Celis" userId="de06cec6-6a32-48fe-a866-6838d7403f30" providerId="ADAL" clId="{DE5B90EA-8F23-459A-8886-CA8644FB5E45}" dt="2018-05-10T14:57:09.212" v="1869" actId="478"/>
          <ac:inkMkLst>
            <pc:docMk/>
            <pc:sldMk cId="2222077999" sldId="328"/>
            <ac:inkMk id="13" creationId="{02359A35-6A3A-4526-AB1B-B8B92B8B9C1D}"/>
          </ac:inkMkLst>
        </pc:inkChg>
        <pc:inkChg chg="add del">
          <ac:chgData name="Benjamin Celis" userId="de06cec6-6a32-48fe-a866-6838d7403f30" providerId="ADAL" clId="{DE5B90EA-8F23-459A-8886-CA8644FB5E45}" dt="2018-05-10T14:57:17.220" v="1882" actId="478"/>
          <ac:inkMkLst>
            <pc:docMk/>
            <pc:sldMk cId="2222077999" sldId="328"/>
            <ac:inkMk id="14" creationId="{705D3C27-B7CB-4362-9F85-C36D77218F21}"/>
          </ac:inkMkLst>
        </pc:inkChg>
        <pc:inkChg chg="add del">
          <ac:chgData name="Benjamin Celis" userId="de06cec6-6a32-48fe-a866-6838d7403f30" providerId="ADAL" clId="{DE5B90EA-8F23-459A-8886-CA8644FB5E45}" dt="2018-05-10T14:57:17.220" v="1882" actId="478"/>
          <ac:inkMkLst>
            <pc:docMk/>
            <pc:sldMk cId="2222077999" sldId="328"/>
            <ac:inkMk id="15" creationId="{F7A33E7C-F8F1-4099-BD48-021245E1A09E}"/>
          </ac:inkMkLst>
        </pc:inkChg>
        <pc:inkChg chg="add del">
          <ac:chgData name="Benjamin Celis" userId="de06cec6-6a32-48fe-a866-6838d7403f30" providerId="ADAL" clId="{DE5B90EA-8F23-459A-8886-CA8644FB5E45}" dt="2018-05-10T14:57:12.611" v="1874" actId="478"/>
          <ac:inkMkLst>
            <pc:docMk/>
            <pc:sldMk cId="2222077999" sldId="328"/>
            <ac:inkMk id="16" creationId="{E6BE358C-311F-4A8F-9445-58C44FC6E7F2}"/>
          </ac:inkMkLst>
        </pc:inkChg>
        <pc:inkChg chg="add del">
          <ac:chgData name="Benjamin Celis" userId="de06cec6-6a32-48fe-a866-6838d7403f30" providerId="ADAL" clId="{DE5B90EA-8F23-459A-8886-CA8644FB5E45}" dt="2018-05-10T14:57:12.611" v="1874" actId="478"/>
          <ac:inkMkLst>
            <pc:docMk/>
            <pc:sldMk cId="2222077999" sldId="328"/>
            <ac:inkMk id="17" creationId="{AB30FA4F-A41B-4CB1-8280-0A477840F0E2}"/>
          </ac:inkMkLst>
        </pc:inkChg>
        <pc:inkChg chg="add del">
          <ac:chgData name="Benjamin Celis" userId="de06cec6-6a32-48fe-a866-6838d7403f30" providerId="ADAL" clId="{DE5B90EA-8F23-459A-8886-CA8644FB5E45}" dt="2018-05-10T14:57:12.611" v="1874" actId="478"/>
          <ac:inkMkLst>
            <pc:docMk/>
            <pc:sldMk cId="2222077999" sldId="328"/>
            <ac:inkMk id="18" creationId="{3E40E116-899B-46B5-B110-2858CADDA5B1}"/>
          </ac:inkMkLst>
        </pc:inkChg>
        <pc:inkChg chg="add del">
          <ac:chgData name="Benjamin Celis" userId="de06cec6-6a32-48fe-a866-6838d7403f30" providerId="ADAL" clId="{DE5B90EA-8F23-459A-8886-CA8644FB5E45}" dt="2018-05-10T14:57:12.611" v="1874" actId="478"/>
          <ac:inkMkLst>
            <pc:docMk/>
            <pc:sldMk cId="2222077999" sldId="328"/>
            <ac:inkMk id="19" creationId="{AF1E7DEE-A47C-4046-B4CD-8A30700EFBB9}"/>
          </ac:inkMkLst>
        </pc:inkChg>
        <pc:inkChg chg="add del">
          <ac:chgData name="Benjamin Celis" userId="de06cec6-6a32-48fe-a866-6838d7403f30" providerId="ADAL" clId="{DE5B90EA-8F23-459A-8886-CA8644FB5E45}" dt="2018-05-10T14:57:19.848" v="1887" actId="478"/>
          <ac:inkMkLst>
            <pc:docMk/>
            <pc:sldMk cId="2222077999" sldId="328"/>
            <ac:inkMk id="20" creationId="{96688431-CBC1-46E3-A9D0-77715FE7D95E}"/>
          </ac:inkMkLst>
        </pc:inkChg>
        <pc:inkChg chg="add del">
          <ac:chgData name="Benjamin Celis" userId="de06cec6-6a32-48fe-a866-6838d7403f30" providerId="ADAL" clId="{DE5B90EA-8F23-459A-8886-CA8644FB5E45}" dt="2018-05-10T14:57:15.074" v="1879" actId="478"/>
          <ac:inkMkLst>
            <pc:docMk/>
            <pc:sldMk cId="2222077999" sldId="328"/>
            <ac:inkMk id="21" creationId="{CE3193DF-0A7A-4F5F-8FBC-C4950F63CE17}"/>
          </ac:inkMkLst>
        </pc:inkChg>
        <pc:inkChg chg="add del">
          <ac:chgData name="Benjamin Celis" userId="de06cec6-6a32-48fe-a866-6838d7403f30" providerId="ADAL" clId="{DE5B90EA-8F23-459A-8886-CA8644FB5E45}" dt="2018-05-10T14:57:15.074" v="1879" actId="478"/>
          <ac:inkMkLst>
            <pc:docMk/>
            <pc:sldMk cId="2222077999" sldId="328"/>
            <ac:inkMk id="22" creationId="{45929253-C4BE-4DA8-8F9E-D02E44F4533A}"/>
          </ac:inkMkLst>
        </pc:inkChg>
        <pc:inkChg chg="add del">
          <ac:chgData name="Benjamin Celis" userId="de06cec6-6a32-48fe-a866-6838d7403f30" providerId="ADAL" clId="{DE5B90EA-8F23-459A-8886-CA8644FB5E45}" dt="2018-05-10T14:57:15.074" v="1879" actId="478"/>
          <ac:inkMkLst>
            <pc:docMk/>
            <pc:sldMk cId="2222077999" sldId="328"/>
            <ac:inkMk id="23" creationId="{71779A3C-56DC-4518-B4D1-F37C4A101ED4}"/>
          </ac:inkMkLst>
        </pc:inkChg>
        <pc:inkChg chg="add del">
          <ac:chgData name="Benjamin Celis" userId="de06cec6-6a32-48fe-a866-6838d7403f30" providerId="ADAL" clId="{DE5B90EA-8F23-459A-8886-CA8644FB5E45}" dt="2018-05-10T14:57:15.074" v="1879" actId="478"/>
          <ac:inkMkLst>
            <pc:docMk/>
            <pc:sldMk cId="2222077999" sldId="328"/>
            <ac:inkMk id="24" creationId="{1A690B95-BA4E-469E-A266-4C0B18712482}"/>
          </ac:inkMkLst>
        </pc:inkChg>
        <pc:inkChg chg="add del">
          <ac:chgData name="Benjamin Celis" userId="de06cec6-6a32-48fe-a866-6838d7403f30" providerId="ADAL" clId="{DE5B90EA-8F23-459A-8886-CA8644FB5E45}" dt="2018-05-10T14:57:19.848" v="1887" actId="478"/>
          <ac:inkMkLst>
            <pc:docMk/>
            <pc:sldMk cId="2222077999" sldId="328"/>
            <ac:inkMk id="25" creationId="{9D9D96B3-7302-456F-9721-8E6D9E1F4AE5}"/>
          </ac:inkMkLst>
        </pc:inkChg>
        <pc:inkChg chg="add del">
          <ac:chgData name="Benjamin Celis" userId="de06cec6-6a32-48fe-a866-6838d7403f30" providerId="ADAL" clId="{DE5B90EA-8F23-459A-8886-CA8644FB5E45}" dt="2018-05-10T14:57:17.220" v="1882" actId="478"/>
          <ac:inkMkLst>
            <pc:docMk/>
            <pc:sldMk cId="2222077999" sldId="328"/>
            <ac:inkMk id="26" creationId="{CDBABD4E-838C-4FFF-B0F8-6E51DD755126}"/>
          </ac:inkMkLst>
        </pc:inkChg>
        <pc:inkChg chg="add del">
          <ac:chgData name="Benjamin Celis" userId="de06cec6-6a32-48fe-a866-6838d7403f30" providerId="ADAL" clId="{DE5B90EA-8F23-459A-8886-CA8644FB5E45}" dt="2018-05-10T14:57:17.220" v="1882" actId="478"/>
          <ac:inkMkLst>
            <pc:docMk/>
            <pc:sldMk cId="2222077999" sldId="328"/>
            <ac:inkMk id="27" creationId="{CDE42B87-252B-422C-949F-C58102CC2334}"/>
          </ac:inkMkLst>
        </pc:inkChg>
        <pc:inkChg chg="add del">
          <ac:chgData name="Benjamin Celis" userId="de06cec6-6a32-48fe-a866-6838d7403f30" providerId="ADAL" clId="{DE5B90EA-8F23-459A-8886-CA8644FB5E45}" dt="2018-05-10T15:43:06.293" v="1947" actId="478"/>
          <ac:inkMkLst>
            <pc:docMk/>
            <pc:sldMk cId="2222077999" sldId="328"/>
            <ac:inkMk id="28" creationId="{165F3598-8B7F-4837-A843-D6F28465A820}"/>
          </ac:inkMkLst>
        </pc:inkChg>
        <pc:inkChg chg="add del">
          <ac:chgData name="Benjamin Celis" userId="de06cec6-6a32-48fe-a866-6838d7403f30" providerId="ADAL" clId="{DE5B90EA-8F23-459A-8886-CA8644FB5E45}" dt="2018-05-10T14:57:19.848" v="1887" actId="478"/>
          <ac:inkMkLst>
            <pc:docMk/>
            <pc:sldMk cId="2222077999" sldId="328"/>
            <ac:inkMk id="29" creationId="{AFB68F6E-ADAE-4B7A-9C4C-8B0426E18EDE}"/>
          </ac:inkMkLst>
        </pc:inkChg>
        <pc:inkChg chg="add del">
          <ac:chgData name="Benjamin Celis" userId="de06cec6-6a32-48fe-a866-6838d7403f30" providerId="ADAL" clId="{DE5B90EA-8F23-459A-8886-CA8644FB5E45}" dt="2018-05-10T14:57:19.848" v="1887" actId="478"/>
          <ac:inkMkLst>
            <pc:docMk/>
            <pc:sldMk cId="2222077999" sldId="328"/>
            <ac:inkMk id="30" creationId="{708E669A-1C07-4175-9059-630121B53A5E}"/>
          </ac:inkMkLst>
        </pc:inkChg>
        <pc:inkChg chg="add del">
          <ac:chgData name="Benjamin Celis" userId="de06cec6-6a32-48fe-a866-6838d7403f30" providerId="ADAL" clId="{DE5B90EA-8F23-459A-8886-CA8644FB5E45}" dt="2018-05-10T14:57:19.848" v="1887" actId="478"/>
          <ac:inkMkLst>
            <pc:docMk/>
            <pc:sldMk cId="2222077999" sldId="328"/>
            <ac:inkMk id="31" creationId="{0A7CF002-D19D-4063-B1A4-3BF4CC68CD8E}"/>
          </ac:inkMkLst>
        </pc:inkChg>
        <pc:inkChg chg="add del">
          <ac:chgData name="Benjamin Celis" userId="de06cec6-6a32-48fe-a866-6838d7403f30" providerId="ADAL" clId="{DE5B90EA-8F23-459A-8886-CA8644FB5E45}" dt="2018-05-10T14:57:19.848" v="1887" actId="478"/>
          <ac:inkMkLst>
            <pc:docMk/>
            <pc:sldMk cId="2222077999" sldId="328"/>
            <ac:inkMk id="32" creationId="{652769C1-878B-46BB-9851-C5887FE1538B}"/>
          </ac:inkMkLst>
        </pc:inkChg>
        <pc:inkChg chg="add del">
          <ac:chgData name="Benjamin Celis" userId="de06cec6-6a32-48fe-a866-6838d7403f30" providerId="ADAL" clId="{DE5B90EA-8F23-459A-8886-CA8644FB5E45}" dt="2018-05-10T15:43:07.620" v="1949" actId="478"/>
          <ac:inkMkLst>
            <pc:docMk/>
            <pc:sldMk cId="2222077999" sldId="328"/>
            <ac:inkMk id="33" creationId="{6EA05861-C01A-4A65-A17D-B8F866BD8CA1}"/>
          </ac:inkMkLst>
        </pc:inkChg>
        <pc:inkChg chg="add del">
          <ac:chgData name="Benjamin Celis" userId="de06cec6-6a32-48fe-a866-6838d7403f30" providerId="ADAL" clId="{DE5B90EA-8F23-459A-8886-CA8644FB5E45}" dt="2018-05-10T15:43:06.988" v="1948" actId="478"/>
          <ac:inkMkLst>
            <pc:docMk/>
            <pc:sldMk cId="2222077999" sldId="328"/>
            <ac:inkMk id="34" creationId="{C95231D8-E1E4-4BBF-9BDE-C69B35BAC175}"/>
          </ac:inkMkLst>
        </pc:inkChg>
      </pc:sldChg>
      <pc:sldChg chg="delSp add modTransition">
        <pc:chgData name="Benjamin Celis" userId="de06cec6-6a32-48fe-a866-6838d7403f30" providerId="ADAL" clId="{DE5B90EA-8F23-459A-8886-CA8644FB5E45}" dt="2018-05-10T14:57:36.977" v="1889" actId="478"/>
        <pc:sldMkLst>
          <pc:docMk/>
          <pc:sldMk cId="3105361544" sldId="329"/>
        </pc:sldMkLst>
        <pc:spChg chg="del">
          <ac:chgData name="Benjamin Celis" userId="de06cec6-6a32-48fe-a866-6838d7403f30" providerId="ADAL" clId="{DE5B90EA-8F23-459A-8886-CA8644FB5E45}" dt="2018-05-10T14:57:36.977" v="1889" actId="478"/>
          <ac:spMkLst>
            <pc:docMk/>
            <pc:sldMk cId="3105361544" sldId="329"/>
            <ac:spMk id="5" creationId="{00000000-0000-0000-0000-000000000000}"/>
          </ac:spMkLst>
        </pc:spChg>
      </pc:sldChg>
      <pc:sldChg chg="add">
        <pc:chgData name="Benjamin Celis" userId="de06cec6-6a32-48fe-a866-6838d7403f30" providerId="ADAL" clId="{DE5B90EA-8F23-459A-8886-CA8644FB5E45}" dt="2018-05-08T19:12:47.310" v="39" actId="20577"/>
        <pc:sldMkLst>
          <pc:docMk/>
          <pc:sldMk cId="4193203533" sldId="335"/>
        </pc:sldMkLst>
      </pc:sldChg>
      <pc:sldChg chg="modSp add modNotesTx">
        <pc:chgData name="Benjamin Celis" userId="de06cec6-6a32-48fe-a866-6838d7403f30" providerId="ADAL" clId="{DE5B90EA-8F23-459A-8886-CA8644FB5E45}" dt="2018-05-10T16:11:47.514" v="1983" actId="20577"/>
        <pc:sldMkLst>
          <pc:docMk/>
          <pc:sldMk cId="1153541539" sldId="336"/>
        </pc:sldMkLst>
        <pc:spChg chg="mod">
          <ac:chgData name="Benjamin Celis" userId="de06cec6-6a32-48fe-a866-6838d7403f30" providerId="ADAL" clId="{DE5B90EA-8F23-459A-8886-CA8644FB5E45}" dt="2018-05-09T20:18:21.650" v="405" actId="20577"/>
          <ac:spMkLst>
            <pc:docMk/>
            <pc:sldMk cId="1153541539" sldId="336"/>
            <ac:spMk id="2" creationId="{EFDA4C0A-64B5-4412-A32D-441DB26F552F}"/>
          </ac:spMkLst>
        </pc:spChg>
        <pc:spChg chg="mod">
          <ac:chgData name="Benjamin Celis" userId="de06cec6-6a32-48fe-a866-6838d7403f30" providerId="ADAL" clId="{DE5B90EA-8F23-459A-8886-CA8644FB5E45}" dt="2018-05-10T14:44:41.804" v="1664" actId="20577"/>
          <ac:spMkLst>
            <pc:docMk/>
            <pc:sldMk cId="1153541539" sldId="336"/>
            <ac:spMk id="3" creationId="{44DF2FC8-62FF-4B66-AAB0-B7911EB382F7}"/>
          </ac:spMkLst>
        </pc:spChg>
      </pc:sldChg>
      <pc:sldChg chg="addSp delSp modSp add delAnim modAnim">
        <pc:chgData name="Benjamin Celis" userId="de06cec6-6a32-48fe-a866-6838d7403f30" providerId="ADAL" clId="{DE5B90EA-8F23-459A-8886-CA8644FB5E45}" dt="2018-05-10T15:53:48.720" v="1958" actId="14100"/>
        <pc:sldMkLst>
          <pc:docMk/>
          <pc:sldMk cId="2047117893" sldId="337"/>
        </pc:sldMkLst>
        <pc:spChg chg="del">
          <ac:chgData name="Benjamin Celis" userId="de06cec6-6a32-48fe-a866-6838d7403f30" providerId="ADAL" clId="{DE5B90EA-8F23-459A-8886-CA8644FB5E45}" dt="2018-05-09T21:10:26.903" v="916" actId="20577"/>
          <ac:spMkLst>
            <pc:docMk/>
            <pc:sldMk cId="2047117893" sldId="337"/>
            <ac:spMk id="2" creationId="{73F318E3-2FE5-4520-A7AE-2AB1FFACFB54}"/>
          </ac:spMkLst>
        </pc:spChg>
        <pc:spChg chg="del">
          <ac:chgData name="Benjamin Celis" userId="de06cec6-6a32-48fe-a866-6838d7403f30" providerId="ADAL" clId="{DE5B90EA-8F23-459A-8886-CA8644FB5E45}" dt="2018-05-09T21:10:26.903" v="916" actId="20577"/>
          <ac:spMkLst>
            <pc:docMk/>
            <pc:sldMk cId="2047117893" sldId="337"/>
            <ac:spMk id="3" creationId="{4E172E44-A30E-441C-B017-1D2E14FCF6E0}"/>
          </ac:spMkLst>
        </pc:spChg>
        <pc:spChg chg="del">
          <ac:chgData name="Benjamin Celis" userId="de06cec6-6a32-48fe-a866-6838d7403f30" providerId="ADAL" clId="{DE5B90EA-8F23-459A-8886-CA8644FB5E45}" dt="2018-05-09T21:10:26.903" v="916" actId="20577"/>
          <ac:spMkLst>
            <pc:docMk/>
            <pc:sldMk cId="2047117893" sldId="337"/>
            <ac:spMk id="4" creationId="{8BADDAC3-BA82-4741-A0DF-2584DAF044E6}"/>
          </ac:spMkLst>
        </pc:spChg>
        <pc:spChg chg="add mod">
          <ac:chgData name="Benjamin Celis" userId="de06cec6-6a32-48fe-a866-6838d7403f30" providerId="ADAL" clId="{DE5B90EA-8F23-459A-8886-CA8644FB5E45}" dt="2018-05-09T21:19:30.086" v="1051" actId="20577"/>
          <ac:spMkLst>
            <pc:docMk/>
            <pc:sldMk cId="2047117893" sldId="337"/>
            <ac:spMk id="5" creationId="{FD3CD179-C730-4EDC-A30C-364B17D88F96}"/>
          </ac:spMkLst>
        </pc:spChg>
        <pc:spChg chg="add del mod">
          <ac:chgData name="Benjamin Celis" userId="de06cec6-6a32-48fe-a866-6838d7403f30" providerId="ADAL" clId="{DE5B90EA-8F23-459A-8886-CA8644FB5E45}" dt="2018-05-09T21:10:28.446" v="917" actId="20577"/>
          <ac:spMkLst>
            <pc:docMk/>
            <pc:sldMk cId="2047117893" sldId="337"/>
            <ac:spMk id="6" creationId="{5F8322EB-C3AD-4C80-84EF-430D112383A6}"/>
          </ac:spMkLst>
        </pc:spChg>
        <pc:spChg chg="add del mod">
          <ac:chgData name="Benjamin Celis" userId="de06cec6-6a32-48fe-a866-6838d7403f30" providerId="ADAL" clId="{DE5B90EA-8F23-459A-8886-CA8644FB5E45}" dt="2018-05-09T21:19:37.230" v="1052" actId="478"/>
          <ac:spMkLst>
            <pc:docMk/>
            <pc:sldMk cId="2047117893" sldId="337"/>
            <ac:spMk id="9" creationId="{8C3762F3-DE03-4F6E-98DE-4C95C3839B83}"/>
          </ac:spMkLst>
        </pc:spChg>
        <pc:picChg chg="add del mod">
          <ac:chgData name="Benjamin Celis" userId="de06cec6-6a32-48fe-a866-6838d7403f30" providerId="ADAL" clId="{DE5B90EA-8F23-459A-8886-CA8644FB5E45}" dt="2018-05-09T21:19:15.966" v="1033" actId="20577"/>
          <ac:picMkLst>
            <pc:docMk/>
            <pc:sldMk cId="2047117893" sldId="337"/>
            <ac:picMk id="7" creationId="{3846E030-A406-411A-BD8D-8EEDCC22E12A}"/>
          </ac:picMkLst>
        </pc:picChg>
        <pc:picChg chg="add del mod">
          <ac:chgData name="Benjamin Celis" userId="de06cec6-6a32-48fe-a866-6838d7403f30" providerId="ADAL" clId="{DE5B90EA-8F23-459A-8886-CA8644FB5E45}" dt="2018-05-10T15:53:37.274" v="1953" actId="478"/>
          <ac:picMkLst>
            <pc:docMk/>
            <pc:sldMk cId="2047117893" sldId="337"/>
            <ac:picMk id="8" creationId="{2D11A993-1379-4C45-811B-4DBD0F14C216}"/>
          </ac:picMkLst>
        </pc:picChg>
        <pc:picChg chg="add mod">
          <ac:chgData name="Benjamin Celis" userId="de06cec6-6a32-48fe-a866-6838d7403f30" providerId="ADAL" clId="{DE5B90EA-8F23-459A-8886-CA8644FB5E45}" dt="2018-05-10T15:53:48.720" v="1958" actId="14100"/>
          <ac:picMkLst>
            <pc:docMk/>
            <pc:sldMk cId="2047117893" sldId="337"/>
            <ac:picMk id="29" creationId="{2B6CBB2A-2E24-44DB-9858-C1ADD063A774}"/>
          </ac:picMkLst>
        </pc:picChg>
        <pc:inkChg chg="add">
          <ac:chgData name="Benjamin Celis" userId="de06cec6-6a32-48fe-a866-6838d7403f30" providerId="ADAL" clId="{DE5B90EA-8F23-459A-8886-CA8644FB5E45}" dt="2018-05-10T14:50:10.638" v="1723" actId="20577"/>
          <ac:inkMkLst>
            <pc:docMk/>
            <pc:sldMk cId="2047117893" sldId="337"/>
            <ac:inkMk id="2" creationId="{9C1E5817-C6E4-49DC-B042-8C9544688E1D}"/>
          </ac:inkMkLst>
        </pc:inkChg>
        <pc:inkChg chg="add">
          <ac:chgData name="Benjamin Celis" userId="de06cec6-6a32-48fe-a866-6838d7403f30" providerId="ADAL" clId="{DE5B90EA-8F23-459A-8886-CA8644FB5E45}" dt="2018-05-10T14:50:10.638" v="1723" actId="20577"/>
          <ac:inkMkLst>
            <pc:docMk/>
            <pc:sldMk cId="2047117893" sldId="337"/>
            <ac:inkMk id="3" creationId="{D4AEC6A5-A333-4534-BB87-B3A36F81BD4F}"/>
          </ac:inkMkLst>
        </pc:inkChg>
        <pc:inkChg chg="add del">
          <ac:chgData name="Benjamin Celis" userId="de06cec6-6a32-48fe-a866-6838d7403f30" providerId="ADAL" clId="{DE5B90EA-8F23-459A-8886-CA8644FB5E45}" dt="2018-05-10T14:50:10.638" v="1723" actId="20577"/>
          <ac:inkMkLst>
            <pc:docMk/>
            <pc:sldMk cId="2047117893" sldId="337"/>
            <ac:inkMk id="10" creationId="{73279568-9C1D-46D8-BC92-692BE93F143C}"/>
          </ac:inkMkLst>
        </pc:inkChg>
        <pc:inkChg chg="add del">
          <ac:chgData name="Benjamin Celis" userId="de06cec6-6a32-48fe-a866-6838d7403f30" providerId="ADAL" clId="{DE5B90EA-8F23-459A-8886-CA8644FB5E45}" dt="2018-05-10T14:50:10.638" v="1723" actId="20577"/>
          <ac:inkMkLst>
            <pc:docMk/>
            <pc:sldMk cId="2047117893" sldId="337"/>
            <ac:inkMk id="11" creationId="{C85B506F-18F8-41CA-B0E0-5E4942932DD1}"/>
          </ac:inkMkLst>
        </pc:inkChg>
        <pc:inkChg chg="add del">
          <ac:chgData name="Benjamin Celis" userId="de06cec6-6a32-48fe-a866-6838d7403f30" providerId="ADAL" clId="{DE5B90EA-8F23-459A-8886-CA8644FB5E45}" dt="2018-05-10T14:50:10.638" v="1723" actId="20577"/>
          <ac:inkMkLst>
            <pc:docMk/>
            <pc:sldMk cId="2047117893" sldId="337"/>
            <ac:inkMk id="12" creationId="{77620384-4EEE-45B7-8408-F62F9AC99E22}"/>
          </ac:inkMkLst>
        </pc:inkChg>
        <pc:inkChg chg="add del">
          <ac:chgData name="Benjamin Celis" userId="de06cec6-6a32-48fe-a866-6838d7403f30" providerId="ADAL" clId="{DE5B90EA-8F23-459A-8886-CA8644FB5E45}" dt="2018-05-10T14:50:10.638" v="1723" actId="20577"/>
          <ac:inkMkLst>
            <pc:docMk/>
            <pc:sldMk cId="2047117893" sldId="337"/>
            <ac:inkMk id="13" creationId="{685DCAB5-08CD-4C9F-84BD-A753A3D18EAD}"/>
          </ac:inkMkLst>
        </pc:inkChg>
        <pc:inkChg chg="add del">
          <ac:chgData name="Benjamin Celis" userId="de06cec6-6a32-48fe-a866-6838d7403f30" providerId="ADAL" clId="{DE5B90EA-8F23-459A-8886-CA8644FB5E45}" dt="2018-05-10T14:50:10.638" v="1723" actId="20577"/>
          <ac:inkMkLst>
            <pc:docMk/>
            <pc:sldMk cId="2047117893" sldId="337"/>
            <ac:inkMk id="14" creationId="{FFF0797C-873F-406C-851D-32FF09C19EBB}"/>
          </ac:inkMkLst>
        </pc:inkChg>
        <pc:inkChg chg="add del">
          <ac:chgData name="Benjamin Celis" userId="de06cec6-6a32-48fe-a866-6838d7403f30" providerId="ADAL" clId="{DE5B90EA-8F23-459A-8886-CA8644FB5E45}" dt="2018-05-10T14:50:10.638" v="1723" actId="20577"/>
          <ac:inkMkLst>
            <pc:docMk/>
            <pc:sldMk cId="2047117893" sldId="337"/>
            <ac:inkMk id="15" creationId="{8D0BF1E1-880C-4EFF-97A4-BD535A20696B}"/>
          </ac:inkMkLst>
        </pc:inkChg>
        <pc:inkChg chg="add del">
          <ac:chgData name="Benjamin Celis" userId="de06cec6-6a32-48fe-a866-6838d7403f30" providerId="ADAL" clId="{DE5B90EA-8F23-459A-8886-CA8644FB5E45}" dt="2018-05-10T14:50:10.638" v="1723" actId="20577"/>
          <ac:inkMkLst>
            <pc:docMk/>
            <pc:sldMk cId="2047117893" sldId="337"/>
            <ac:inkMk id="16" creationId="{05C6EBBF-879B-46E7-913C-FA7B77D362ED}"/>
          </ac:inkMkLst>
        </pc:inkChg>
        <pc:inkChg chg="add del">
          <ac:chgData name="Benjamin Celis" userId="de06cec6-6a32-48fe-a866-6838d7403f30" providerId="ADAL" clId="{DE5B90EA-8F23-459A-8886-CA8644FB5E45}" dt="2018-05-10T14:50:10.638" v="1723" actId="20577"/>
          <ac:inkMkLst>
            <pc:docMk/>
            <pc:sldMk cId="2047117893" sldId="337"/>
            <ac:inkMk id="17" creationId="{47D20573-882B-4A23-98A6-EF1AD43DDEB0}"/>
          </ac:inkMkLst>
        </pc:inkChg>
        <pc:inkChg chg="add del">
          <ac:chgData name="Benjamin Celis" userId="de06cec6-6a32-48fe-a866-6838d7403f30" providerId="ADAL" clId="{DE5B90EA-8F23-459A-8886-CA8644FB5E45}" dt="2018-05-10T14:50:10.638" v="1723" actId="20577"/>
          <ac:inkMkLst>
            <pc:docMk/>
            <pc:sldMk cId="2047117893" sldId="337"/>
            <ac:inkMk id="18" creationId="{EA183B43-9FDB-486B-93FA-CD0B86166C3A}"/>
          </ac:inkMkLst>
        </pc:inkChg>
        <pc:inkChg chg="add del">
          <ac:chgData name="Benjamin Celis" userId="de06cec6-6a32-48fe-a866-6838d7403f30" providerId="ADAL" clId="{DE5B90EA-8F23-459A-8886-CA8644FB5E45}" dt="2018-05-10T14:50:10.638" v="1723" actId="20577"/>
          <ac:inkMkLst>
            <pc:docMk/>
            <pc:sldMk cId="2047117893" sldId="337"/>
            <ac:inkMk id="19" creationId="{4CB4053E-DF9F-499A-8CD0-796386567A74}"/>
          </ac:inkMkLst>
        </pc:inkChg>
        <pc:inkChg chg="add del">
          <ac:chgData name="Benjamin Celis" userId="de06cec6-6a32-48fe-a866-6838d7403f30" providerId="ADAL" clId="{DE5B90EA-8F23-459A-8886-CA8644FB5E45}" dt="2018-05-10T14:50:10.638" v="1723" actId="20577"/>
          <ac:inkMkLst>
            <pc:docMk/>
            <pc:sldMk cId="2047117893" sldId="337"/>
            <ac:inkMk id="20" creationId="{9DE0FB3B-AF96-4BF6-AC36-9E91ED68722E}"/>
          </ac:inkMkLst>
        </pc:inkChg>
        <pc:inkChg chg="add del">
          <ac:chgData name="Benjamin Celis" userId="de06cec6-6a32-48fe-a866-6838d7403f30" providerId="ADAL" clId="{DE5B90EA-8F23-459A-8886-CA8644FB5E45}" dt="2018-05-10T14:50:10.638" v="1723" actId="20577"/>
          <ac:inkMkLst>
            <pc:docMk/>
            <pc:sldMk cId="2047117893" sldId="337"/>
            <ac:inkMk id="21" creationId="{17241FB5-FB4E-4A98-A023-8992FDFC154E}"/>
          </ac:inkMkLst>
        </pc:inkChg>
        <pc:inkChg chg="add del">
          <ac:chgData name="Benjamin Celis" userId="de06cec6-6a32-48fe-a866-6838d7403f30" providerId="ADAL" clId="{DE5B90EA-8F23-459A-8886-CA8644FB5E45}" dt="2018-05-10T14:50:10.638" v="1723" actId="20577"/>
          <ac:inkMkLst>
            <pc:docMk/>
            <pc:sldMk cId="2047117893" sldId="337"/>
            <ac:inkMk id="22" creationId="{F6720D8D-EEFE-4D75-8699-AF73D34448F2}"/>
          </ac:inkMkLst>
        </pc:inkChg>
        <pc:inkChg chg="add del">
          <ac:chgData name="Benjamin Celis" userId="de06cec6-6a32-48fe-a866-6838d7403f30" providerId="ADAL" clId="{DE5B90EA-8F23-459A-8886-CA8644FB5E45}" dt="2018-05-10T14:50:10.638" v="1723" actId="20577"/>
          <ac:inkMkLst>
            <pc:docMk/>
            <pc:sldMk cId="2047117893" sldId="337"/>
            <ac:inkMk id="23" creationId="{CA12B000-DBA3-4F35-B183-88CE8D98DDD5}"/>
          </ac:inkMkLst>
        </pc:inkChg>
        <pc:inkChg chg="add del">
          <ac:chgData name="Benjamin Celis" userId="de06cec6-6a32-48fe-a866-6838d7403f30" providerId="ADAL" clId="{DE5B90EA-8F23-459A-8886-CA8644FB5E45}" dt="2018-05-10T14:50:10.638" v="1723" actId="20577"/>
          <ac:inkMkLst>
            <pc:docMk/>
            <pc:sldMk cId="2047117893" sldId="337"/>
            <ac:inkMk id="24" creationId="{800CCB64-64F9-445E-8CE5-5EA017388069}"/>
          </ac:inkMkLst>
        </pc:inkChg>
        <pc:inkChg chg="add del">
          <ac:chgData name="Benjamin Celis" userId="de06cec6-6a32-48fe-a866-6838d7403f30" providerId="ADAL" clId="{DE5B90EA-8F23-459A-8886-CA8644FB5E45}" dt="2018-05-10T14:50:10.638" v="1723" actId="20577"/>
          <ac:inkMkLst>
            <pc:docMk/>
            <pc:sldMk cId="2047117893" sldId="337"/>
            <ac:inkMk id="25" creationId="{16D05275-E791-4B24-80C4-15624D8F207D}"/>
          </ac:inkMkLst>
        </pc:inkChg>
        <pc:inkChg chg="add del">
          <ac:chgData name="Benjamin Celis" userId="de06cec6-6a32-48fe-a866-6838d7403f30" providerId="ADAL" clId="{DE5B90EA-8F23-459A-8886-CA8644FB5E45}" dt="2018-05-10T14:50:10.638" v="1723" actId="20577"/>
          <ac:inkMkLst>
            <pc:docMk/>
            <pc:sldMk cId="2047117893" sldId="337"/>
            <ac:inkMk id="26" creationId="{95D96B3F-5082-471E-A842-B9C624AC6EF4}"/>
          </ac:inkMkLst>
        </pc:inkChg>
        <pc:inkChg chg="del">
          <ac:chgData name="Benjamin Celis" userId="de06cec6-6a32-48fe-a866-6838d7403f30" providerId="ADAL" clId="{DE5B90EA-8F23-459A-8886-CA8644FB5E45}" dt="2018-05-10T15:53:43.041" v="1956" actId="478"/>
          <ac:inkMkLst>
            <pc:docMk/>
            <pc:sldMk cId="2047117893" sldId="337"/>
            <ac:inkMk id="27" creationId="{9C1E5817-C6E4-49DC-B042-8C9544688E1D}"/>
          </ac:inkMkLst>
        </pc:inkChg>
        <pc:inkChg chg="del">
          <ac:chgData name="Benjamin Celis" userId="de06cec6-6a32-48fe-a866-6838d7403f30" providerId="ADAL" clId="{DE5B90EA-8F23-459A-8886-CA8644FB5E45}" dt="2018-05-10T15:53:43.878" v="1957" actId="478"/>
          <ac:inkMkLst>
            <pc:docMk/>
            <pc:sldMk cId="2047117893" sldId="337"/>
            <ac:inkMk id="28" creationId="{D4AEC6A5-A333-4534-BB87-B3A36F81BD4F}"/>
          </ac:inkMkLst>
        </pc:inkChg>
      </pc:sldChg>
      <pc:sldChg chg="addSp delSp modSp add">
        <pc:chgData name="Benjamin Celis" userId="de06cec6-6a32-48fe-a866-6838d7403f30" providerId="ADAL" clId="{DE5B90EA-8F23-459A-8886-CA8644FB5E45}" dt="2018-05-10T19:20:08.153" v="2138" actId="20577"/>
        <pc:sldMkLst>
          <pc:docMk/>
          <pc:sldMk cId="3400752220" sldId="338"/>
        </pc:sldMkLst>
        <pc:spChg chg="mod">
          <ac:chgData name="Benjamin Celis" userId="de06cec6-6a32-48fe-a866-6838d7403f30" providerId="ADAL" clId="{DE5B90EA-8F23-459A-8886-CA8644FB5E45}" dt="2018-05-09T21:14:24.353" v="961" actId="6549"/>
          <ac:spMkLst>
            <pc:docMk/>
            <pc:sldMk cId="3400752220" sldId="338"/>
            <ac:spMk id="6" creationId="{00000000-0000-0000-0000-000000000000}"/>
          </ac:spMkLst>
        </pc:spChg>
        <pc:graphicFrameChg chg="mod">
          <ac:chgData name="Benjamin Celis" userId="de06cec6-6a32-48fe-a866-6838d7403f30" providerId="ADAL" clId="{DE5B90EA-8F23-459A-8886-CA8644FB5E45}" dt="2018-05-10T19:20:08.153" v="2138" actId="20577"/>
          <ac:graphicFrameMkLst>
            <pc:docMk/>
            <pc:sldMk cId="3400752220" sldId="338"/>
            <ac:graphicFrameMk id="5" creationId="{00000000-0000-0000-0000-000000000000}"/>
          </ac:graphicFrameMkLst>
        </pc:graphicFrameChg>
        <pc:inkChg chg="add del">
          <ac:chgData name="Benjamin Celis" userId="de06cec6-6a32-48fe-a866-6838d7403f30" providerId="ADAL" clId="{DE5B90EA-8F23-459A-8886-CA8644FB5E45}" dt="2018-05-10T16:22:08.743" v="2051" actId="2696"/>
          <ac:inkMkLst>
            <pc:docMk/>
            <pc:sldMk cId="3400752220" sldId="338"/>
            <ac:inkMk id="3" creationId="{996CC2E9-BBEF-4ECD-BBEF-DD802DB750A0}"/>
          </ac:inkMkLst>
        </pc:inkChg>
        <pc:inkChg chg="add del">
          <ac:chgData name="Benjamin Celis" userId="de06cec6-6a32-48fe-a866-6838d7403f30" providerId="ADAL" clId="{DE5B90EA-8F23-459A-8886-CA8644FB5E45}" dt="2018-05-10T16:22:08.743" v="2051" actId="2696"/>
          <ac:inkMkLst>
            <pc:docMk/>
            <pc:sldMk cId="3400752220" sldId="338"/>
            <ac:inkMk id="4" creationId="{EE491FE1-57F1-4508-9E10-5023214DC03B}"/>
          </ac:inkMkLst>
        </pc:inkChg>
        <pc:inkChg chg="add del">
          <ac:chgData name="Benjamin Celis" userId="de06cec6-6a32-48fe-a866-6838d7403f30" providerId="ADAL" clId="{DE5B90EA-8F23-459A-8886-CA8644FB5E45}" dt="2018-05-10T16:22:08.743" v="2051" actId="2696"/>
          <ac:inkMkLst>
            <pc:docMk/>
            <pc:sldMk cId="3400752220" sldId="338"/>
            <ac:inkMk id="7" creationId="{01A77895-CAE5-418F-BB7B-940FD15ED160}"/>
          </ac:inkMkLst>
        </pc:inkChg>
        <pc:inkChg chg="add del">
          <ac:chgData name="Benjamin Celis" userId="de06cec6-6a32-48fe-a866-6838d7403f30" providerId="ADAL" clId="{DE5B90EA-8F23-459A-8886-CA8644FB5E45}" dt="2018-05-10T16:22:08.743" v="2051" actId="2696"/>
          <ac:inkMkLst>
            <pc:docMk/>
            <pc:sldMk cId="3400752220" sldId="338"/>
            <ac:inkMk id="8" creationId="{AD8D30A7-91C8-41B8-BAE2-29DAADF3C319}"/>
          </ac:inkMkLst>
        </pc:inkChg>
        <pc:inkChg chg="add del">
          <ac:chgData name="Benjamin Celis" userId="de06cec6-6a32-48fe-a866-6838d7403f30" providerId="ADAL" clId="{DE5B90EA-8F23-459A-8886-CA8644FB5E45}" dt="2018-05-10T16:22:08.743" v="2051" actId="2696"/>
          <ac:inkMkLst>
            <pc:docMk/>
            <pc:sldMk cId="3400752220" sldId="338"/>
            <ac:inkMk id="9" creationId="{DF3827CD-0615-4954-998B-CE3EF2E0D442}"/>
          </ac:inkMkLst>
        </pc:inkChg>
        <pc:inkChg chg="add del">
          <ac:chgData name="Benjamin Celis" userId="de06cec6-6a32-48fe-a866-6838d7403f30" providerId="ADAL" clId="{DE5B90EA-8F23-459A-8886-CA8644FB5E45}" dt="2018-05-10T16:22:08.743" v="2051" actId="2696"/>
          <ac:inkMkLst>
            <pc:docMk/>
            <pc:sldMk cId="3400752220" sldId="338"/>
            <ac:inkMk id="10" creationId="{ECF32938-FDD7-4AF0-836F-310B56F7EFE7}"/>
          </ac:inkMkLst>
        </pc:inkChg>
        <pc:inkChg chg="add del">
          <ac:chgData name="Benjamin Celis" userId="de06cec6-6a32-48fe-a866-6838d7403f30" providerId="ADAL" clId="{DE5B90EA-8F23-459A-8886-CA8644FB5E45}" dt="2018-05-10T16:22:08.743" v="2051" actId="2696"/>
          <ac:inkMkLst>
            <pc:docMk/>
            <pc:sldMk cId="3400752220" sldId="338"/>
            <ac:inkMk id="11" creationId="{3848A132-2976-4664-A8DC-68AD39DAF96D}"/>
          </ac:inkMkLst>
        </pc:inkChg>
        <pc:inkChg chg="add del">
          <ac:chgData name="Benjamin Celis" userId="de06cec6-6a32-48fe-a866-6838d7403f30" providerId="ADAL" clId="{DE5B90EA-8F23-459A-8886-CA8644FB5E45}" dt="2018-05-10T16:22:08.743" v="2051" actId="2696"/>
          <ac:inkMkLst>
            <pc:docMk/>
            <pc:sldMk cId="3400752220" sldId="338"/>
            <ac:inkMk id="12" creationId="{A55184A0-BD47-42BE-A663-B796C26684F5}"/>
          </ac:inkMkLst>
        </pc:inkChg>
        <pc:inkChg chg="add del">
          <ac:chgData name="Benjamin Celis" userId="de06cec6-6a32-48fe-a866-6838d7403f30" providerId="ADAL" clId="{DE5B90EA-8F23-459A-8886-CA8644FB5E45}" dt="2018-05-10T19:19:27.806" v="2133" actId="478"/>
          <ac:inkMkLst>
            <pc:docMk/>
            <pc:sldMk cId="3400752220" sldId="338"/>
            <ac:inkMk id="13" creationId="{2C7B1A94-C074-49A6-8C53-D391A2B26DE8}"/>
          </ac:inkMkLst>
        </pc:inkChg>
        <pc:inkChg chg="add del">
          <ac:chgData name="Benjamin Celis" userId="de06cec6-6a32-48fe-a866-6838d7403f30" providerId="ADAL" clId="{DE5B90EA-8F23-459A-8886-CA8644FB5E45}" dt="2018-05-10T19:19:27.806" v="2133" actId="478"/>
          <ac:inkMkLst>
            <pc:docMk/>
            <pc:sldMk cId="3400752220" sldId="338"/>
            <ac:inkMk id="14" creationId="{57E7D163-7874-4933-B71D-969A5531613B}"/>
          </ac:inkMkLst>
        </pc:inkChg>
        <pc:inkChg chg="add del">
          <ac:chgData name="Benjamin Celis" userId="de06cec6-6a32-48fe-a866-6838d7403f30" providerId="ADAL" clId="{DE5B90EA-8F23-459A-8886-CA8644FB5E45}" dt="2018-05-10T19:19:27.806" v="2133" actId="478"/>
          <ac:inkMkLst>
            <pc:docMk/>
            <pc:sldMk cId="3400752220" sldId="338"/>
            <ac:inkMk id="15" creationId="{50E6C7F4-9571-445B-BB4E-0AD37C76E722}"/>
          </ac:inkMkLst>
        </pc:inkChg>
        <pc:inkChg chg="add del">
          <ac:chgData name="Benjamin Celis" userId="de06cec6-6a32-48fe-a866-6838d7403f30" providerId="ADAL" clId="{DE5B90EA-8F23-459A-8886-CA8644FB5E45}" dt="2018-05-10T19:19:26.383" v="2132" actId="478"/>
          <ac:inkMkLst>
            <pc:docMk/>
            <pc:sldMk cId="3400752220" sldId="338"/>
            <ac:inkMk id="16" creationId="{190DA304-ACFD-4608-BFD9-79A3274F7126}"/>
          </ac:inkMkLst>
        </pc:inkChg>
        <pc:inkChg chg="add del">
          <ac:chgData name="Benjamin Celis" userId="de06cec6-6a32-48fe-a866-6838d7403f30" providerId="ADAL" clId="{DE5B90EA-8F23-459A-8886-CA8644FB5E45}" dt="2018-05-10T19:19:27.806" v="2133" actId="478"/>
          <ac:inkMkLst>
            <pc:docMk/>
            <pc:sldMk cId="3400752220" sldId="338"/>
            <ac:inkMk id="17" creationId="{11A33630-2A81-465B-BB8C-45AD3B8BA081}"/>
          </ac:inkMkLst>
        </pc:inkChg>
      </pc:sldChg>
      <pc:sldChg chg="addSp delSp modSp add">
        <pc:chgData name="Benjamin Celis" userId="de06cec6-6a32-48fe-a866-6838d7403f30" providerId="ADAL" clId="{DE5B90EA-8F23-459A-8886-CA8644FB5E45}" dt="2018-05-09T21:16:04.238" v="976" actId="20577"/>
        <pc:sldMkLst>
          <pc:docMk/>
          <pc:sldMk cId="2381560105" sldId="339"/>
        </pc:sldMkLst>
        <pc:spChg chg="del">
          <ac:chgData name="Benjamin Celis" userId="de06cec6-6a32-48fe-a866-6838d7403f30" providerId="ADAL" clId="{DE5B90EA-8F23-459A-8886-CA8644FB5E45}" dt="2018-05-09T21:16:02.392" v="972" actId="20577"/>
          <ac:spMkLst>
            <pc:docMk/>
            <pc:sldMk cId="2381560105" sldId="339"/>
            <ac:spMk id="2" creationId="{C654F4D6-8A70-4998-8C72-9EFBC7C8A9DB}"/>
          </ac:spMkLst>
        </pc:spChg>
        <pc:spChg chg="del">
          <ac:chgData name="Benjamin Celis" userId="de06cec6-6a32-48fe-a866-6838d7403f30" providerId="ADAL" clId="{DE5B90EA-8F23-459A-8886-CA8644FB5E45}" dt="2018-05-09T21:16:02.392" v="972" actId="20577"/>
          <ac:spMkLst>
            <pc:docMk/>
            <pc:sldMk cId="2381560105" sldId="339"/>
            <ac:spMk id="3" creationId="{ED0A9147-4120-4204-ADBB-0BE242FFF499}"/>
          </ac:spMkLst>
        </pc:spChg>
        <pc:spChg chg="add mod">
          <ac:chgData name="Benjamin Celis" userId="de06cec6-6a32-48fe-a866-6838d7403f30" providerId="ADAL" clId="{DE5B90EA-8F23-459A-8886-CA8644FB5E45}" dt="2018-05-09T21:16:04.238" v="976" actId="20577"/>
          <ac:spMkLst>
            <pc:docMk/>
            <pc:sldMk cId="2381560105" sldId="339"/>
            <ac:spMk id="4" creationId="{F356B0E4-8355-4A07-8AF2-7E4A03BF170A}"/>
          </ac:spMkLst>
        </pc:spChg>
      </pc:sldChg>
      <pc:sldChg chg="addSp delSp modSp add">
        <pc:chgData name="Benjamin Celis" userId="de06cec6-6a32-48fe-a866-6838d7403f30" providerId="ADAL" clId="{DE5B90EA-8F23-459A-8886-CA8644FB5E45}" dt="2018-05-10T19:23:08.559" v="2140" actId="478"/>
        <pc:sldMkLst>
          <pc:docMk/>
          <pc:sldMk cId="4154078109" sldId="340"/>
        </pc:sldMkLst>
        <pc:spChg chg="mod">
          <ac:chgData name="Benjamin Celis" userId="de06cec6-6a32-48fe-a866-6838d7403f30" providerId="ADAL" clId="{DE5B90EA-8F23-459A-8886-CA8644FB5E45}" dt="2018-05-09T21:17:43.616" v="1001" actId="20577"/>
          <ac:spMkLst>
            <pc:docMk/>
            <pc:sldMk cId="4154078109" sldId="340"/>
            <ac:spMk id="2" creationId="{70C2ADDA-5D85-403F-9ECC-0CC26EC52C64}"/>
          </ac:spMkLst>
        </pc:spChg>
        <pc:spChg chg="del">
          <ac:chgData name="Benjamin Celis" userId="de06cec6-6a32-48fe-a866-6838d7403f30" providerId="ADAL" clId="{DE5B90EA-8F23-459A-8886-CA8644FB5E45}" dt="2018-05-09T21:17:38.949" v="986" actId="1076"/>
          <ac:spMkLst>
            <pc:docMk/>
            <pc:sldMk cId="4154078109" sldId="340"/>
            <ac:spMk id="3" creationId="{27DD3648-2477-4FB4-AAA7-326DACBD9848}"/>
          </ac:spMkLst>
        </pc:spChg>
        <pc:picChg chg="add mod">
          <ac:chgData name="Benjamin Celis" userId="de06cec6-6a32-48fe-a866-6838d7403f30" providerId="ADAL" clId="{DE5B90EA-8F23-459A-8886-CA8644FB5E45}" dt="2018-05-09T21:17:54.447" v="1004" actId="1076"/>
          <ac:picMkLst>
            <pc:docMk/>
            <pc:sldMk cId="4154078109" sldId="340"/>
            <ac:picMk id="4" creationId="{D3CF67CA-0607-48A5-9CD6-F7AF36ACABE5}"/>
          </ac:picMkLst>
        </pc:picChg>
        <pc:inkChg chg="add del">
          <ac:chgData name="Benjamin Celis" userId="de06cec6-6a32-48fe-a866-6838d7403f30" providerId="ADAL" clId="{DE5B90EA-8F23-459A-8886-CA8644FB5E45}" dt="2018-05-10T16:16:53.979" v="2039" actId="2696"/>
          <ac:inkMkLst>
            <pc:docMk/>
            <pc:sldMk cId="4154078109" sldId="340"/>
            <ac:inkMk id="5" creationId="{E29EAC81-BE90-4821-832B-072A0F4D7433}"/>
          </ac:inkMkLst>
        </pc:inkChg>
        <pc:inkChg chg="add del">
          <ac:chgData name="Benjamin Celis" userId="de06cec6-6a32-48fe-a866-6838d7403f30" providerId="ADAL" clId="{DE5B90EA-8F23-459A-8886-CA8644FB5E45}" dt="2018-05-10T16:16:53.979" v="2039" actId="2696"/>
          <ac:inkMkLst>
            <pc:docMk/>
            <pc:sldMk cId="4154078109" sldId="340"/>
            <ac:inkMk id="6" creationId="{D806E3D8-C981-41D3-B74D-1A4939D479D4}"/>
          </ac:inkMkLst>
        </pc:inkChg>
        <pc:inkChg chg="add del">
          <ac:chgData name="Benjamin Celis" userId="de06cec6-6a32-48fe-a866-6838d7403f30" providerId="ADAL" clId="{DE5B90EA-8F23-459A-8886-CA8644FB5E45}" dt="2018-05-10T16:16:53.979" v="2039" actId="2696"/>
          <ac:inkMkLst>
            <pc:docMk/>
            <pc:sldMk cId="4154078109" sldId="340"/>
            <ac:inkMk id="7" creationId="{57C48FE5-CFA9-4118-9764-27CA60BB8E8C}"/>
          </ac:inkMkLst>
        </pc:inkChg>
        <pc:inkChg chg="add del">
          <ac:chgData name="Benjamin Celis" userId="de06cec6-6a32-48fe-a866-6838d7403f30" providerId="ADAL" clId="{DE5B90EA-8F23-459A-8886-CA8644FB5E45}" dt="2018-05-10T16:16:53.979" v="2039" actId="2696"/>
          <ac:inkMkLst>
            <pc:docMk/>
            <pc:sldMk cId="4154078109" sldId="340"/>
            <ac:inkMk id="8" creationId="{68D59FFB-D98C-481D-B474-2BA3527718D0}"/>
          </ac:inkMkLst>
        </pc:inkChg>
        <pc:inkChg chg="add del">
          <ac:chgData name="Benjamin Celis" userId="de06cec6-6a32-48fe-a866-6838d7403f30" providerId="ADAL" clId="{DE5B90EA-8F23-459A-8886-CA8644FB5E45}" dt="2018-05-10T16:16:53.979" v="2039" actId="2696"/>
          <ac:inkMkLst>
            <pc:docMk/>
            <pc:sldMk cId="4154078109" sldId="340"/>
            <ac:inkMk id="9" creationId="{D4E87DBC-1B3F-43B6-91CA-4F77C609EA1D}"/>
          </ac:inkMkLst>
        </pc:inkChg>
        <pc:inkChg chg="add del">
          <ac:chgData name="Benjamin Celis" userId="de06cec6-6a32-48fe-a866-6838d7403f30" providerId="ADAL" clId="{DE5B90EA-8F23-459A-8886-CA8644FB5E45}" dt="2018-05-10T16:16:53.979" v="2039" actId="2696"/>
          <ac:inkMkLst>
            <pc:docMk/>
            <pc:sldMk cId="4154078109" sldId="340"/>
            <ac:inkMk id="10" creationId="{8831B383-CB6D-496C-AA6E-FBF2A1BFAE7F}"/>
          </ac:inkMkLst>
        </pc:inkChg>
        <pc:inkChg chg="add del">
          <ac:chgData name="Benjamin Celis" userId="de06cec6-6a32-48fe-a866-6838d7403f30" providerId="ADAL" clId="{DE5B90EA-8F23-459A-8886-CA8644FB5E45}" dt="2018-05-10T16:16:53.979" v="2039" actId="2696"/>
          <ac:inkMkLst>
            <pc:docMk/>
            <pc:sldMk cId="4154078109" sldId="340"/>
            <ac:inkMk id="11" creationId="{6F67D9EA-4095-4222-A839-6D0D8A1917A8}"/>
          </ac:inkMkLst>
        </pc:inkChg>
        <pc:inkChg chg="add del">
          <ac:chgData name="Benjamin Celis" userId="de06cec6-6a32-48fe-a866-6838d7403f30" providerId="ADAL" clId="{DE5B90EA-8F23-459A-8886-CA8644FB5E45}" dt="2018-05-10T16:16:53.979" v="2039" actId="2696"/>
          <ac:inkMkLst>
            <pc:docMk/>
            <pc:sldMk cId="4154078109" sldId="340"/>
            <ac:inkMk id="12" creationId="{E52A99CE-8AE3-4E53-B05E-0F68617863C7}"/>
          </ac:inkMkLst>
        </pc:inkChg>
        <pc:inkChg chg="add del">
          <ac:chgData name="Benjamin Celis" userId="de06cec6-6a32-48fe-a866-6838d7403f30" providerId="ADAL" clId="{DE5B90EA-8F23-459A-8886-CA8644FB5E45}" dt="2018-05-10T16:16:53.979" v="2039" actId="2696"/>
          <ac:inkMkLst>
            <pc:docMk/>
            <pc:sldMk cId="4154078109" sldId="340"/>
            <ac:inkMk id="13" creationId="{AC503828-8B59-41AB-A6FA-370752AF395A}"/>
          </ac:inkMkLst>
        </pc:inkChg>
        <pc:inkChg chg="add del">
          <ac:chgData name="Benjamin Celis" userId="de06cec6-6a32-48fe-a866-6838d7403f30" providerId="ADAL" clId="{DE5B90EA-8F23-459A-8886-CA8644FB5E45}" dt="2018-05-10T16:16:53.979" v="2039" actId="2696"/>
          <ac:inkMkLst>
            <pc:docMk/>
            <pc:sldMk cId="4154078109" sldId="340"/>
            <ac:inkMk id="14" creationId="{2E8159B8-4A19-4269-92EB-84E3CDA56A19}"/>
          </ac:inkMkLst>
        </pc:inkChg>
        <pc:inkChg chg="add del">
          <ac:chgData name="Benjamin Celis" userId="de06cec6-6a32-48fe-a866-6838d7403f30" providerId="ADAL" clId="{DE5B90EA-8F23-459A-8886-CA8644FB5E45}" dt="2018-05-10T19:23:08.559" v="2140" actId="478"/>
          <ac:inkMkLst>
            <pc:docMk/>
            <pc:sldMk cId="4154078109" sldId="340"/>
            <ac:inkMk id="15" creationId="{9862075A-8AE0-4525-8146-B40B0E79B9E1}"/>
          </ac:inkMkLst>
        </pc:inkChg>
      </pc:sldChg>
      <pc:sldChg chg="delSp modSp add">
        <pc:chgData name="Benjamin Celis" userId="de06cec6-6a32-48fe-a866-6838d7403f30" providerId="ADAL" clId="{DE5B90EA-8F23-459A-8886-CA8644FB5E45}" dt="2018-05-09T21:18:46.959" v="1031" actId="1076"/>
        <pc:sldMkLst>
          <pc:docMk/>
          <pc:sldMk cId="2490547856" sldId="341"/>
        </pc:sldMkLst>
        <pc:spChg chg="mod">
          <ac:chgData name="Benjamin Celis" userId="de06cec6-6a32-48fe-a866-6838d7403f30" providerId="ADAL" clId="{DE5B90EA-8F23-459A-8886-CA8644FB5E45}" dt="2018-05-09T21:18:10.770" v="1006" actId="6549"/>
          <ac:spMkLst>
            <pc:docMk/>
            <pc:sldMk cId="2490547856" sldId="341"/>
            <ac:spMk id="4" creationId="{00000000-0000-0000-0000-000000000000}"/>
          </ac:spMkLst>
        </pc:spChg>
        <pc:picChg chg="mod">
          <ac:chgData name="Benjamin Celis" userId="de06cec6-6a32-48fe-a866-6838d7403f30" providerId="ADAL" clId="{DE5B90EA-8F23-459A-8886-CA8644FB5E45}" dt="2018-05-09T21:18:46.959" v="1031" actId="1076"/>
          <ac:picMkLst>
            <pc:docMk/>
            <pc:sldMk cId="2490547856" sldId="341"/>
            <ac:picMk id="9" creationId="{00000000-0000-0000-0000-000000000000}"/>
          </ac:picMkLst>
        </pc:picChg>
        <pc:picChg chg="mod ord">
          <ac:chgData name="Benjamin Celis" userId="de06cec6-6a32-48fe-a866-6838d7403f30" providerId="ADAL" clId="{DE5B90EA-8F23-459A-8886-CA8644FB5E45}" dt="2018-05-09T21:18:36.149" v="1030" actId="1035"/>
          <ac:picMkLst>
            <pc:docMk/>
            <pc:sldMk cId="2490547856" sldId="341"/>
            <ac:picMk id="10" creationId="{00000000-0000-0000-0000-000000000000}"/>
          </ac:picMkLst>
        </pc:picChg>
        <pc:picChg chg="del">
          <ac:chgData name="Benjamin Celis" userId="de06cec6-6a32-48fe-a866-6838d7403f30" providerId="ADAL" clId="{DE5B90EA-8F23-459A-8886-CA8644FB5E45}" dt="2018-05-09T21:17:35.076" v="985" actId="1076"/>
          <ac:picMkLst>
            <pc:docMk/>
            <pc:sldMk cId="2490547856" sldId="341"/>
            <ac:picMk id="11" creationId="{00000000-0000-0000-0000-000000000000}"/>
          </ac:picMkLst>
        </pc:picChg>
      </pc:sldChg>
      <pc:sldChg chg="addSp delSp modSp add modAnim">
        <pc:chgData name="Benjamin Celis" userId="de06cec6-6a32-48fe-a866-6838d7403f30" providerId="ADAL" clId="{DE5B90EA-8F23-459A-8886-CA8644FB5E45}" dt="2018-05-09T22:49:28.494" v="1462" actId="1036"/>
        <pc:sldMkLst>
          <pc:docMk/>
          <pc:sldMk cId="1630981740" sldId="342"/>
        </pc:sldMkLst>
        <pc:spChg chg="mod">
          <ac:chgData name="Benjamin Celis" userId="de06cec6-6a32-48fe-a866-6838d7403f30" providerId="ADAL" clId="{DE5B90EA-8F23-459A-8886-CA8644FB5E45}" dt="2018-05-09T21:19:55.031" v="1112" actId="20577"/>
          <ac:spMkLst>
            <pc:docMk/>
            <pc:sldMk cId="1630981740" sldId="342"/>
            <ac:spMk id="2" creationId="{B687C608-12F8-46E5-B352-CD1FDB57B09A}"/>
          </ac:spMkLst>
        </pc:spChg>
        <pc:spChg chg="del">
          <ac:chgData name="Benjamin Celis" userId="de06cec6-6a32-48fe-a866-6838d7403f30" providerId="ADAL" clId="{DE5B90EA-8F23-459A-8886-CA8644FB5E45}" dt="2018-05-09T21:19:17.517" v="1034" actId="1036"/>
          <ac:spMkLst>
            <pc:docMk/>
            <pc:sldMk cId="1630981740" sldId="342"/>
            <ac:spMk id="3" creationId="{36586961-6B7C-4C90-AD9C-8E154B5547CD}"/>
          </ac:spMkLst>
        </pc:spChg>
        <pc:picChg chg="add mod">
          <ac:chgData name="Benjamin Celis" userId="de06cec6-6a32-48fe-a866-6838d7403f30" providerId="ADAL" clId="{DE5B90EA-8F23-459A-8886-CA8644FB5E45}" dt="2018-05-09T22:49:28.494" v="1462" actId="1036"/>
          <ac:picMkLst>
            <pc:docMk/>
            <pc:sldMk cId="1630981740" sldId="342"/>
            <ac:picMk id="4" creationId="{AC999B3F-3466-485C-A45C-0B6C3881A67B}"/>
          </ac:picMkLst>
        </pc:picChg>
      </pc:sldChg>
      <pc:sldChg chg="modSp add del">
        <pc:chgData name="Benjamin Celis" userId="de06cec6-6a32-48fe-a866-6838d7403f30" providerId="ADAL" clId="{DE5B90EA-8F23-459A-8886-CA8644FB5E45}" dt="2018-05-24T18:39:45.649" v="3385" actId="2696"/>
        <pc:sldMkLst>
          <pc:docMk/>
          <pc:sldMk cId="3412337413" sldId="343"/>
        </pc:sldMkLst>
        <pc:spChg chg="mod">
          <ac:chgData name="Benjamin Celis" userId="de06cec6-6a32-48fe-a866-6838d7403f30" providerId="ADAL" clId="{DE5B90EA-8F23-459A-8886-CA8644FB5E45}" dt="2018-05-09T21:27:22.928" v="1135" actId="20577"/>
          <ac:spMkLst>
            <pc:docMk/>
            <pc:sldMk cId="3412337413" sldId="343"/>
            <ac:spMk id="2" creationId="{C98F649F-CD37-43A7-B85C-5E6FBA714F4D}"/>
          </ac:spMkLst>
        </pc:spChg>
        <pc:spChg chg="mod">
          <ac:chgData name="Benjamin Celis" userId="de06cec6-6a32-48fe-a866-6838d7403f30" providerId="ADAL" clId="{DE5B90EA-8F23-459A-8886-CA8644FB5E45}" dt="2018-05-09T22:05:52.526" v="1455" actId="20577"/>
          <ac:spMkLst>
            <pc:docMk/>
            <pc:sldMk cId="3412337413" sldId="343"/>
            <ac:spMk id="3" creationId="{30AED178-3F5D-4F98-BDF8-97742C3E00C5}"/>
          </ac:spMkLst>
        </pc:spChg>
      </pc:sldChg>
      <pc:sldChg chg="modSp add">
        <pc:chgData name="Benjamin Celis" userId="de06cec6-6a32-48fe-a866-6838d7403f30" providerId="ADAL" clId="{DE5B90EA-8F23-459A-8886-CA8644FB5E45}" dt="2018-05-10T14:43:50.571" v="1595" actId="20577"/>
        <pc:sldMkLst>
          <pc:docMk/>
          <pc:sldMk cId="457375252" sldId="346"/>
        </pc:sldMkLst>
        <pc:spChg chg="mod">
          <ac:chgData name="Benjamin Celis" userId="de06cec6-6a32-48fe-a866-6838d7403f30" providerId="ADAL" clId="{DE5B90EA-8F23-459A-8886-CA8644FB5E45}" dt="2018-05-10T14:43:33.923" v="1518" actId="20577"/>
          <ac:spMkLst>
            <pc:docMk/>
            <pc:sldMk cId="457375252" sldId="346"/>
            <ac:spMk id="2" creationId="{454B4516-3500-4E91-80C8-243E7EDFBDD6}"/>
          </ac:spMkLst>
        </pc:spChg>
        <pc:spChg chg="mod">
          <ac:chgData name="Benjamin Celis" userId="de06cec6-6a32-48fe-a866-6838d7403f30" providerId="ADAL" clId="{DE5B90EA-8F23-459A-8886-CA8644FB5E45}" dt="2018-05-10T14:43:50.571" v="1595" actId="20577"/>
          <ac:spMkLst>
            <pc:docMk/>
            <pc:sldMk cId="457375252" sldId="346"/>
            <ac:spMk id="3" creationId="{3E42CBC5-7B48-439E-A211-436F2575B73C}"/>
          </ac:spMkLst>
        </pc:spChg>
      </pc:sldChg>
      <pc:sldChg chg="modSp add">
        <pc:chgData name="Benjamin Celis" userId="de06cec6-6a32-48fe-a866-6838d7403f30" providerId="ADAL" clId="{DE5B90EA-8F23-459A-8886-CA8644FB5E45}" dt="2018-05-10T14:47:19.916" v="1704" actId="20577"/>
        <pc:sldMkLst>
          <pc:docMk/>
          <pc:sldMk cId="3582937894" sldId="347"/>
        </pc:sldMkLst>
        <pc:spChg chg="mod">
          <ac:chgData name="Benjamin Celis" userId="de06cec6-6a32-48fe-a866-6838d7403f30" providerId="ADAL" clId="{DE5B90EA-8F23-459A-8886-CA8644FB5E45}" dt="2018-05-10T14:47:19.916" v="1704" actId="20577"/>
          <ac:spMkLst>
            <pc:docMk/>
            <pc:sldMk cId="3582937894" sldId="347"/>
            <ac:spMk id="2" creationId="{3539A002-E536-4215-9933-666E9951C698}"/>
          </ac:spMkLst>
        </pc:spChg>
      </pc:sldChg>
      <pc:sldChg chg="addSp delSp modSp add modTransition">
        <pc:chgData name="Benjamin Celis" userId="de06cec6-6a32-48fe-a866-6838d7403f30" providerId="ADAL" clId="{DE5B90EA-8F23-459A-8886-CA8644FB5E45}" dt="2018-05-10T15:48:25.750" v="1952" actId="1076"/>
        <pc:sldMkLst>
          <pc:docMk/>
          <pc:sldMk cId="1087974841" sldId="349"/>
        </pc:sldMkLst>
        <pc:picChg chg="del">
          <ac:chgData name="Benjamin Celis" userId="de06cec6-6a32-48fe-a866-6838d7403f30" providerId="ADAL" clId="{DE5B90EA-8F23-459A-8886-CA8644FB5E45}" dt="2018-05-10T14:54:27.428" v="1828" actId="478"/>
          <ac:picMkLst>
            <pc:docMk/>
            <pc:sldMk cId="1087974841" sldId="349"/>
            <ac:picMk id="55" creationId="{82BF823A-59D3-48A0-BA8B-3A2327C8DD74}"/>
          </ac:picMkLst>
        </pc:picChg>
        <pc:picChg chg="mod">
          <ac:chgData name="Benjamin Celis" userId="de06cec6-6a32-48fe-a866-6838d7403f30" providerId="ADAL" clId="{DE5B90EA-8F23-459A-8886-CA8644FB5E45}" dt="2018-05-10T15:48:25.750" v="1952" actId="1076"/>
          <ac:picMkLst>
            <pc:docMk/>
            <pc:sldMk cId="1087974841" sldId="349"/>
            <ac:picMk id="56" creationId="{E37F51C1-7A11-48E9-8658-4D80E9CDB5F4}"/>
          </ac:picMkLst>
        </pc:picChg>
        <pc:inkChg chg="add">
          <ac:chgData name="Benjamin Celis" userId="de06cec6-6a32-48fe-a866-6838d7403f30" providerId="ADAL" clId="{DE5B90EA-8F23-459A-8886-CA8644FB5E45}" dt="2018-05-10T14:54:59.480" v="1844" actId="20577"/>
          <ac:inkMkLst>
            <pc:docMk/>
            <pc:sldMk cId="1087974841" sldId="349"/>
            <ac:inkMk id="4" creationId="{6044BCAC-046C-495F-86C7-9A7AAA29B414}"/>
          </ac:inkMkLst>
        </pc:inkChg>
        <pc:inkChg chg="add del">
          <ac:chgData name="Benjamin Celis" userId="de06cec6-6a32-48fe-a866-6838d7403f30" providerId="ADAL" clId="{DE5B90EA-8F23-459A-8886-CA8644FB5E45}" dt="2018-05-10T14:54:44.477" v="1837" actId="20577"/>
          <ac:inkMkLst>
            <pc:docMk/>
            <pc:sldMk cId="1087974841" sldId="349"/>
            <ac:inkMk id="4" creationId="{C26B5CE0-150E-4EBC-9B48-7C61AA783615}"/>
          </ac:inkMkLst>
        </pc:inkChg>
        <pc:inkChg chg="add">
          <ac:chgData name="Benjamin Celis" userId="de06cec6-6a32-48fe-a866-6838d7403f30" providerId="ADAL" clId="{DE5B90EA-8F23-459A-8886-CA8644FB5E45}" dt="2018-05-10T14:55:09.492" v="1852" actId="20577"/>
          <ac:inkMkLst>
            <pc:docMk/>
            <pc:sldMk cId="1087974841" sldId="349"/>
            <ac:inkMk id="5" creationId="{4E644229-E31E-464E-A51D-BE2A45D5C898}"/>
          </ac:inkMkLst>
        </pc:inkChg>
        <pc:inkChg chg="add del">
          <ac:chgData name="Benjamin Celis" userId="de06cec6-6a32-48fe-a866-6838d7403f30" providerId="ADAL" clId="{DE5B90EA-8F23-459A-8886-CA8644FB5E45}" dt="2018-05-10T14:54:44.477" v="1837" actId="20577"/>
          <ac:inkMkLst>
            <pc:docMk/>
            <pc:sldMk cId="1087974841" sldId="349"/>
            <ac:inkMk id="5" creationId="{7F9907BE-FAB7-4A3B-884C-A3D83D00D47B}"/>
          </ac:inkMkLst>
        </pc:inkChg>
        <pc:inkChg chg="add del">
          <ac:chgData name="Benjamin Celis" userId="de06cec6-6a32-48fe-a866-6838d7403f30" providerId="ADAL" clId="{DE5B90EA-8F23-459A-8886-CA8644FB5E45}" dt="2018-05-10T14:54:44.477" v="1837" actId="20577"/>
          <ac:inkMkLst>
            <pc:docMk/>
            <pc:sldMk cId="1087974841" sldId="349"/>
            <ac:inkMk id="6" creationId="{0AD73C6F-0EDC-4DEF-AB2A-E08547023BBF}"/>
          </ac:inkMkLst>
        </pc:inkChg>
        <pc:inkChg chg="add del">
          <ac:chgData name="Benjamin Celis" userId="de06cec6-6a32-48fe-a866-6838d7403f30" providerId="ADAL" clId="{DE5B90EA-8F23-459A-8886-CA8644FB5E45}" dt="2018-05-10T14:54:44.477" v="1837" actId="20577"/>
          <ac:inkMkLst>
            <pc:docMk/>
            <pc:sldMk cId="1087974841" sldId="349"/>
            <ac:inkMk id="7" creationId="{DDBCE61E-7094-4466-AE69-2CADBFD62043}"/>
          </ac:inkMkLst>
        </pc:inkChg>
        <pc:inkChg chg="add del">
          <ac:chgData name="Benjamin Celis" userId="de06cec6-6a32-48fe-a866-6838d7403f30" providerId="ADAL" clId="{DE5B90EA-8F23-459A-8886-CA8644FB5E45}" dt="2018-05-10T14:54:44.477" v="1837" actId="20577"/>
          <ac:inkMkLst>
            <pc:docMk/>
            <pc:sldMk cId="1087974841" sldId="349"/>
            <ac:inkMk id="8" creationId="{EE100B07-0297-47C4-A4CD-34552CA7FF1B}"/>
          </ac:inkMkLst>
        </pc:inkChg>
        <pc:inkChg chg="add del">
          <ac:chgData name="Benjamin Celis" userId="de06cec6-6a32-48fe-a866-6838d7403f30" providerId="ADAL" clId="{DE5B90EA-8F23-459A-8886-CA8644FB5E45}" dt="2018-05-10T14:54:44.477" v="1837" actId="20577"/>
          <ac:inkMkLst>
            <pc:docMk/>
            <pc:sldMk cId="1087974841" sldId="349"/>
            <ac:inkMk id="9" creationId="{A92E510F-4D9C-4628-BCFE-F03B7AD61567}"/>
          </ac:inkMkLst>
        </pc:inkChg>
        <pc:inkChg chg="add del">
          <ac:chgData name="Benjamin Celis" userId="de06cec6-6a32-48fe-a866-6838d7403f30" providerId="ADAL" clId="{DE5B90EA-8F23-459A-8886-CA8644FB5E45}" dt="2018-05-10T14:54:44.477" v="1837" actId="20577"/>
          <ac:inkMkLst>
            <pc:docMk/>
            <pc:sldMk cId="1087974841" sldId="349"/>
            <ac:inkMk id="10" creationId="{55C0D711-FE13-40BE-B52D-0178B1D76660}"/>
          </ac:inkMkLst>
        </pc:inkChg>
        <pc:inkChg chg="add del">
          <ac:chgData name="Benjamin Celis" userId="de06cec6-6a32-48fe-a866-6838d7403f30" providerId="ADAL" clId="{DE5B90EA-8F23-459A-8886-CA8644FB5E45}" dt="2018-05-10T14:54:59.480" v="1844" actId="20577"/>
          <ac:inkMkLst>
            <pc:docMk/>
            <pc:sldMk cId="1087974841" sldId="349"/>
            <ac:inkMk id="11" creationId="{3F46E970-3B07-49BE-A658-BB48525A1CE5}"/>
          </ac:inkMkLst>
        </pc:inkChg>
        <pc:inkChg chg="add del">
          <ac:chgData name="Benjamin Celis" userId="de06cec6-6a32-48fe-a866-6838d7403f30" providerId="ADAL" clId="{DE5B90EA-8F23-459A-8886-CA8644FB5E45}" dt="2018-05-10T14:54:59.480" v="1844" actId="20577"/>
          <ac:inkMkLst>
            <pc:docMk/>
            <pc:sldMk cId="1087974841" sldId="349"/>
            <ac:inkMk id="12" creationId="{7A120E7E-A8BC-4EF4-AC35-34544A3F2BCC}"/>
          </ac:inkMkLst>
        </pc:inkChg>
        <pc:inkChg chg="add del">
          <ac:chgData name="Benjamin Celis" userId="de06cec6-6a32-48fe-a866-6838d7403f30" providerId="ADAL" clId="{DE5B90EA-8F23-459A-8886-CA8644FB5E45}" dt="2018-05-10T14:54:59.480" v="1844" actId="20577"/>
          <ac:inkMkLst>
            <pc:docMk/>
            <pc:sldMk cId="1087974841" sldId="349"/>
            <ac:inkMk id="13" creationId="{EEC179B3-713C-4DD7-886A-A451465538C6}"/>
          </ac:inkMkLst>
        </pc:inkChg>
        <pc:inkChg chg="add del">
          <ac:chgData name="Benjamin Celis" userId="de06cec6-6a32-48fe-a866-6838d7403f30" providerId="ADAL" clId="{DE5B90EA-8F23-459A-8886-CA8644FB5E45}" dt="2018-05-10T14:54:59.480" v="1844" actId="20577"/>
          <ac:inkMkLst>
            <pc:docMk/>
            <pc:sldMk cId="1087974841" sldId="349"/>
            <ac:inkMk id="14" creationId="{4F808EBF-9B75-43F7-A82B-0EA58BD4262D}"/>
          </ac:inkMkLst>
        </pc:inkChg>
        <pc:inkChg chg="add del">
          <ac:chgData name="Benjamin Celis" userId="de06cec6-6a32-48fe-a866-6838d7403f30" providerId="ADAL" clId="{DE5B90EA-8F23-459A-8886-CA8644FB5E45}" dt="2018-05-10T14:54:59.480" v="1844" actId="20577"/>
          <ac:inkMkLst>
            <pc:docMk/>
            <pc:sldMk cId="1087974841" sldId="349"/>
            <ac:inkMk id="15" creationId="{94EF8BD6-5595-49D8-AB24-A749C8C0AE6F}"/>
          </ac:inkMkLst>
        </pc:inkChg>
        <pc:inkChg chg="add del">
          <ac:chgData name="Benjamin Celis" userId="de06cec6-6a32-48fe-a866-6838d7403f30" providerId="ADAL" clId="{DE5B90EA-8F23-459A-8886-CA8644FB5E45}" dt="2018-05-10T14:54:59.480" v="1844" actId="20577"/>
          <ac:inkMkLst>
            <pc:docMk/>
            <pc:sldMk cId="1087974841" sldId="349"/>
            <ac:inkMk id="16" creationId="{ECCD36A6-35F9-4E31-9E9D-AFCE2A4B1B3E}"/>
          </ac:inkMkLst>
        </pc:inkChg>
        <pc:inkChg chg="add del">
          <ac:chgData name="Benjamin Celis" userId="de06cec6-6a32-48fe-a866-6838d7403f30" providerId="ADAL" clId="{DE5B90EA-8F23-459A-8886-CA8644FB5E45}" dt="2018-05-10T14:54:59.480" v="1844" actId="20577"/>
          <ac:inkMkLst>
            <pc:docMk/>
            <pc:sldMk cId="1087974841" sldId="349"/>
            <ac:inkMk id="17" creationId="{2ECB56F5-72E2-4005-B945-99795FFFE4D5}"/>
          </ac:inkMkLst>
        </pc:inkChg>
        <pc:inkChg chg="add del">
          <ac:chgData name="Benjamin Celis" userId="de06cec6-6a32-48fe-a866-6838d7403f30" providerId="ADAL" clId="{DE5B90EA-8F23-459A-8886-CA8644FB5E45}" dt="2018-05-10T14:54:59.480" v="1844" actId="20577"/>
          <ac:inkMkLst>
            <pc:docMk/>
            <pc:sldMk cId="1087974841" sldId="349"/>
            <ac:inkMk id="18" creationId="{4856C1F8-D216-46C6-BD48-AEA1DBD40FE0}"/>
          </ac:inkMkLst>
        </pc:inkChg>
        <pc:inkChg chg="add del">
          <ac:chgData name="Benjamin Celis" userId="de06cec6-6a32-48fe-a866-6838d7403f30" providerId="ADAL" clId="{DE5B90EA-8F23-459A-8886-CA8644FB5E45}" dt="2018-05-10T14:55:09.492" v="1852" actId="20577"/>
          <ac:inkMkLst>
            <pc:docMk/>
            <pc:sldMk cId="1087974841" sldId="349"/>
            <ac:inkMk id="19" creationId="{F9E3AB3E-CA4A-4AF1-AA66-6C752DE175ED}"/>
          </ac:inkMkLst>
        </pc:inkChg>
        <pc:inkChg chg="del">
          <ac:chgData name="Benjamin Celis" userId="de06cec6-6a32-48fe-a866-6838d7403f30" providerId="ADAL" clId="{DE5B90EA-8F23-459A-8886-CA8644FB5E45}" dt="2018-05-10T15:48:22.029" v="1951" actId="478"/>
          <ac:inkMkLst>
            <pc:docMk/>
            <pc:sldMk cId="1087974841" sldId="349"/>
            <ac:inkMk id="20" creationId="{6044BCAC-046C-495F-86C7-9A7AAA29B414}"/>
          </ac:inkMkLst>
        </pc:inkChg>
        <pc:inkChg chg="add del">
          <ac:chgData name="Benjamin Celis" userId="de06cec6-6a32-48fe-a866-6838d7403f30" providerId="ADAL" clId="{DE5B90EA-8F23-459A-8886-CA8644FB5E45}" dt="2018-05-10T14:55:09.492" v="1852" actId="20577"/>
          <ac:inkMkLst>
            <pc:docMk/>
            <pc:sldMk cId="1087974841" sldId="349"/>
            <ac:inkMk id="21" creationId="{0BE01328-0B92-4262-AD1C-C8B3AF3D4E7C}"/>
          </ac:inkMkLst>
        </pc:inkChg>
        <pc:inkChg chg="add del">
          <ac:chgData name="Benjamin Celis" userId="de06cec6-6a32-48fe-a866-6838d7403f30" providerId="ADAL" clId="{DE5B90EA-8F23-459A-8886-CA8644FB5E45}" dt="2018-05-10T14:55:09.492" v="1852" actId="20577"/>
          <ac:inkMkLst>
            <pc:docMk/>
            <pc:sldMk cId="1087974841" sldId="349"/>
            <ac:inkMk id="22" creationId="{BBA68C45-46EA-46BC-A6D1-2E5A70CDF790}"/>
          </ac:inkMkLst>
        </pc:inkChg>
        <pc:inkChg chg="add del">
          <ac:chgData name="Benjamin Celis" userId="de06cec6-6a32-48fe-a866-6838d7403f30" providerId="ADAL" clId="{DE5B90EA-8F23-459A-8886-CA8644FB5E45}" dt="2018-05-10T14:55:09.492" v="1852" actId="20577"/>
          <ac:inkMkLst>
            <pc:docMk/>
            <pc:sldMk cId="1087974841" sldId="349"/>
            <ac:inkMk id="23" creationId="{E95188AB-55D7-4F91-AD92-8EE8D800BAF5}"/>
          </ac:inkMkLst>
        </pc:inkChg>
        <pc:inkChg chg="add del">
          <ac:chgData name="Benjamin Celis" userId="de06cec6-6a32-48fe-a866-6838d7403f30" providerId="ADAL" clId="{DE5B90EA-8F23-459A-8886-CA8644FB5E45}" dt="2018-05-10T14:55:09.492" v="1852" actId="20577"/>
          <ac:inkMkLst>
            <pc:docMk/>
            <pc:sldMk cId="1087974841" sldId="349"/>
            <ac:inkMk id="24" creationId="{C056E007-4CB6-4B1C-87D6-F0D5F3A62D29}"/>
          </ac:inkMkLst>
        </pc:inkChg>
        <pc:inkChg chg="add del">
          <ac:chgData name="Benjamin Celis" userId="de06cec6-6a32-48fe-a866-6838d7403f30" providerId="ADAL" clId="{DE5B90EA-8F23-459A-8886-CA8644FB5E45}" dt="2018-05-10T14:55:09.492" v="1852" actId="20577"/>
          <ac:inkMkLst>
            <pc:docMk/>
            <pc:sldMk cId="1087974841" sldId="349"/>
            <ac:inkMk id="25" creationId="{D25301E3-1AF4-4ECE-8AC0-CC40054A4195}"/>
          </ac:inkMkLst>
        </pc:inkChg>
        <pc:inkChg chg="add del">
          <ac:chgData name="Benjamin Celis" userId="de06cec6-6a32-48fe-a866-6838d7403f30" providerId="ADAL" clId="{DE5B90EA-8F23-459A-8886-CA8644FB5E45}" dt="2018-05-10T14:55:09.492" v="1852" actId="20577"/>
          <ac:inkMkLst>
            <pc:docMk/>
            <pc:sldMk cId="1087974841" sldId="349"/>
            <ac:inkMk id="26" creationId="{84F1FB3C-20BA-4C33-B2E4-22AF86BF0460}"/>
          </ac:inkMkLst>
        </pc:inkChg>
        <pc:inkChg chg="add del">
          <ac:chgData name="Benjamin Celis" userId="de06cec6-6a32-48fe-a866-6838d7403f30" providerId="ADAL" clId="{DE5B90EA-8F23-459A-8886-CA8644FB5E45}" dt="2018-05-10T14:55:09.492" v="1852" actId="20577"/>
          <ac:inkMkLst>
            <pc:docMk/>
            <pc:sldMk cId="1087974841" sldId="349"/>
            <ac:inkMk id="27" creationId="{2109C6A5-D373-47E3-B46B-291CAB3DCDF7}"/>
          </ac:inkMkLst>
        </pc:inkChg>
        <pc:inkChg chg="del">
          <ac:chgData name="Benjamin Celis" userId="de06cec6-6a32-48fe-a866-6838d7403f30" providerId="ADAL" clId="{DE5B90EA-8F23-459A-8886-CA8644FB5E45}" dt="2018-05-10T15:48:21.344" v="1950" actId="478"/>
          <ac:inkMkLst>
            <pc:docMk/>
            <pc:sldMk cId="1087974841" sldId="349"/>
            <ac:inkMk id="28" creationId="{4E644229-E31E-464E-A51D-BE2A45D5C898}"/>
          </ac:inkMkLst>
        </pc:inkChg>
      </pc:sldChg>
      <pc:sldChg chg="addSp delSp modSp add">
        <pc:chgData name="Benjamin Celis" userId="de06cec6-6a32-48fe-a866-6838d7403f30" providerId="ADAL" clId="{DE5B90EA-8F23-459A-8886-CA8644FB5E45}" dt="2018-05-18T18:54:47.130" v="3332" actId="313"/>
        <pc:sldMkLst>
          <pc:docMk/>
          <pc:sldMk cId="3973730000" sldId="350"/>
        </pc:sldMkLst>
        <pc:spChg chg="del">
          <ac:chgData name="Benjamin Celis" userId="de06cec6-6a32-48fe-a866-6838d7403f30" providerId="ADAL" clId="{DE5B90EA-8F23-459A-8886-CA8644FB5E45}" dt="2018-05-10T16:30:13.706" v="2053" actId="6549"/>
          <ac:spMkLst>
            <pc:docMk/>
            <pc:sldMk cId="3973730000" sldId="350"/>
            <ac:spMk id="2" creationId="{47950A61-24B0-4493-B2AC-12A7BE5CD919}"/>
          </ac:spMkLst>
        </pc:spChg>
        <pc:spChg chg="del">
          <ac:chgData name="Benjamin Celis" userId="de06cec6-6a32-48fe-a866-6838d7403f30" providerId="ADAL" clId="{DE5B90EA-8F23-459A-8886-CA8644FB5E45}" dt="2018-05-10T16:30:13.706" v="2053" actId="6549"/>
          <ac:spMkLst>
            <pc:docMk/>
            <pc:sldMk cId="3973730000" sldId="350"/>
            <ac:spMk id="3" creationId="{73ABDE92-B3A6-42BD-8F7D-19FD97A8D500}"/>
          </ac:spMkLst>
        </pc:spChg>
        <pc:spChg chg="add mod">
          <ac:chgData name="Benjamin Celis" userId="de06cec6-6a32-48fe-a866-6838d7403f30" providerId="ADAL" clId="{DE5B90EA-8F23-459A-8886-CA8644FB5E45}" dt="2018-05-18T18:54:47.130" v="3332" actId="313"/>
          <ac:spMkLst>
            <pc:docMk/>
            <pc:sldMk cId="3973730000" sldId="350"/>
            <ac:spMk id="4" creationId="{B38A49A5-3999-4DA7-BFDD-00C3C6A6411E}"/>
          </ac:spMkLst>
        </pc:spChg>
      </pc:sldChg>
      <pc:sldChg chg="addSp delSp modSp add">
        <pc:chgData name="Benjamin Celis" userId="de06cec6-6a32-48fe-a866-6838d7403f30" providerId="ADAL" clId="{DE5B90EA-8F23-459A-8886-CA8644FB5E45}" dt="2018-05-10T19:26:18.354" v="2141" actId="20577"/>
        <pc:sldMkLst>
          <pc:docMk/>
          <pc:sldMk cId="1813374319" sldId="351"/>
        </pc:sldMkLst>
        <pc:spChg chg="mod">
          <ac:chgData name="Benjamin Celis" userId="de06cec6-6a32-48fe-a866-6838d7403f30" providerId="ADAL" clId="{DE5B90EA-8F23-459A-8886-CA8644FB5E45}" dt="2018-05-10T16:37:34.631" v="2124" actId="20577"/>
          <ac:spMkLst>
            <pc:docMk/>
            <pc:sldMk cId="1813374319" sldId="351"/>
            <ac:spMk id="2" creationId="{FCC8CE68-30B7-4016-A483-118E1222FDF8}"/>
          </ac:spMkLst>
        </pc:spChg>
        <pc:spChg chg="del">
          <ac:chgData name="Benjamin Celis" userId="de06cec6-6a32-48fe-a866-6838d7403f30" providerId="ADAL" clId="{DE5B90EA-8F23-459A-8886-CA8644FB5E45}" dt="2018-05-10T19:26:18.354" v="2141" actId="20577"/>
          <ac:spMkLst>
            <pc:docMk/>
            <pc:sldMk cId="1813374319" sldId="351"/>
            <ac:spMk id="3" creationId="{3A351E9B-56A8-426B-9683-44502BA48DC5}"/>
          </ac:spMkLst>
        </pc:spChg>
        <pc:picChg chg="add mod">
          <ac:chgData name="Benjamin Celis" userId="de06cec6-6a32-48fe-a866-6838d7403f30" providerId="ADAL" clId="{DE5B90EA-8F23-459A-8886-CA8644FB5E45}" dt="2018-05-10T19:26:18.354" v="2141" actId="20577"/>
          <ac:picMkLst>
            <pc:docMk/>
            <pc:sldMk cId="1813374319" sldId="351"/>
            <ac:picMk id="4" creationId="{281B9A9C-E505-43EA-B740-B9454BFF30C9}"/>
          </ac:picMkLst>
        </pc:picChg>
      </pc:sldChg>
      <pc:sldChg chg="add">
        <pc:chgData name="Benjamin Celis" userId="de06cec6-6a32-48fe-a866-6838d7403f30" providerId="ADAL" clId="{DE5B90EA-8F23-459A-8886-CA8644FB5E45}" dt="2018-05-10T18:13:13.389" v="2125" actId="2696"/>
        <pc:sldMkLst>
          <pc:docMk/>
          <pc:sldMk cId="982729284" sldId="352"/>
        </pc:sldMkLst>
      </pc:sldChg>
      <pc:sldChg chg="add ord">
        <pc:chgData name="Benjamin Celis" userId="de06cec6-6a32-48fe-a866-6838d7403f30" providerId="ADAL" clId="{DE5B90EA-8F23-459A-8886-CA8644FB5E45}" dt="2018-05-10T18:14:11.218" v="2127" actId="2696"/>
        <pc:sldMkLst>
          <pc:docMk/>
          <pc:sldMk cId="1141575042" sldId="353"/>
        </pc:sldMkLst>
      </pc:sldChg>
      <pc:sldChg chg="addSp delSp modSp add modNotesTx">
        <pc:chgData name="Benjamin Celis" userId="de06cec6-6a32-48fe-a866-6838d7403f30" providerId="ADAL" clId="{DE5B90EA-8F23-459A-8886-CA8644FB5E45}" dt="2018-05-16T00:05:00.348" v="2841" actId="20577"/>
        <pc:sldMkLst>
          <pc:docMk/>
          <pc:sldMk cId="2740430746" sldId="354"/>
        </pc:sldMkLst>
        <pc:spChg chg="mod">
          <ac:chgData name="Benjamin Celis" userId="de06cec6-6a32-48fe-a866-6838d7403f30" providerId="ADAL" clId="{DE5B90EA-8F23-459A-8886-CA8644FB5E45}" dt="2018-05-15T23:58:35.624" v="2749" actId="20577"/>
          <ac:spMkLst>
            <pc:docMk/>
            <pc:sldMk cId="2740430746" sldId="354"/>
            <ac:spMk id="2" creationId="{7414CB9A-1C10-453A-A9BF-E57368BF5F96}"/>
          </ac:spMkLst>
        </pc:spChg>
        <pc:spChg chg="del">
          <ac:chgData name="Benjamin Celis" userId="de06cec6-6a32-48fe-a866-6838d7403f30" providerId="ADAL" clId="{DE5B90EA-8F23-459A-8886-CA8644FB5E45}" dt="2018-05-15T23:57:17.486" v="2746" actId="20577"/>
          <ac:spMkLst>
            <pc:docMk/>
            <pc:sldMk cId="2740430746" sldId="354"/>
            <ac:spMk id="3" creationId="{358C03C3-223D-4802-9EF3-4B28C7EBBB5F}"/>
          </ac:spMkLst>
        </pc:spChg>
        <pc:picChg chg="add mod">
          <ac:chgData name="Benjamin Celis" userId="de06cec6-6a32-48fe-a866-6838d7403f30" providerId="ADAL" clId="{DE5B90EA-8F23-459A-8886-CA8644FB5E45}" dt="2018-05-15T23:57:17.486" v="2746" actId="20577"/>
          <ac:picMkLst>
            <pc:docMk/>
            <pc:sldMk cId="2740430746" sldId="354"/>
            <ac:picMk id="4" creationId="{7C369E42-A2A6-4874-8678-1B99E5E0E512}"/>
          </ac:picMkLst>
        </pc:picChg>
      </pc:sldChg>
      <pc:sldChg chg="addSp delSp modSp add del ord">
        <pc:chgData name="Benjamin Celis" userId="de06cec6-6a32-48fe-a866-6838d7403f30" providerId="ADAL" clId="{DE5B90EA-8F23-459A-8886-CA8644FB5E45}" dt="2018-05-16T00:11:56.645" v="3096" actId="1076"/>
        <pc:sldMkLst>
          <pc:docMk/>
          <pc:sldMk cId="3371036109" sldId="355"/>
        </pc:sldMkLst>
        <pc:spChg chg="mod">
          <ac:chgData name="Benjamin Celis" userId="de06cec6-6a32-48fe-a866-6838d7403f30" providerId="ADAL" clId="{DE5B90EA-8F23-459A-8886-CA8644FB5E45}" dt="2018-05-15T22:48:06.432" v="2306" actId="1076"/>
          <ac:spMkLst>
            <pc:docMk/>
            <pc:sldMk cId="3371036109" sldId="355"/>
            <ac:spMk id="2" creationId="{F009AB03-ECC0-4D6D-B88F-C0A113EB59F0}"/>
          </ac:spMkLst>
        </pc:spChg>
        <pc:spChg chg="add del mod">
          <ac:chgData name="Benjamin Celis" userId="de06cec6-6a32-48fe-a866-6838d7403f30" providerId="ADAL" clId="{DE5B90EA-8F23-459A-8886-CA8644FB5E45}" dt="2018-05-15T22:48:27.286" v="2334" actId="313"/>
          <ac:spMkLst>
            <pc:docMk/>
            <pc:sldMk cId="3371036109" sldId="355"/>
            <ac:spMk id="3" creationId="{A2E44007-1CD1-4FD4-B785-98126E88F47D}"/>
          </ac:spMkLst>
        </pc:spChg>
        <pc:picChg chg="add del mod">
          <ac:chgData name="Benjamin Celis" userId="de06cec6-6a32-48fe-a866-6838d7403f30" providerId="ADAL" clId="{DE5B90EA-8F23-459A-8886-CA8644FB5E45}" dt="2018-05-15T22:46:23.982" v="2179" actId="1076"/>
          <ac:picMkLst>
            <pc:docMk/>
            <pc:sldMk cId="3371036109" sldId="355"/>
            <ac:picMk id="4" creationId="{856DE9A6-6456-437D-88D1-8CF5568015C8}"/>
          </ac:picMkLst>
        </pc:picChg>
        <pc:picChg chg="add mod">
          <ac:chgData name="Benjamin Celis" userId="de06cec6-6a32-48fe-a866-6838d7403f30" providerId="ADAL" clId="{DE5B90EA-8F23-459A-8886-CA8644FB5E45}" dt="2018-05-15T23:42:08.593" v="2420" actId="1076"/>
          <ac:picMkLst>
            <pc:docMk/>
            <pc:sldMk cId="3371036109" sldId="355"/>
            <ac:picMk id="5" creationId="{E945592E-9FAC-4D4A-B945-2AFA0AE49D1E}"/>
          </ac:picMkLst>
        </pc:picChg>
        <pc:picChg chg="add del">
          <ac:chgData name="Benjamin Celis" userId="de06cec6-6a32-48fe-a866-6838d7403f30" providerId="ADAL" clId="{DE5B90EA-8F23-459A-8886-CA8644FB5E45}" dt="2018-05-16T00:10:30.954" v="3089" actId="1076"/>
          <ac:picMkLst>
            <pc:docMk/>
            <pc:sldMk cId="3371036109" sldId="355"/>
            <ac:picMk id="6" creationId="{67C58C14-87B8-4CE5-BCAC-F65623976B57}"/>
          </ac:picMkLst>
        </pc:picChg>
        <pc:picChg chg="add del mod">
          <ac:chgData name="Benjamin Celis" userId="de06cec6-6a32-48fe-a866-6838d7403f30" providerId="ADAL" clId="{DE5B90EA-8F23-459A-8886-CA8644FB5E45}" dt="2018-05-16T00:11:30.526" v="3094" actId="478"/>
          <ac:picMkLst>
            <pc:docMk/>
            <pc:sldMk cId="3371036109" sldId="355"/>
            <ac:picMk id="7" creationId="{7E2B8F9F-32A1-4851-82E7-6121C2C6A038}"/>
          </ac:picMkLst>
        </pc:picChg>
        <pc:picChg chg="add mod">
          <ac:chgData name="Benjamin Celis" userId="de06cec6-6a32-48fe-a866-6838d7403f30" providerId="ADAL" clId="{DE5B90EA-8F23-459A-8886-CA8644FB5E45}" dt="2018-05-16T00:11:56.645" v="3096" actId="1076"/>
          <ac:picMkLst>
            <pc:docMk/>
            <pc:sldMk cId="3371036109" sldId="355"/>
            <ac:picMk id="8" creationId="{FB5F4075-4109-4A50-9CAD-95A2D4897B9C}"/>
          </ac:picMkLst>
        </pc:picChg>
      </pc:sldChg>
      <pc:sldChg chg="addSp delSp modSp add ord">
        <pc:chgData name="Benjamin Celis" userId="de06cec6-6a32-48fe-a866-6838d7403f30" providerId="ADAL" clId="{DE5B90EA-8F23-459A-8886-CA8644FB5E45}" dt="2018-05-15T23:28:26.003" v="2401" actId="20577"/>
        <pc:sldMkLst>
          <pc:docMk/>
          <pc:sldMk cId="3809226966" sldId="356"/>
        </pc:sldMkLst>
        <pc:spChg chg="mod">
          <ac:chgData name="Benjamin Celis" userId="de06cec6-6a32-48fe-a866-6838d7403f30" providerId="ADAL" clId="{DE5B90EA-8F23-459A-8886-CA8644FB5E45}" dt="2018-05-15T23:09:40.163" v="2380" actId="313"/>
          <ac:spMkLst>
            <pc:docMk/>
            <pc:sldMk cId="3809226966" sldId="356"/>
            <ac:spMk id="2" creationId="{D9E38F4D-E039-4D41-AD2F-DEAA12B9CC73}"/>
          </ac:spMkLst>
        </pc:spChg>
        <pc:spChg chg="del">
          <ac:chgData name="Benjamin Celis" userId="de06cec6-6a32-48fe-a866-6838d7403f30" providerId="ADAL" clId="{DE5B90EA-8F23-459A-8886-CA8644FB5E45}" dt="2018-05-15T23:09:28.767" v="2358" actId="20577"/>
          <ac:spMkLst>
            <pc:docMk/>
            <pc:sldMk cId="3809226966" sldId="356"/>
            <ac:spMk id="3" creationId="{ADA63283-AEAD-4EDA-A1AA-0EB1889A1046}"/>
          </ac:spMkLst>
        </pc:spChg>
        <pc:spChg chg="add del mod">
          <ac:chgData name="Benjamin Celis" userId="de06cec6-6a32-48fe-a866-6838d7403f30" providerId="ADAL" clId="{DE5B90EA-8F23-459A-8886-CA8644FB5E45}" dt="2018-05-15T23:28:07.409" v="2396" actId="20577"/>
          <ac:spMkLst>
            <pc:docMk/>
            <pc:sldMk cId="3809226966" sldId="356"/>
            <ac:spMk id="7" creationId="{F3D57475-E5AB-4591-AC88-A00EB36DAB6F}"/>
          </ac:spMkLst>
        </pc:spChg>
        <pc:picChg chg="add del mod">
          <ac:chgData name="Benjamin Celis" userId="de06cec6-6a32-48fe-a866-6838d7403f30" providerId="ADAL" clId="{DE5B90EA-8F23-459A-8886-CA8644FB5E45}" dt="2018-05-15T23:27:59.204" v="2395" actId="478"/>
          <ac:picMkLst>
            <pc:docMk/>
            <pc:sldMk cId="3809226966" sldId="356"/>
            <ac:picMk id="4" creationId="{285D6A82-942C-4F28-A336-610C1ABF7B49}"/>
          </ac:picMkLst>
        </pc:picChg>
        <pc:picChg chg="add del mod">
          <ac:chgData name="Benjamin Celis" userId="de06cec6-6a32-48fe-a866-6838d7403f30" providerId="ADAL" clId="{DE5B90EA-8F23-459A-8886-CA8644FB5E45}" dt="2018-05-15T23:28:08.970" v="2397" actId="478"/>
          <ac:picMkLst>
            <pc:docMk/>
            <pc:sldMk cId="3809226966" sldId="356"/>
            <ac:picMk id="5" creationId="{E4F074C4-A9CC-45DB-B00B-EC3ACB101001}"/>
          </ac:picMkLst>
        </pc:picChg>
        <pc:picChg chg="add mod">
          <ac:chgData name="Benjamin Celis" userId="de06cec6-6a32-48fe-a866-6838d7403f30" providerId="ADAL" clId="{DE5B90EA-8F23-459A-8886-CA8644FB5E45}" dt="2018-05-15T23:28:21.954" v="2400" actId="1076"/>
          <ac:picMkLst>
            <pc:docMk/>
            <pc:sldMk cId="3809226966" sldId="356"/>
            <ac:picMk id="8" creationId="{E3C24D00-9DDC-4E06-BF0B-F9955E2925EF}"/>
          </ac:picMkLst>
        </pc:picChg>
      </pc:sldChg>
      <pc:sldChg chg="addSp delSp modSp add">
        <pc:chgData name="Benjamin Celis" userId="de06cec6-6a32-48fe-a866-6838d7403f30" providerId="ADAL" clId="{DE5B90EA-8F23-459A-8886-CA8644FB5E45}" dt="2018-05-15T23:08:58.669" v="2357" actId="14100"/>
        <pc:sldMkLst>
          <pc:docMk/>
          <pc:sldMk cId="3594631950" sldId="357"/>
        </pc:sldMkLst>
        <pc:spChg chg="mod">
          <ac:chgData name="Benjamin Celis" userId="de06cec6-6a32-48fe-a866-6838d7403f30" providerId="ADAL" clId="{DE5B90EA-8F23-459A-8886-CA8644FB5E45}" dt="2018-05-15T23:08:49.093" v="2354" actId="20577"/>
          <ac:spMkLst>
            <pc:docMk/>
            <pc:sldMk cId="3594631950" sldId="357"/>
            <ac:spMk id="2" creationId="{D1EB3FCD-8C80-4BE3-9DDF-B5EB21447D6C}"/>
          </ac:spMkLst>
        </pc:spChg>
        <pc:spChg chg="del">
          <ac:chgData name="Benjamin Celis" userId="de06cec6-6a32-48fe-a866-6838d7403f30" providerId="ADAL" clId="{DE5B90EA-8F23-459A-8886-CA8644FB5E45}" dt="2018-05-15T23:08:45.041" v="2337" actId="14100"/>
          <ac:spMkLst>
            <pc:docMk/>
            <pc:sldMk cId="3594631950" sldId="357"/>
            <ac:spMk id="3" creationId="{AA077B44-D9E6-4B79-A0C0-79879190E946}"/>
          </ac:spMkLst>
        </pc:spChg>
        <pc:picChg chg="add mod">
          <ac:chgData name="Benjamin Celis" userId="de06cec6-6a32-48fe-a866-6838d7403f30" providerId="ADAL" clId="{DE5B90EA-8F23-459A-8886-CA8644FB5E45}" dt="2018-05-15T23:08:58.669" v="2357" actId="14100"/>
          <ac:picMkLst>
            <pc:docMk/>
            <pc:sldMk cId="3594631950" sldId="357"/>
            <ac:picMk id="4" creationId="{0570ADEF-63E4-42BE-85CD-64E231591D28}"/>
          </ac:picMkLst>
        </pc:picChg>
      </pc:sldChg>
      <pc:sldChg chg="addSp delSp modSp add modNotesTx">
        <pc:chgData name="Benjamin Celis" userId="de06cec6-6a32-48fe-a866-6838d7403f30" providerId="ADAL" clId="{DE5B90EA-8F23-459A-8886-CA8644FB5E45}" dt="2018-05-16T00:12:57.490" v="3098" actId="20577"/>
        <pc:sldMkLst>
          <pc:docMk/>
          <pc:sldMk cId="3278545250" sldId="358"/>
        </pc:sldMkLst>
        <pc:spChg chg="mod">
          <ac:chgData name="Benjamin Celis" userId="de06cec6-6a32-48fe-a866-6838d7403f30" providerId="ADAL" clId="{DE5B90EA-8F23-459A-8886-CA8644FB5E45}" dt="2018-05-15T23:32:25.957" v="2407" actId="20577"/>
          <ac:spMkLst>
            <pc:docMk/>
            <pc:sldMk cId="3278545250" sldId="358"/>
            <ac:spMk id="2" creationId="{81F4D4F6-B078-440E-A62C-88BAF7EB30E4}"/>
          </ac:spMkLst>
        </pc:spChg>
        <pc:spChg chg="del">
          <ac:chgData name="Benjamin Celis" userId="de06cec6-6a32-48fe-a866-6838d7403f30" providerId="ADAL" clId="{DE5B90EA-8F23-459A-8886-CA8644FB5E45}" dt="2018-05-15T23:31:23.257" v="2403" actId="20577"/>
          <ac:spMkLst>
            <pc:docMk/>
            <pc:sldMk cId="3278545250" sldId="358"/>
            <ac:spMk id="3" creationId="{47A7594B-E4A7-4C66-9911-87F05BB9F584}"/>
          </ac:spMkLst>
        </pc:spChg>
        <pc:spChg chg="add del mod">
          <ac:chgData name="Benjamin Celis" userId="de06cec6-6a32-48fe-a866-6838d7403f30" providerId="ADAL" clId="{DE5B90EA-8F23-459A-8886-CA8644FB5E45}" dt="2018-05-15T23:41:18.591" v="2413" actId="20577"/>
          <ac:spMkLst>
            <pc:docMk/>
            <pc:sldMk cId="3278545250" sldId="358"/>
            <ac:spMk id="6" creationId="{8CC35B26-130C-4017-B9DC-18D434BE9241}"/>
          </ac:spMkLst>
        </pc:spChg>
        <pc:spChg chg="add del mod">
          <ac:chgData name="Benjamin Celis" userId="de06cec6-6a32-48fe-a866-6838d7403f30" providerId="ADAL" clId="{DE5B90EA-8F23-459A-8886-CA8644FB5E45}" dt="2018-05-15T23:49:36.966" v="2687" actId="20577"/>
          <ac:spMkLst>
            <pc:docMk/>
            <pc:sldMk cId="3278545250" sldId="358"/>
            <ac:spMk id="11" creationId="{ABAAD01E-0DD7-4F7C-B28E-BC2FF3E6CA39}"/>
          </ac:spMkLst>
        </pc:spChg>
        <pc:picChg chg="add del mod">
          <ac:chgData name="Benjamin Celis" userId="de06cec6-6a32-48fe-a866-6838d7403f30" providerId="ADAL" clId="{DE5B90EA-8F23-459A-8886-CA8644FB5E45}" dt="2018-05-15T23:41:06.368" v="2409" actId="478"/>
          <ac:picMkLst>
            <pc:docMk/>
            <pc:sldMk cId="3278545250" sldId="358"/>
            <ac:picMk id="4" creationId="{0DFBD30E-9DF2-44D1-A1B1-B7CA21D54011}"/>
          </ac:picMkLst>
        </pc:picChg>
        <pc:picChg chg="add del mod">
          <ac:chgData name="Benjamin Celis" userId="de06cec6-6a32-48fe-a866-6838d7403f30" providerId="ADAL" clId="{DE5B90EA-8F23-459A-8886-CA8644FB5E45}" dt="2018-05-15T23:41:17.126" v="2412" actId="20577"/>
          <ac:picMkLst>
            <pc:docMk/>
            <pc:sldMk cId="3278545250" sldId="358"/>
            <ac:picMk id="7" creationId="{B266A8DD-AACA-490B-82C5-356213630385}"/>
          </ac:picMkLst>
        </pc:picChg>
        <pc:picChg chg="add del mod ord">
          <ac:chgData name="Benjamin Celis" userId="de06cec6-6a32-48fe-a866-6838d7403f30" providerId="ADAL" clId="{DE5B90EA-8F23-459A-8886-CA8644FB5E45}" dt="2018-05-15T23:49:35.244" v="2686" actId="478"/>
          <ac:picMkLst>
            <pc:docMk/>
            <pc:sldMk cId="3278545250" sldId="358"/>
            <ac:picMk id="8" creationId="{0B5D9D09-8DED-4AC4-BCEB-16B654158AEC}"/>
          </ac:picMkLst>
        </pc:picChg>
        <pc:picChg chg="add del">
          <ac:chgData name="Benjamin Celis" userId="de06cec6-6a32-48fe-a866-6838d7403f30" providerId="ADAL" clId="{DE5B90EA-8F23-459A-8886-CA8644FB5E45}" dt="2018-05-15T23:49:33.740" v="2685" actId="20577"/>
          <ac:picMkLst>
            <pc:docMk/>
            <pc:sldMk cId="3278545250" sldId="358"/>
            <ac:picMk id="9" creationId="{EE05A5A4-505F-4C64-8C06-DE6FCF68032A}"/>
          </ac:picMkLst>
        </pc:picChg>
        <pc:picChg chg="add mod">
          <ac:chgData name="Benjamin Celis" userId="de06cec6-6a32-48fe-a866-6838d7403f30" providerId="ADAL" clId="{DE5B90EA-8F23-459A-8886-CA8644FB5E45}" dt="2018-05-15T23:49:45.821" v="2691" actId="1076"/>
          <ac:picMkLst>
            <pc:docMk/>
            <pc:sldMk cId="3278545250" sldId="358"/>
            <ac:picMk id="12" creationId="{09277822-CD7A-4B4E-BBE3-F36CEC261002}"/>
          </ac:picMkLst>
        </pc:picChg>
      </pc:sldChg>
      <pc:sldChg chg="addSp delSp modSp add modNotesTx">
        <pc:chgData name="Benjamin Celis" userId="de06cec6-6a32-48fe-a866-6838d7403f30" providerId="ADAL" clId="{DE5B90EA-8F23-459A-8886-CA8644FB5E45}" dt="2018-05-16T19:30:48.493" v="3104" actId="2"/>
        <pc:sldMkLst>
          <pc:docMk/>
          <pc:sldMk cId="1634529588" sldId="359"/>
        </pc:sldMkLst>
        <pc:spChg chg="mod">
          <ac:chgData name="Benjamin Celis" userId="de06cec6-6a32-48fe-a866-6838d7403f30" providerId="ADAL" clId="{DE5B90EA-8F23-459A-8886-CA8644FB5E45}" dt="2018-05-15T23:42:52.513" v="2422" actId="20577"/>
          <ac:spMkLst>
            <pc:docMk/>
            <pc:sldMk cId="1634529588" sldId="359"/>
            <ac:spMk id="2" creationId="{6FA70674-494F-4B65-AB8C-080D39AF70FF}"/>
          </ac:spMkLst>
        </pc:spChg>
        <pc:spChg chg="del">
          <ac:chgData name="Benjamin Celis" userId="de06cec6-6a32-48fe-a866-6838d7403f30" providerId="ADAL" clId="{DE5B90EA-8F23-459A-8886-CA8644FB5E45}" dt="2018-05-15T23:42:57.179" v="2423" actId="20577"/>
          <ac:spMkLst>
            <pc:docMk/>
            <pc:sldMk cId="1634529588" sldId="359"/>
            <ac:spMk id="3" creationId="{6F2EE00F-4C33-444E-8917-3502B5FDE9BA}"/>
          </ac:spMkLst>
        </pc:spChg>
        <pc:spChg chg="add mod">
          <ac:chgData name="Benjamin Celis" userId="de06cec6-6a32-48fe-a866-6838d7403f30" providerId="ADAL" clId="{DE5B90EA-8F23-459A-8886-CA8644FB5E45}" dt="2018-05-15T23:51:21.847" v="2700" actId="20577"/>
          <ac:spMkLst>
            <pc:docMk/>
            <pc:sldMk cId="1634529588" sldId="359"/>
            <ac:spMk id="4" creationId="{628E9C25-EABF-45AA-BE88-8BDA79F72677}"/>
          </ac:spMkLst>
        </pc:spChg>
        <pc:spChg chg="add del mod">
          <ac:chgData name="Benjamin Celis" userId="de06cec6-6a32-48fe-a866-6838d7403f30" providerId="ADAL" clId="{DE5B90EA-8F23-459A-8886-CA8644FB5E45}" dt="2018-05-15T23:43:03.240" v="2424" actId="478"/>
          <ac:spMkLst>
            <pc:docMk/>
            <pc:sldMk cId="1634529588" sldId="359"/>
            <ac:spMk id="5" creationId="{B0514538-C6B5-443F-A732-4D168674CA04}"/>
          </ac:spMkLst>
        </pc:spChg>
        <pc:spChg chg="add del">
          <ac:chgData name="Benjamin Celis" userId="de06cec6-6a32-48fe-a866-6838d7403f30" providerId="ADAL" clId="{DE5B90EA-8F23-459A-8886-CA8644FB5E45}" dt="2018-05-15T23:43:08.647" v="2426" actId="478"/>
          <ac:spMkLst>
            <pc:docMk/>
            <pc:sldMk cId="1634529588" sldId="359"/>
            <ac:spMk id="6" creationId="{BE8E5A09-AEA2-4B6E-8D94-E21415F71D1A}"/>
          </ac:spMkLst>
        </pc:spChg>
        <pc:spChg chg="add mod">
          <ac:chgData name="Benjamin Celis" userId="de06cec6-6a32-48fe-a866-6838d7403f30" providerId="ADAL" clId="{DE5B90EA-8F23-459A-8886-CA8644FB5E45}" dt="2018-05-16T19:30:48.493" v="3104" actId="2"/>
          <ac:spMkLst>
            <pc:docMk/>
            <pc:sldMk cId="1634529588" sldId="359"/>
            <ac:spMk id="7" creationId="{DE546658-809B-4314-BA5E-C6A9B2D45796}"/>
          </ac:spMkLst>
        </pc:spChg>
        <pc:spChg chg="add mod">
          <ac:chgData name="Benjamin Celis" userId="de06cec6-6a32-48fe-a866-6838d7403f30" providerId="ADAL" clId="{DE5B90EA-8F23-459A-8886-CA8644FB5E45}" dt="2018-05-15T23:50:57.166" v="2694" actId="207"/>
          <ac:spMkLst>
            <pc:docMk/>
            <pc:sldMk cId="1634529588" sldId="359"/>
            <ac:spMk id="8" creationId="{D62EBC76-33C6-43A7-86B7-266E138F2D40}"/>
          </ac:spMkLst>
        </pc:spChg>
        <pc:spChg chg="add mod">
          <ac:chgData name="Benjamin Celis" userId="de06cec6-6a32-48fe-a866-6838d7403f30" providerId="ADAL" clId="{DE5B90EA-8F23-459A-8886-CA8644FB5E45}" dt="2018-05-15T23:50:57.166" v="2694" actId="207"/>
          <ac:spMkLst>
            <pc:docMk/>
            <pc:sldMk cId="1634529588" sldId="359"/>
            <ac:spMk id="9" creationId="{75B869E2-94B0-4CD9-B7F6-ED25B8F3A5D4}"/>
          </ac:spMkLst>
        </pc:spChg>
        <pc:spChg chg="add del mod">
          <ac:chgData name="Benjamin Celis" userId="de06cec6-6a32-48fe-a866-6838d7403f30" providerId="ADAL" clId="{DE5B90EA-8F23-459A-8886-CA8644FB5E45}" dt="2018-05-15T23:45:20.495" v="2601" actId="478"/>
          <ac:spMkLst>
            <pc:docMk/>
            <pc:sldMk cId="1634529588" sldId="359"/>
            <ac:spMk id="10" creationId="{01703A09-A9A6-45DD-BE2A-8FEE380838EB}"/>
          </ac:spMkLst>
        </pc:spChg>
        <pc:spChg chg="add mod">
          <ac:chgData name="Benjamin Celis" userId="de06cec6-6a32-48fe-a866-6838d7403f30" providerId="ADAL" clId="{DE5B90EA-8F23-459A-8886-CA8644FB5E45}" dt="2018-05-15T23:51:08.706" v="2696" actId="207"/>
          <ac:spMkLst>
            <pc:docMk/>
            <pc:sldMk cId="1634529588" sldId="359"/>
            <ac:spMk id="11" creationId="{D2293326-0975-4A81-BEF5-648AC9CD6932}"/>
          </ac:spMkLst>
        </pc:spChg>
        <pc:spChg chg="add mod">
          <ac:chgData name="Benjamin Celis" userId="de06cec6-6a32-48fe-a866-6838d7403f30" providerId="ADAL" clId="{DE5B90EA-8F23-459A-8886-CA8644FB5E45}" dt="2018-05-15T23:50:57.166" v="2694" actId="207"/>
          <ac:spMkLst>
            <pc:docMk/>
            <pc:sldMk cId="1634529588" sldId="359"/>
            <ac:spMk id="12" creationId="{0DFC4115-A66D-4044-9B0D-A5A365788B40}"/>
          </ac:spMkLst>
        </pc:spChg>
        <pc:spChg chg="add mod">
          <ac:chgData name="Benjamin Celis" userId="de06cec6-6a32-48fe-a866-6838d7403f30" providerId="ADAL" clId="{DE5B90EA-8F23-459A-8886-CA8644FB5E45}" dt="2018-05-15T23:50:57.166" v="2694" actId="207"/>
          <ac:spMkLst>
            <pc:docMk/>
            <pc:sldMk cId="1634529588" sldId="359"/>
            <ac:spMk id="13" creationId="{28A067EF-268A-4997-84DC-CEA5CA7676C3}"/>
          </ac:spMkLst>
        </pc:spChg>
        <pc:spChg chg="add mod">
          <ac:chgData name="Benjamin Celis" userId="de06cec6-6a32-48fe-a866-6838d7403f30" providerId="ADAL" clId="{DE5B90EA-8F23-459A-8886-CA8644FB5E45}" dt="2018-05-15T23:50:57.166" v="2694" actId="207"/>
          <ac:spMkLst>
            <pc:docMk/>
            <pc:sldMk cId="1634529588" sldId="359"/>
            <ac:spMk id="14" creationId="{409DC3EB-1542-4C44-AA6A-C985C948CBFA}"/>
          </ac:spMkLst>
        </pc:spChg>
        <pc:spChg chg="add mod">
          <ac:chgData name="Benjamin Celis" userId="de06cec6-6a32-48fe-a866-6838d7403f30" providerId="ADAL" clId="{DE5B90EA-8F23-459A-8886-CA8644FB5E45}" dt="2018-05-15T23:52:05.638" v="2714" actId="255"/>
          <ac:spMkLst>
            <pc:docMk/>
            <pc:sldMk cId="1634529588" sldId="359"/>
            <ac:spMk id="15" creationId="{E85AAE91-D932-4DA3-9D41-30E083DDE967}"/>
          </ac:spMkLst>
        </pc:spChg>
        <pc:spChg chg="add mod">
          <ac:chgData name="Benjamin Celis" userId="de06cec6-6a32-48fe-a866-6838d7403f30" providerId="ADAL" clId="{DE5B90EA-8F23-459A-8886-CA8644FB5E45}" dt="2018-05-15T23:52:29.048" v="2745" actId="14100"/>
          <ac:spMkLst>
            <pc:docMk/>
            <pc:sldMk cId="1634529588" sldId="359"/>
            <ac:spMk id="16" creationId="{67A7B4B6-F42E-48C0-8C36-1315A4F0CCDC}"/>
          </ac:spMkLst>
        </pc:spChg>
      </pc:sldChg>
      <pc:sldChg chg="addSp delSp modSp add modNotesTx">
        <pc:chgData name="Benjamin Celis" userId="de06cec6-6a32-48fe-a866-6838d7403f30" providerId="ADAL" clId="{DE5B90EA-8F23-459A-8886-CA8644FB5E45}" dt="2018-05-16T00:04:54.999" v="2840" actId="20577"/>
        <pc:sldMkLst>
          <pc:docMk/>
          <pc:sldMk cId="1152227743" sldId="360"/>
        </pc:sldMkLst>
        <pc:spChg chg="mod">
          <ac:chgData name="Benjamin Celis" userId="de06cec6-6a32-48fe-a866-6838d7403f30" providerId="ADAL" clId="{DE5B90EA-8F23-459A-8886-CA8644FB5E45}" dt="2018-05-16T00:00:54.905" v="2766" actId="20577"/>
          <ac:spMkLst>
            <pc:docMk/>
            <pc:sldMk cId="1152227743" sldId="360"/>
            <ac:spMk id="2" creationId="{2DB5F494-40FC-4416-A84B-8FC5DF77A9F3}"/>
          </ac:spMkLst>
        </pc:spChg>
        <pc:spChg chg="del mod">
          <ac:chgData name="Benjamin Celis" userId="de06cec6-6a32-48fe-a866-6838d7403f30" providerId="ADAL" clId="{DE5B90EA-8F23-459A-8886-CA8644FB5E45}" dt="2018-05-16T00:00:45.601" v="2753" actId="20577"/>
          <ac:spMkLst>
            <pc:docMk/>
            <pc:sldMk cId="1152227743" sldId="360"/>
            <ac:spMk id="3" creationId="{503F2E2F-4D22-49C9-8C48-6F2938B9C6EE}"/>
          </ac:spMkLst>
        </pc:spChg>
        <pc:spChg chg="add mod">
          <ac:chgData name="Benjamin Celis" userId="de06cec6-6a32-48fe-a866-6838d7403f30" providerId="ADAL" clId="{DE5B90EA-8F23-459A-8886-CA8644FB5E45}" dt="2018-05-16T00:02:46.836" v="2787" actId="1076"/>
          <ac:spMkLst>
            <pc:docMk/>
            <pc:sldMk cId="1152227743" sldId="360"/>
            <ac:spMk id="5" creationId="{2CF95B1C-D5AF-4AA4-8937-6277FBB57F2E}"/>
          </ac:spMkLst>
        </pc:spChg>
        <pc:spChg chg="add mod">
          <ac:chgData name="Benjamin Celis" userId="de06cec6-6a32-48fe-a866-6838d7403f30" providerId="ADAL" clId="{DE5B90EA-8F23-459A-8886-CA8644FB5E45}" dt="2018-05-16T00:03:16.087" v="2827" actId="1076"/>
          <ac:spMkLst>
            <pc:docMk/>
            <pc:sldMk cId="1152227743" sldId="360"/>
            <ac:spMk id="6" creationId="{F68F76F8-1CCD-4C59-BDDD-4819C6B9BE49}"/>
          </ac:spMkLst>
        </pc:spChg>
        <pc:spChg chg="add mod">
          <ac:chgData name="Benjamin Celis" userId="de06cec6-6a32-48fe-a866-6838d7403f30" providerId="ADAL" clId="{DE5B90EA-8F23-459A-8886-CA8644FB5E45}" dt="2018-05-16T00:03:13.986" v="2826" actId="1076"/>
          <ac:spMkLst>
            <pc:docMk/>
            <pc:sldMk cId="1152227743" sldId="360"/>
            <ac:spMk id="7" creationId="{3AD8AE45-C820-45BD-B837-C13F85D191AE}"/>
          </ac:spMkLst>
        </pc:spChg>
        <pc:spChg chg="add mod">
          <ac:chgData name="Benjamin Celis" userId="de06cec6-6a32-48fe-a866-6838d7403f30" providerId="ADAL" clId="{DE5B90EA-8F23-459A-8886-CA8644FB5E45}" dt="2018-05-16T00:04:26.769" v="2837" actId="207"/>
          <ac:spMkLst>
            <pc:docMk/>
            <pc:sldMk cId="1152227743" sldId="360"/>
            <ac:spMk id="12" creationId="{379EEE09-2F98-480E-A309-24C887D8FF5F}"/>
          </ac:spMkLst>
        </pc:spChg>
        <pc:spChg chg="add mod">
          <ac:chgData name="Benjamin Celis" userId="de06cec6-6a32-48fe-a866-6838d7403f30" providerId="ADAL" clId="{DE5B90EA-8F23-459A-8886-CA8644FB5E45}" dt="2018-05-16T00:04:31.547" v="2839" actId="1076"/>
          <ac:spMkLst>
            <pc:docMk/>
            <pc:sldMk cId="1152227743" sldId="360"/>
            <ac:spMk id="13" creationId="{455BEACC-420E-4821-98DC-5255C2980C8C}"/>
          </ac:spMkLst>
        </pc:spChg>
        <pc:picChg chg="add mod">
          <ac:chgData name="Benjamin Celis" userId="de06cec6-6a32-48fe-a866-6838d7403f30" providerId="ADAL" clId="{DE5B90EA-8F23-459A-8886-CA8644FB5E45}" dt="2018-05-16T00:02:26.244" v="2769" actId="1076"/>
          <ac:picMkLst>
            <pc:docMk/>
            <pc:sldMk cId="1152227743" sldId="360"/>
            <ac:picMk id="4" creationId="{7847A318-497F-47AA-BA61-79D5F76723D8}"/>
          </ac:picMkLst>
        </pc:picChg>
        <pc:cxnChg chg="add del mod">
          <ac:chgData name="Benjamin Celis" userId="de06cec6-6a32-48fe-a866-6838d7403f30" providerId="ADAL" clId="{DE5B90EA-8F23-459A-8886-CA8644FB5E45}" dt="2018-05-16T00:04:16.252" v="2834" actId="478"/>
          <ac:cxnSpMkLst>
            <pc:docMk/>
            <pc:sldMk cId="1152227743" sldId="360"/>
            <ac:cxnSpMk id="9" creationId="{194CB484-E79A-4041-9EF6-D4FDF0256982}"/>
          </ac:cxnSpMkLst>
        </pc:cxnChg>
        <pc:cxnChg chg="add del mod">
          <ac:chgData name="Benjamin Celis" userId="de06cec6-6a32-48fe-a866-6838d7403f30" providerId="ADAL" clId="{DE5B90EA-8F23-459A-8886-CA8644FB5E45}" dt="2018-05-16T00:04:17.523" v="2835" actId="478"/>
          <ac:cxnSpMkLst>
            <pc:docMk/>
            <pc:sldMk cId="1152227743" sldId="360"/>
            <ac:cxnSpMk id="11" creationId="{C24ABED0-F89A-4E79-8DF7-46AB77A9F85B}"/>
          </ac:cxnSpMkLst>
        </pc:cxnChg>
      </pc:sldChg>
      <pc:sldChg chg="modSp add modNotesTx">
        <pc:chgData name="Benjamin Celis" userId="de06cec6-6a32-48fe-a866-6838d7403f30" providerId="ADAL" clId="{DE5B90EA-8F23-459A-8886-CA8644FB5E45}" dt="2018-05-18T19:02:22.878" v="3357" actId="20577"/>
        <pc:sldMkLst>
          <pc:docMk/>
          <pc:sldMk cId="622017920" sldId="361"/>
        </pc:sldMkLst>
        <pc:spChg chg="mod">
          <ac:chgData name="Benjamin Celis" userId="de06cec6-6a32-48fe-a866-6838d7403f30" providerId="ADAL" clId="{DE5B90EA-8F23-459A-8886-CA8644FB5E45}" dt="2018-05-18T18:40:32.930" v="3129" actId="313"/>
          <ac:spMkLst>
            <pc:docMk/>
            <pc:sldMk cId="622017920" sldId="361"/>
            <ac:spMk id="2" creationId="{B7A4BD49-7CF7-4917-9B3E-8C57779815AB}"/>
          </ac:spMkLst>
        </pc:spChg>
        <pc:spChg chg="mod">
          <ac:chgData name="Benjamin Celis" userId="de06cec6-6a32-48fe-a866-6838d7403f30" providerId="ADAL" clId="{DE5B90EA-8F23-459A-8886-CA8644FB5E45}" dt="2018-05-18T19:02:22.878" v="3357" actId="20577"/>
          <ac:spMkLst>
            <pc:docMk/>
            <pc:sldMk cId="622017920" sldId="361"/>
            <ac:spMk id="3" creationId="{0D6E8B14-140B-4387-93CE-246951D68F86}"/>
          </ac:spMkLst>
        </pc:spChg>
      </pc:sldChg>
      <pc:sldMasterChg chg="delSldLayout">
        <pc:chgData name="Benjamin Celis" userId="de06cec6-6a32-48fe-a866-6838d7403f30" providerId="ADAL" clId="{DE5B90EA-8F23-459A-8886-CA8644FB5E45}" dt="2018-05-10T18:14:16.997" v="2129" actId="2696"/>
        <pc:sldMasterMkLst>
          <pc:docMk/>
          <pc:sldMasterMk cId="1657499438" sldId="2147483660"/>
        </pc:sldMasterMkLst>
      </pc:sldMasterChg>
    </pc:docChg>
  </pc:docChgLst>
  <pc:docChgLst>
    <pc:chgData name="Benjamin Celis" userId="de06cec6-6a32-48fe-a866-6838d7403f30" providerId="ADAL" clId="{9C822D8E-165D-4CFC-9AB9-2106A8F3FEA7}"/>
    <pc:docChg chg="delSld modSld">
      <pc:chgData name="Benjamin Celis" userId="de06cec6-6a32-48fe-a866-6838d7403f30" providerId="ADAL" clId="{9C822D8E-165D-4CFC-9AB9-2106A8F3FEA7}" dt="2018-05-16T17:26:17.646" v="10"/>
      <pc:docMkLst>
        <pc:docMk/>
      </pc:docMkLst>
      <pc:sldChg chg="addSp delSp modSp">
        <pc:chgData name="Benjamin Celis" userId="de06cec6-6a32-48fe-a866-6838d7403f30" providerId="ADAL" clId="{9C822D8E-165D-4CFC-9AB9-2106A8F3FEA7}" dt="2018-05-16T17:26:17.646" v="10"/>
        <pc:sldMkLst>
          <pc:docMk/>
          <pc:sldMk cId="1733505885" sldId="256"/>
        </pc:sldMkLst>
        <pc:spChg chg="del mod">
          <ac:chgData name="Benjamin Celis" userId="de06cec6-6a32-48fe-a866-6838d7403f30" providerId="ADAL" clId="{9C822D8E-165D-4CFC-9AB9-2106A8F3FEA7}" dt="2018-05-16T17:26:17.646" v="10"/>
          <ac:spMkLst>
            <pc:docMk/>
            <pc:sldMk cId="1733505885" sldId="256"/>
            <ac:spMk id="3" creationId="{CFF3E2B7-D6C4-4F15-9CE3-9D043BAF0FC1}"/>
          </ac:spMkLst>
        </pc:spChg>
        <pc:spChg chg="add mod">
          <ac:chgData name="Benjamin Celis" userId="de06cec6-6a32-48fe-a866-6838d7403f30" providerId="ADAL" clId="{9C822D8E-165D-4CFC-9AB9-2106A8F3FEA7}" dt="2018-05-16T17:26:01.729" v="9"/>
          <ac:spMkLst>
            <pc:docMk/>
            <pc:sldMk cId="1733505885" sldId="256"/>
            <ac:spMk id="4" creationId="{93AAF9EE-CC7B-4FEB-ADD9-3E0AA344FAA4}"/>
          </ac:spMkLst>
        </pc:spChg>
        <pc:spChg chg="add del mod">
          <ac:chgData name="Benjamin Celis" userId="de06cec6-6a32-48fe-a866-6838d7403f30" providerId="ADAL" clId="{9C822D8E-165D-4CFC-9AB9-2106A8F3FEA7}" dt="2018-05-16T17:26:17.646" v="10"/>
          <ac:spMkLst>
            <pc:docMk/>
            <pc:sldMk cId="1733505885" sldId="256"/>
            <ac:spMk id="5" creationId="{4158335E-A205-4ACC-BE7E-17024BB4E205}"/>
          </ac:spMkLst>
        </pc:spChg>
        <pc:spChg chg="add mod">
          <ac:chgData name="Benjamin Celis" userId="de06cec6-6a32-48fe-a866-6838d7403f30" providerId="ADAL" clId="{9C822D8E-165D-4CFC-9AB9-2106A8F3FEA7}" dt="2018-05-16T17:26:17.646" v="10"/>
          <ac:spMkLst>
            <pc:docMk/>
            <pc:sldMk cId="1733505885" sldId="256"/>
            <ac:spMk id="6" creationId="{71EF35F9-DC07-4823-BDA3-A1FE7D9D128A}"/>
          </ac:spMkLst>
        </pc:spChg>
        <pc:spChg chg="add mod">
          <ac:chgData name="Benjamin Celis" userId="de06cec6-6a32-48fe-a866-6838d7403f30" providerId="ADAL" clId="{9C822D8E-165D-4CFC-9AB9-2106A8F3FEA7}" dt="2018-05-16T17:26:17.646" v="10"/>
          <ac:spMkLst>
            <pc:docMk/>
            <pc:sldMk cId="1733505885" sldId="256"/>
            <ac:spMk id="7" creationId="{1D851DD8-9602-418B-B433-F27DE29E3453}"/>
          </ac:spMkLst>
        </pc:spChg>
      </pc:sldChg>
      <pc:sldMasterChg chg="delSldLayout">
        <pc:chgData name="Benjamin Celis" userId="de06cec6-6a32-48fe-a866-6838d7403f30" providerId="ADAL" clId="{9C822D8E-165D-4CFC-9AB9-2106A8F3FEA7}" dt="2018-05-16T17:25:33.067" v="3" actId="2696"/>
        <pc:sldMasterMkLst>
          <pc:docMk/>
          <pc:sldMasterMk cId="1657499438" sldId="2147483660"/>
        </pc:sldMasterMkLst>
        <pc:sldLayoutChg chg="del">
          <pc:chgData name="Benjamin Celis" userId="de06cec6-6a32-48fe-a866-6838d7403f30" providerId="ADAL" clId="{9C822D8E-165D-4CFC-9AB9-2106A8F3FEA7}" dt="2018-05-16T17:25:33.067" v="3" actId="2696"/>
          <pc:sldLayoutMkLst>
            <pc:docMk/>
            <pc:sldMasterMk cId="1657499438" sldId="2147483660"/>
            <pc:sldLayoutMk cId="623058683" sldId="2147483690"/>
          </pc:sldLayoutMkLst>
        </pc:sldLayoutChg>
        <pc:sldLayoutChg chg="del">
          <pc:chgData name="Benjamin Celis" userId="de06cec6-6a32-48fe-a866-6838d7403f30" providerId="ADAL" clId="{9C822D8E-165D-4CFC-9AB9-2106A8F3FEA7}" dt="2018-05-16T17:25:31.846" v="1" actId="2696"/>
          <pc:sldLayoutMkLst>
            <pc:docMk/>
            <pc:sldMasterMk cId="1657499438" sldId="2147483660"/>
            <pc:sldLayoutMk cId="2956722286" sldId="214748371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272" y="1911741"/>
        <a:ext cx="1380488" cy="1377165"/>
      </dsp:txXfrm>
    </dsp:sp>
    <dsp:sp modelId="{0166608B-E1DA-4757-93A8-52DD79A8ABC4}">
      <dsp:nvSpPr>
        <dsp:cNvPr id="0" name=""/>
        <dsp:cNvSpPr/>
      </dsp:nvSpPr>
      <dsp:spPr>
        <a:xfrm rot="13133394">
          <a:off x="1403118" y="1776039"/>
          <a:ext cx="598674" cy="48164"/>
        </a:xfrm>
        <a:custGeom>
          <a:avLst/>
          <a:gdLst/>
          <a:ahLst/>
          <a:cxnLst/>
          <a:rect l="0" t="0" r="0" b="0"/>
          <a:pathLst>
            <a:path>
              <a:moveTo>
                <a:pt x="0" y="24082"/>
              </a:moveTo>
              <a:lnTo>
                <a:pt x="598674"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489" y="1785154"/>
        <a:ext cx="29933" cy="29933"/>
      </dsp:txXfrm>
    </dsp:sp>
    <dsp:sp modelId="{D3C16A07-A1C9-4E4C-8052-AA74CDFB24BA}">
      <dsp:nvSpPr>
        <dsp:cNvPr id="0" name=""/>
        <dsp:cNvSpPr/>
      </dsp:nvSpPr>
      <dsp:spPr>
        <a:xfrm>
          <a:off x="187283" y="438537"/>
          <a:ext cx="1441987" cy="1441987"/>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457" y="649711"/>
        <a:ext cx="1019639" cy="1019639"/>
      </dsp:txXfrm>
    </dsp:sp>
    <dsp:sp modelId="{BBE51696-74B1-4187-ACB5-946F0A10CE4E}">
      <dsp:nvSpPr>
        <dsp:cNvPr id="0" name=""/>
        <dsp:cNvSpPr/>
      </dsp:nvSpPr>
      <dsp:spPr>
        <a:xfrm rot="19177722">
          <a:off x="3374570" y="1773534"/>
          <a:ext cx="528164" cy="48164"/>
        </a:xfrm>
        <a:custGeom>
          <a:avLst/>
          <a:gdLst/>
          <a:ahLst/>
          <a:cxnLst/>
          <a:rect l="0" t="0" r="0" b="0"/>
          <a:pathLst>
            <a:path>
              <a:moveTo>
                <a:pt x="0" y="24082"/>
              </a:moveTo>
              <a:lnTo>
                <a:pt x="528164"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448" y="1784412"/>
        <a:ext cx="26408" cy="26408"/>
      </dsp:txXfrm>
    </dsp:sp>
    <dsp:sp modelId="{457D17E5-CE98-4172-B3C8-B66DBCB6D706}">
      <dsp:nvSpPr>
        <dsp:cNvPr id="0" name=""/>
        <dsp:cNvSpPr/>
      </dsp:nvSpPr>
      <dsp:spPr>
        <a:xfrm>
          <a:off x="3668151" y="438551"/>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325" y="649725"/>
        <a:ext cx="1019639" cy="101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 </a:t>
          </a:r>
        </a:p>
      </dsp:txBody>
      <dsp:txXfrm>
        <a:off x="2004272" y="1911741"/>
        <a:ext cx="1380488" cy="1377165"/>
      </dsp:txXfrm>
    </dsp:sp>
    <dsp:sp modelId="{0166608B-E1DA-4757-93A8-52DD79A8ABC4}">
      <dsp:nvSpPr>
        <dsp:cNvPr id="0" name=""/>
        <dsp:cNvSpPr/>
      </dsp:nvSpPr>
      <dsp:spPr>
        <a:xfrm rot="13133394">
          <a:off x="1403118" y="1776039"/>
          <a:ext cx="598674" cy="48164"/>
        </a:xfrm>
        <a:custGeom>
          <a:avLst/>
          <a:gdLst/>
          <a:ahLst/>
          <a:cxnLst/>
          <a:rect l="0" t="0" r="0" b="0"/>
          <a:pathLst>
            <a:path>
              <a:moveTo>
                <a:pt x="0" y="24082"/>
              </a:moveTo>
              <a:lnTo>
                <a:pt x="598674"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489" y="1785154"/>
        <a:ext cx="29933" cy="29933"/>
      </dsp:txXfrm>
    </dsp:sp>
    <dsp:sp modelId="{D3C16A07-A1C9-4E4C-8052-AA74CDFB24BA}">
      <dsp:nvSpPr>
        <dsp:cNvPr id="0" name=""/>
        <dsp:cNvSpPr/>
      </dsp:nvSpPr>
      <dsp:spPr>
        <a:xfrm>
          <a:off x="187283" y="438537"/>
          <a:ext cx="1441987" cy="1441987"/>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457" y="649711"/>
        <a:ext cx="1019639" cy="1019639"/>
      </dsp:txXfrm>
    </dsp:sp>
    <dsp:sp modelId="{BBE51696-74B1-4187-ACB5-946F0A10CE4E}">
      <dsp:nvSpPr>
        <dsp:cNvPr id="0" name=""/>
        <dsp:cNvSpPr/>
      </dsp:nvSpPr>
      <dsp:spPr>
        <a:xfrm rot="19177722">
          <a:off x="3374570" y="1773534"/>
          <a:ext cx="528164" cy="48164"/>
        </a:xfrm>
        <a:custGeom>
          <a:avLst/>
          <a:gdLst/>
          <a:ahLst/>
          <a:cxnLst/>
          <a:rect l="0" t="0" r="0" b="0"/>
          <a:pathLst>
            <a:path>
              <a:moveTo>
                <a:pt x="0" y="24082"/>
              </a:moveTo>
              <a:lnTo>
                <a:pt x="528164"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448" y="1784412"/>
        <a:ext cx="26408" cy="26408"/>
      </dsp:txXfrm>
    </dsp:sp>
    <dsp:sp modelId="{457D17E5-CE98-4172-B3C8-B66DBCB6D706}">
      <dsp:nvSpPr>
        <dsp:cNvPr id="0" name=""/>
        <dsp:cNvSpPr/>
      </dsp:nvSpPr>
      <dsp:spPr>
        <a:xfrm>
          <a:off x="3668151" y="438551"/>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325" y="649725"/>
        <a:ext cx="1019639" cy="101963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20A66-B70D-4F81-A7E5-A836D99EF20F}" type="datetimeFigureOut">
              <a:rPr lang="en-US" smtClean="0"/>
              <a:t>2018-09-28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3976-BA5C-4172-B420-FFE6D6004C76}" type="slidenum">
              <a:rPr lang="en-US" smtClean="0"/>
              <a:t>‹#›</a:t>
            </a:fld>
            <a:endParaRPr lang="en-US" dirty="0"/>
          </a:p>
        </p:txBody>
      </p:sp>
    </p:spTree>
    <p:extLst>
      <p:ext uri="{BB962C8B-B14F-4D97-AF65-F5344CB8AC3E}">
        <p14:creationId xmlns:p14="http://schemas.microsoft.com/office/powerpoint/2010/main" val="364132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a:t>
            </a:fld>
            <a:endParaRPr lang="en-US" dirty="0"/>
          </a:p>
        </p:txBody>
      </p:sp>
    </p:spTree>
    <p:extLst>
      <p:ext uri="{BB962C8B-B14F-4D97-AF65-F5344CB8AC3E}">
        <p14:creationId xmlns:p14="http://schemas.microsoft.com/office/powerpoint/2010/main" val="2171948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compare between expected and read values to demo test</a:t>
            </a:r>
          </a:p>
        </p:txBody>
      </p:sp>
      <p:sp>
        <p:nvSpPr>
          <p:cNvPr id="4" name="Slide Number Placeholder 3"/>
          <p:cNvSpPr>
            <a:spLocks noGrp="1"/>
          </p:cNvSpPr>
          <p:nvPr>
            <p:ph type="sldNum" sz="quarter" idx="10"/>
          </p:nvPr>
        </p:nvSpPr>
        <p:spPr/>
        <p:txBody>
          <a:bodyPr/>
          <a:lstStyle/>
          <a:p>
            <a:fld id="{851B3976-BA5C-4172-B420-FFE6D6004C76}" type="slidenum">
              <a:rPr lang="en-US" smtClean="0"/>
              <a:t>16</a:t>
            </a:fld>
            <a:endParaRPr lang="en-US" dirty="0"/>
          </a:p>
        </p:txBody>
      </p:sp>
    </p:spTree>
    <p:extLst>
      <p:ext uri="{BB962C8B-B14F-4D97-AF65-F5344CB8AC3E}">
        <p14:creationId xmlns:p14="http://schemas.microsoft.com/office/powerpoint/2010/main" val="10746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20</a:t>
            </a:fld>
            <a:endParaRPr lang="en-US" dirty="0"/>
          </a:p>
        </p:txBody>
      </p:sp>
    </p:spTree>
    <p:extLst>
      <p:ext uri="{BB962C8B-B14F-4D97-AF65-F5344CB8AC3E}">
        <p14:creationId xmlns:p14="http://schemas.microsoft.com/office/powerpoint/2010/main" val="348028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executor\start async worker.vi</a:t>
            </a:r>
          </a:p>
        </p:txBody>
      </p:sp>
      <p:sp>
        <p:nvSpPr>
          <p:cNvPr id="4" name="Slide Number Placeholder 3"/>
          <p:cNvSpPr>
            <a:spLocks noGrp="1"/>
          </p:cNvSpPr>
          <p:nvPr>
            <p:ph type="sldNum" sz="quarter" idx="10"/>
          </p:nvPr>
        </p:nvSpPr>
        <p:spPr/>
        <p:txBody>
          <a:bodyPr/>
          <a:lstStyle/>
          <a:p>
            <a:fld id="{851B3976-BA5C-4172-B420-FFE6D6004C76}" type="slidenum">
              <a:rPr lang="en-US" smtClean="0"/>
              <a:t>21</a:t>
            </a:fld>
            <a:endParaRPr lang="en-US" dirty="0"/>
          </a:p>
        </p:txBody>
      </p:sp>
    </p:spTree>
    <p:extLst>
      <p:ext uri="{BB962C8B-B14F-4D97-AF65-F5344CB8AC3E}">
        <p14:creationId xmlns:p14="http://schemas.microsoft.com/office/powerpoint/2010/main" val="34396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executor\async input data method.vi</a:t>
            </a:r>
          </a:p>
          <a:p>
            <a:r>
              <a:rPr lang="en-US" dirty="0"/>
              <a:t>C:\Program Files (x86)\National Instruments\LabVIEW 2018\vi.lib\NI\DCAF\Engines\Standard Engine\Execution Engine\async executor\async worker process.vi</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23</a:t>
            </a:fld>
            <a:endParaRPr lang="en-US" dirty="0"/>
          </a:p>
        </p:txBody>
      </p:sp>
    </p:spTree>
    <p:extLst>
      <p:ext uri="{BB962C8B-B14F-4D97-AF65-F5344CB8AC3E}">
        <p14:creationId xmlns:p14="http://schemas.microsoft.com/office/powerpoint/2010/main" val="33834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data transfer, the only thing we are transferring is the DVR. We are using the FIFOs as a arbitration mechanism to protect the DVR. This is required because DVR, will always block and there are no timeouts. </a:t>
            </a:r>
          </a:p>
        </p:txBody>
      </p:sp>
      <p:sp>
        <p:nvSpPr>
          <p:cNvPr id="4" name="Slide Number Placeholder 3"/>
          <p:cNvSpPr>
            <a:spLocks noGrp="1"/>
          </p:cNvSpPr>
          <p:nvPr>
            <p:ph type="sldNum" sz="quarter" idx="10"/>
          </p:nvPr>
        </p:nvSpPr>
        <p:spPr/>
        <p:txBody>
          <a:bodyPr/>
          <a:lstStyle/>
          <a:p>
            <a:fld id="{851B3976-BA5C-4172-B420-FFE6D6004C76}" type="slidenum">
              <a:rPr lang="en-US" smtClean="0"/>
              <a:t>24</a:t>
            </a:fld>
            <a:endParaRPr lang="en-US" dirty="0"/>
          </a:p>
        </p:txBody>
      </p:sp>
    </p:spTree>
    <p:extLst>
      <p:ext uri="{BB962C8B-B14F-4D97-AF65-F5344CB8AC3E}">
        <p14:creationId xmlns:p14="http://schemas.microsoft.com/office/powerpoint/2010/main" val="356410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WIF</a:t>
            </a:r>
          </a:p>
        </p:txBody>
      </p:sp>
      <p:sp>
        <p:nvSpPr>
          <p:cNvPr id="4" name="Slide Number Placeholder 3"/>
          <p:cNvSpPr>
            <a:spLocks noGrp="1"/>
          </p:cNvSpPr>
          <p:nvPr>
            <p:ph type="sldNum" sz="quarter" idx="10"/>
          </p:nvPr>
        </p:nvSpPr>
        <p:spPr/>
        <p:txBody>
          <a:bodyPr/>
          <a:lstStyle/>
          <a:p>
            <a:fld id="{851B3976-BA5C-4172-B420-FFE6D6004C76}" type="slidenum">
              <a:rPr lang="en-US" smtClean="0"/>
              <a:t>28</a:t>
            </a:fld>
            <a:endParaRPr lang="en-US" dirty="0"/>
          </a:p>
        </p:txBody>
      </p:sp>
    </p:spTree>
    <p:extLst>
      <p:ext uri="{BB962C8B-B14F-4D97-AF65-F5344CB8AC3E}">
        <p14:creationId xmlns:p14="http://schemas.microsoft.com/office/powerpoint/2010/main" val="190902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29</a:t>
            </a:fld>
            <a:endParaRPr lang="en-US" dirty="0"/>
          </a:p>
        </p:txBody>
      </p:sp>
    </p:spTree>
    <p:extLst>
      <p:ext uri="{BB962C8B-B14F-4D97-AF65-F5344CB8AC3E}">
        <p14:creationId xmlns:p14="http://schemas.microsoft.com/office/powerpoint/2010/main" val="2971472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http://www.graphviz.org/doc/info/colors.html</a:t>
            </a:r>
          </a:p>
          <a:p>
            <a:r>
              <a:rPr lang="en-US" dirty="0"/>
              <a:t>C:\Program Files (x86)\National Instruments\LabVIEW 2018\vi.lib\NI\DCAF\Tag Editor Core\Utilities\GraphViz Vizualizations\GraphViz Generator UI Wrapper.vi</a:t>
            </a:r>
          </a:p>
          <a:p>
            <a:r>
              <a:rPr lang="en-US" dirty="0"/>
              <a:t>C:\Program Files (x86)\National Instruments\LabVIEW 2018\vi.lib\NI\DCAF\Tag Editor Core\Utilities\GraphViz Vizualizations\Generate GraphViz Mapping File.vi</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30</a:t>
            </a:fld>
            <a:endParaRPr lang="en-US" dirty="0"/>
          </a:p>
        </p:txBody>
      </p:sp>
    </p:spTree>
    <p:extLst>
      <p:ext uri="{BB962C8B-B14F-4D97-AF65-F5344CB8AC3E}">
        <p14:creationId xmlns:p14="http://schemas.microsoft.com/office/powerpoint/2010/main" val="2680176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http://www.graphviz.org/doc/info/colors.html</a:t>
            </a:r>
          </a:p>
          <a:p>
            <a:r>
              <a:rPr lang="en-US" dirty="0"/>
              <a:t>C:\Program Files (x86)\National Instruments\LabVIEW 2018\vi.lib\NI\DCAF\Tag Editor Core\Utilities\GraphViz Vizualizations\GraphViz Generator UI Wrapper.vi</a:t>
            </a:r>
          </a:p>
          <a:p>
            <a:r>
              <a:rPr lang="en-US" dirty="0"/>
              <a:t>C:\Program Files (x86)\National Instruments\LabVIEW 2018\vi.lib\NI\DCAF\Tag Editor Core\Utilities\GraphViz Vizualizations\Generate GraphViz Mapping File.vi</a:t>
            </a:r>
          </a:p>
        </p:txBody>
      </p:sp>
      <p:sp>
        <p:nvSpPr>
          <p:cNvPr id="4" name="Slide Number Placeholder 3"/>
          <p:cNvSpPr>
            <a:spLocks noGrp="1"/>
          </p:cNvSpPr>
          <p:nvPr>
            <p:ph type="sldNum" sz="quarter" idx="10"/>
          </p:nvPr>
        </p:nvSpPr>
        <p:spPr/>
        <p:txBody>
          <a:bodyPr/>
          <a:lstStyle/>
          <a:p>
            <a:fld id="{851B3976-BA5C-4172-B420-FFE6D6004C76}" type="slidenum">
              <a:rPr lang="en-US" smtClean="0"/>
              <a:t>31</a:t>
            </a:fld>
            <a:endParaRPr lang="en-US" dirty="0"/>
          </a:p>
        </p:txBody>
      </p:sp>
    </p:spTree>
    <p:extLst>
      <p:ext uri="{BB962C8B-B14F-4D97-AF65-F5344CB8AC3E}">
        <p14:creationId xmlns:p14="http://schemas.microsoft.com/office/powerpoint/2010/main" val="578678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https://github.com/issues?utf8=%E2%9C%93&amp;q=is%3Aissue+user%3ALabVIEW-DCAF+is%3Aclosed+closed%3A%3E%3D2017-05-27+</a:t>
            </a:r>
          </a:p>
          <a:p>
            <a:r>
              <a:rPr lang="en-US" dirty="0" err="1"/>
              <a:t>is:issue</a:t>
            </a:r>
            <a:r>
              <a:rPr lang="en-US" dirty="0"/>
              <a:t> </a:t>
            </a:r>
            <a:r>
              <a:rPr lang="en-US" dirty="0" err="1"/>
              <a:t>user:LabVIEW-DCAF</a:t>
            </a:r>
            <a:r>
              <a:rPr lang="en-US" dirty="0"/>
              <a:t> </a:t>
            </a:r>
            <a:r>
              <a:rPr lang="en-US" dirty="0" err="1"/>
              <a:t>is:closed</a:t>
            </a:r>
            <a:r>
              <a:rPr lang="en-US" dirty="0"/>
              <a:t> closed:&gt;=2017-05-27 </a:t>
            </a:r>
          </a:p>
        </p:txBody>
      </p:sp>
      <p:sp>
        <p:nvSpPr>
          <p:cNvPr id="4" name="Slide Number Placeholder 3"/>
          <p:cNvSpPr>
            <a:spLocks noGrp="1"/>
          </p:cNvSpPr>
          <p:nvPr>
            <p:ph type="sldNum" sz="quarter" idx="10"/>
          </p:nvPr>
        </p:nvSpPr>
        <p:spPr/>
        <p:txBody>
          <a:bodyPr/>
          <a:lstStyle/>
          <a:p>
            <a:fld id="{851B3976-BA5C-4172-B420-FFE6D6004C76}" type="slidenum">
              <a:rPr lang="en-US" smtClean="0"/>
              <a:t>33</a:t>
            </a:fld>
            <a:endParaRPr lang="en-US" dirty="0"/>
          </a:p>
        </p:txBody>
      </p:sp>
    </p:spTree>
    <p:extLst>
      <p:ext uri="{BB962C8B-B14F-4D97-AF65-F5344CB8AC3E}">
        <p14:creationId xmlns:p14="http://schemas.microsoft.com/office/powerpoint/2010/main" val="40196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multi developer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81100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D91F9-F962-44A8-90E0-828466F0BE78}" type="slidenum">
              <a:rPr lang="en-US" smtClean="0"/>
              <a:t>34</a:t>
            </a:fld>
            <a:endParaRPr lang="en-US"/>
          </a:p>
        </p:txBody>
      </p:sp>
    </p:spTree>
    <p:extLst>
      <p:ext uri="{BB962C8B-B14F-4D97-AF65-F5344CB8AC3E}">
        <p14:creationId xmlns:p14="http://schemas.microsoft.com/office/powerpoint/2010/main" val="1519636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35</a:t>
            </a:fld>
            <a:endParaRPr lang="en-US" dirty="0"/>
          </a:p>
        </p:txBody>
      </p:sp>
    </p:spTree>
    <p:extLst>
      <p:ext uri="{BB962C8B-B14F-4D97-AF65-F5344CB8AC3E}">
        <p14:creationId xmlns:p14="http://schemas.microsoft.com/office/powerpoint/2010/main" val="364567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for support</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6</a:t>
            </a:fld>
            <a:endParaRPr lang="en-US" dirty="0"/>
          </a:p>
        </p:txBody>
      </p:sp>
    </p:spTree>
    <p:extLst>
      <p:ext uri="{BB962C8B-B14F-4D97-AF65-F5344CB8AC3E}">
        <p14:creationId xmlns:p14="http://schemas.microsoft.com/office/powerpoint/2010/main" val="334865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7</a:t>
            </a:fld>
            <a:endParaRPr lang="en-US"/>
          </a:p>
        </p:txBody>
      </p:sp>
    </p:spTree>
    <p:extLst>
      <p:ext uri="{BB962C8B-B14F-4D97-AF65-F5344CB8AC3E}">
        <p14:creationId xmlns:p14="http://schemas.microsoft.com/office/powerpoint/2010/main" val="176508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9</a:t>
            </a:fld>
            <a:endParaRPr lang="en-US" dirty="0"/>
          </a:p>
        </p:txBody>
      </p:sp>
    </p:spTree>
    <p:extLst>
      <p:ext uri="{BB962C8B-B14F-4D97-AF65-F5344CB8AC3E}">
        <p14:creationId xmlns:p14="http://schemas.microsoft.com/office/powerpoint/2010/main" val="267488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350420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284128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14</a:t>
            </a:fld>
            <a:endParaRPr lang="en-US" dirty="0"/>
          </a:p>
        </p:txBody>
      </p:sp>
    </p:spTree>
    <p:extLst>
      <p:ext uri="{BB962C8B-B14F-4D97-AF65-F5344CB8AC3E}">
        <p14:creationId xmlns:p14="http://schemas.microsoft.com/office/powerpoint/2010/main" val="336559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15</a:t>
            </a:fld>
            <a:endParaRPr lang="en-US" dirty="0"/>
          </a:p>
        </p:txBody>
      </p:sp>
    </p:spTree>
    <p:extLst>
      <p:ext uri="{BB962C8B-B14F-4D97-AF65-F5344CB8AC3E}">
        <p14:creationId xmlns:p14="http://schemas.microsoft.com/office/powerpoint/2010/main" val="1148241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22387988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404258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77645602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99188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2040644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8945163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2784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30275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05234211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1572987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372716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71399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3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19392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Divid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spTree>
    <p:extLst>
      <p:ext uri="{BB962C8B-B14F-4D97-AF65-F5344CB8AC3E}">
        <p14:creationId xmlns:p14="http://schemas.microsoft.com/office/powerpoint/2010/main" val="3019156190"/>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Tree>
    <p:extLst>
      <p:ext uri="{BB962C8B-B14F-4D97-AF65-F5344CB8AC3E}">
        <p14:creationId xmlns:p14="http://schemas.microsoft.com/office/powerpoint/2010/main" val="3971969920"/>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306287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9928612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93827104"/>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420799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6755217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90236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953616921"/>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21705662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4" r:id="rId19"/>
    <p:sldLayoutId id="2147483735" r:id="rId20"/>
    <p:sldLayoutId id="2147483736" r:id="rId21"/>
    <p:sldLayoutId id="2147483737"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0.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2388-0304-423F-AC4C-4886D775EA96}"/>
              </a:ext>
            </a:extLst>
          </p:cNvPr>
          <p:cNvSpPr>
            <a:spLocks noGrp="1"/>
          </p:cNvSpPr>
          <p:nvPr>
            <p:ph type="ctrTitle"/>
          </p:nvPr>
        </p:nvSpPr>
        <p:spPr/>
        <p:txBody>
          <a:bodyPr/>
          <a:lstStyle/>
          <a:p>
            <a:r>
              <a:rPr lang="en-US" dirty="0"/>
              <a:t>DCAF Under the Hood</a:t>
            </a:r>
          </a:p>
        </p:txBody>
      </p:sp>
      <p:sp>
        <p:nvSpPr>
          <p:cNvPr id="3" name="Subtitle 2">
            <a:extLst>
              <a:ext uri="{FF2B5EF4-FFF2-40B4-BE49-F238E27FC236}">
                <a16:creationId xmlns:a16="http://schemas.microsoft.com/office/drawing/2014/main" id="{C1A126D1-B507-448C-B4AC-24241BBAFD4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3AAF9EE-CC7B-4FEB-ADD9-3E0AA344FAA4}"/>
              </a:ext>
            </a:extLst>
          </p:cNvPr>
          <p:cNvSpPr>
            <a:spLocks noGrp="1"/>
          </p:cNvSpPr>
          <p:nvPr>
            <p:ph type="body" sz="quarter" idx="12"/>
          </p:nvPr>
        </p:nvSpPr>
        <p:spPr/>
        <p:txBody>
          <a:bodyPr/>
          <a:lstStyle/>
          <a:p>
            <a:r>
              <a:rPr lang="en-US" dirty="0"/>
              <a:t>Benjamin </a:t>
            </a:r>
            <a:r>
              <a:rPr lang="en-US" dirty="0" err="1"/>
              <a:t>Celis</a:t>
            </a:r>
            <a:r>
              <a:rPr lang="en-US" dirty="0"/>
              <a:t>, Matthew Pollock</a:t>
            </a:r>
          </a:p>
          <a:p>
            <a:endParaRPr lang="en-US" dirty="0"/>
          </a:p>
          <a:p>
            <a:endParaRPr lang="en-US" dirty="0"/>
          </a:p>
        </p:txBody>
      </p:sp>
      <p:sp>
        <p:nvSpPr>
          <p:cNvPr id="5" name="Text Placeholder 4">
            <a:extLst>
              <a:ext uri="{FF2B5EF4-FFF2-40B4-BE49-F238E27FC236}">
                <a16:creationId xmlns:a16="http://schemas.microsoft.com/office/drawing/2014/main" id="{5205B168-F752-43BD-B28B-2F9546FA01BA}"/>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73350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80147" y="1698167"/>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idx="1"/>
          </p:nvPr>
        </p:nvSpPr>
        <p:spPr/>
        <p:txBody>
          <a:bodyPr/>
          <a:lstStyle/>
          <a:p>
            <a:endParaRPr lang="en-US" dirty="0"/>
          </a:p>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262967" y="668676"/>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1"/>
          </p:nvPr>
        </p:nvPicPr>
        <p:blipFill>
          <a:blip r:embed="rId2"/>
          <a:stretch>
            <a:fillRect/>
          </a:stretch>
        </p:blipFill>
        <p:spPr>
          <a:xfrm>
            <a:off x="3676650" y="2580481"/>
            <a:ext cx="4829175" cy="1685925"/>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225948" y="1215025"/>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05408311"/>
              </p:ext>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58400" y="1214322"/>
            <a:ext cx="5640170" cy="3374642"/>
          </a:xfrm>
          <a:prstGeom prst="rect">
            <a:avLst/>
          </a:prstGeom>
          <a:noFill/>
        </p:spPr>
        <p:txBody>
          <a:bodyPr wrap="square" lIns="0" rIns="0" rtlCol="0">
            <a:spAutoFit/>
          </a:bodyPr>
          <a:lstStyle/>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serialization/deserialization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a:p>
            <a:pPr marL="380990" indent="-380990">
              <a:buFont typeface="Arial" panose="020B0604020202020204" pitchFamily="34" charset="0"/>
              <a:buChar char="•"/>
            </a:pPr>
            <a:endParaRPr lang="en-US" sz="2133" dirty="0"/>
          </a:p>
        </p:txBody>
      </p:sp>
    </p:spTree>
    <p:extLst>
      <p:ext uri="{BB962C8B-B14F-4D97-AF65-F5344CB8AC3E}">
        <p14:creationId xmlns:p14="http://schemas.microsoft.com/office/powerpoint/2010/main" val="317249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61267568"/>
              </p:ext>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58399" y="1214323"/>
            <a:ext cx="5668003" cy="2061718"/>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p:txBody>
      </p:sp>
    </p:spTree>
    <p:extLst>
      <p:ext uri="{BB962C8B-B14F-4D97-AF65-F5344CB8AC3E}">
        <p14:creationId xmlns:p14="http://schemas.microsoft.com/office/powerpoint/2010/main" val="340075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07174" y="1610314"/>
            <a:ext cx="10873780" cy="3602954"/>
          </a:xfrm>
          <a:prstGeom prst="rect">
            <a:avLst/>
          </a:prstGeom>
        </p:spPr>
      </p:pic>
    </p:spTree>
    <p:extLst>
      <p:ext uri="{BB962C8B-B14F-4D97-AF65-F5344CB8AC3E}">
        <p14:creationId xmlns:p14="http://schemas.microsoft.com/office/powerpoint/2010/main" val="204711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C608-12F8-46E5-B352-CD1FDB57B09A}"/>
              </a:ext>
            </a:extLst>
          </p:cNvPr>
          <p:cNvSpPr>
            <a:spLocks noGrp="1"/>
          </p:cNvSpPr>
          <p:nvPr>
            <p:ph type="title"/>
          </p:nvPr>
        </p:nvSpPr>
        <p:spPr/>
        <p:txBody>
          <a:bodyPr/>
          <a:lstStyle/>
          <a:p>
            <a:r>
              <a:rPr lang="en-US" dirty="0"/>
              <a:t>Module Runtime Test Harness Example</a:t>
            </a:r>
          </a:p>
        </p:txBody>
      </p:sp>
      <p:pic>
        <p:nvPicPr>
          <p:cNvPr id="4" name="Content Placeholder 6">
            <a:extLst>
              <a:ext uri="{FF2B5EF4-FFF2-40B4-BE49-F238E27FC236}">
                <a16:creationId xmlns:a16="http://schemas.microsoft.com/office/drawing/2014/main" id="{AC999B3F-3466-485C-A45C-0B6C3881A67B}"/>
              </a:ext>
            </a:extLst>
          </p:cNvPr>
          <p:cNvPicPr>
            <a:picLocks noGrp="1" noChangeAspect="1"/>
          </p:cNvPicPr>
          <p:nvPr>
            <p:ph idx="1"/>
          </p:nvPr>
        </p:nvPicPr>
        <p:blipFill>
          <a:blip r:embed="rId3"/>
          <a:stretch>
            <a:fillRect/>
          </a:stretch>
        </p:blipFill>
        <p:spPr>
          <a:xfrm>
            <a:off x="2519363" y="1904206"/>
            <a:ext cx="7143750" cy="3038475"/>
          </a:xfrm>
          <a:prstGeom prst="rect">
            <a:avLst/>
          </a:prstGeom>
        </p:spPr>
      </p:pic>
    </p:spTree>
    <p:extLst>
      <p:ext uri="{BB962C8B-B14F-4D97-AF65-F5344CB8AC3E}">
        <p14:creationId xmlns:p14="http://schemas.microsoft.com/office/powerpoint/2010/main" val="16309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Execution Engine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have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2"/>
          <a:stretch>
            <a:fillRect/>
          </a:stretch>
        </p:blipFill>
        <p:spPr>
          <a:xfrm>
            <a:off x="4034367" y="3161105"/>
            <a:ext cx="4114800" cy="2724150"/>
          </a:xfrm>
          <a:prstGeom prst="rect">
            <a:avLst/>
          </a:prstGeom>
        </p:spPr>
      </p:pic>
    </p:spTree>
    <p:extLst>
      <p:ext uri="{BB962C8B-B14F-4D97-AF65-F5344CB8AC3E}">
        <p14:creationId xmlns:p14="http://schemas.microsoft.com/office/powerpoint/2010/main" val="10879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Execution Engine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5" name="Picture 54">
            <a:extLst>
              <a:ext uri="{FF2B5EF4-FFF2-40B4-BE49-F238E27FC236}">
                <a16:creationId xmlns:a16="http://schemas.microsoft.com/office/drawing/2014/main" id="{82BF823A-59D3-48A0-BA8B-3A2327C8DD74}"/>
              </a:ext>
            </a:extLst>
          </p:cNvPr>
          <p:cNvPicPr>
            <a:picLocks noChangeAspect="1"/>
          </p:cNvPicPr>
          <p:nvPr/>
        </p:nvPicPr>
        <p:blipFill>
          <a:blip r:embed="rId2"/>
          <a:stretch>
            <a:fillRect/>
          </a:stretch>
        </p:blipFill>
        <p:spPr>
          <a:xfrm>
            <a:off x="259402" y="3350907"/>
            <a:ext cx="11978674" cy="2606893"/>
          </a:xfrm>
          <a:prstGeom prst="rect">
            <a:avLst/>
          </a:prstGeom>
        </p:spPr>
      </p:pic>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3"/>
          <a:stretch>
            <a:fillRect/>
          </a:stretch>
        </p:blipFill>
        <p:spPr>
          <a:xfrm>
            <a:off x="8235753" y="311959"/>
            <a:ext cx="4114800" cy="2724150"/>
          </a:xfrm>
          <a:prstGeom prst="rect">
            <a:avLst/>
          </a:prstGeom>
        </p:spPr>
      </p:pic>
    </p:spTree>
    <p:extLst>
      <p:ext uri="{BB962C8B-B14F-4D97-AF65-F5344CB8AC3E}">
        <p14:creationId xmlns:p14="http://schemas.microsoft.com/office/powerpoint/2010/main" val="323479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Tree>
    <p:extLst>
      <p:ext uri="{BB962C8B-B14F-4D97-AF65-F5344CB8AC3E}">
        <p14:creationId xmlns:p14="http://schemas.microsoft.com/office/powerpoint/2010/main" val="359463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7098-6CF4-4B9E-B069-532617BB309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23564F3-625C-4E87-BD73-FA606450AE40}"/>
              </a:ext>
            </a:extLst>
          </p:cNvPr>
          <p:cNvSpPr>
            <a:spLocks noGrp="1"/>
          </p:cNvSpPr>
          <p:nvPr>
            <p:ph idx="1"/>
          </p:nvPr>
        </p:nvSpPr>
        <p:spPr/>
        <p:txBody>
          <a:bodyPr/>
          <a:lstStyle/>
          <a:p>
            <a:r>
              <a:rPr lang="en-US" dirty="0"/>
              <a:t>The Distributed Control and Automation Framework (DCAF) is an open-source LabVIEW framework designed to create control systems that are reliable, modular, and configurable. In this presentation we will explore the decisions behind the design as well as their implementation. We will cover in detail the data transfer mechanism, execution paradigms, and module reuse.</a:t>
            </a:r>
          </a:p>
        </p:txBody>
      </p:sp>
    </p:spTree>
    <p:extLst>
      <p:ext uri="{BB962C8B-B14F-4D97-AF65-F5344CB8AC3E}">
        <p14:creationId xmlns:p14="http://schemas.microsoft.com/office/powerpoint/2010/main" val="617522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Execution Engine</a:t>
            </a:r>
          </a:p>
        </p:txBody>
      </p:sp>
      <p:pic>
        <p:nvPicPr>
          <p:cNvPr id="3" name="Picture 2"/>
          <p:cNvPicPr>
            <a:picLocks noChangeAspect="1"/>
          </p:cNvPicPr>
          <p:nvPr/>
        </p:nvPicPr>
        <p:blipFill>
          <a:blip r:embed="rId3"/>
          <a:stretch>
            <a:fillRect/>
          </a:stretch>
        </p:blipFill>
        <p:spPr>
          <a:xfrm>
            <a:off x="0" y="858212"/>
            <a:ext cx="12192000" cy="5141576"/>
          </a:xfrm>
          <a:prstGeom prst="rect">
            <a:avLst/>
          </a:prstGeom>
        </p:spPr>
      </p:pic>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AB03-ECC0-4D6D-B88F-C0A113EB59F0}"/>
              </a:ext>
            </a:extLst>
          </p:cNvPr>
          <p:cNvSpPr>
            <a:spLocks noGrp="1"/>
          </p:cNvSpPr>
          <p:nvPr>
            <p:ph type="title"/>
          </p:nvPr>
        </p:nvSpPr>
        <p:spPr/>
        <p:txBody>
          <a:bodyPr/>
          <a:lstStyle/>
          <a:p>
            <a:r>
              <a:rPr lang="en-US" dirty="0"/>
              <a:t>Asynchronous Modules</a:t>
            </a:r>
          </a:p>
        </p:txBody>
      </p:sp>
      <p:sp>
        <p:nvSpPr>
          <p:cNvPr id="3" name="Content Placeholder 2">
            <a:extLst>
              <a:ext uri="{FF2B5EF4-FFF2-40B4-BE49-F238E27FC236}">
                <a16:creationId xmlns:a16="http://schemas.microsoft.com/office/drawing/2014/main" id="{A2E44007-1CD1-4FD4-B785-98126E88F47D}"/>
              </a:ext>
            </a:extLst>
          </p:cNvPr>
          <p:cNvSpPr>
            <a:spLocks noGrp="1"/>
          </p:cNvSpPr>
          <p:nvPr>
            <p:ph idx="1"/>
          </p:nvPr>
        </p:nvSpPr>
        <p:spPr>
          <a:xfrm>
            <a:off x="637778" y="1121384"/>
            <a:ext cx="5550237" cy="3128563"/>
          </a:xfrm>
        </p:spPr>
        <p:txBody>
          <a:bodyPr/>
          <a:lstStyle/>
          <a:p>
            <a:r>
              <a:rPr lang="en-US" dirty="0"/>
              <a:t>Creates DVRs</a:t>
            </a:r>
          </a:p>
          <a:p>
            <a:r>
              <a:rPr lang="en-US" dirty="0"/>
              <a:t>Creates RT FIFOs</a:t>
            </a:r>
          </a:p>
          <a:p>
            <a:pPr lvl="1"/>
            <a:r>
              <a:rPr lang="en-US" dirty="0"/>
              <a:t>Command FIFO</a:t>
            </a:r>
          </a:p>
          <a:p>
            <a:pPr lvl="1"/>
            <a:r>
              <a:rPr lang="en-US" dirty="0"/>
              <a:t>Input, Output and Process Buffer</a:t>
            </a:r>
          </a:p>
          <a:p>
            <a:r>
              <a:rPr lang="en-US" dirty="0"/>
              <a:t>Launches Asynchronous Worker</a:t>
            </a:r>
          </a:p>
        </p:txBody>
      </p:sp>
      <p:pic>
        <p:nvPicPr>
          <p:cNvPr id="5" name="Picture 4">
            <a:extLst>
              <a:ext uri="{FF2B5EF4-FFF2-40B4-BE49-F238E27FC236}">
                <a16:creationId xmlns:a16="http://schemas.microsoft.com/office/drawing/2014/main" id="{E945592E-9FAC-4D4A-B945-2AFA0AE49D1E}"/>
              </a:ext>
            </a:extLst>
          </p:cNvPr>
          <p:cNvPicPr>
            <a:picLocks noChangeAspect="1"/>
          </p:cNvPicPr>
          <p:nvPr/>
        </p:nvPicPr>
        <p:blipFill>
          <a:blip r:embed="rId3"/>
          <a:stretch>
            <a:fillRect/>
          </a:stretch>
        </p:blipFill>
        <p:spPr>
          <a:xfrm>
            <a:off x="8096221" y="1121384"/>
            <a:ext cx="1049547" cy="1049547"/>
          </a:xfrm>
          <a:prstGeom prst="rect">
            <a:avLst/>
          </a:prstGeom>
        </p:spPr>
      </p:pic>
      <p:pic>
        <p:nvPicPr>
          <p:cNvPr id="8" name="Picture 7">
            <a:extLst>
              <a:ext uri="{FF2B5EF4-FFF2-40B4-BE49-F238E27FC236}">
                <a16:creationId xmlns:a16="http://schemas.microsoft.com/office/drawing/2014/main" id="{FB5F4075-4109-4A50-9CAD-95A2D4897B9C}"/>
              </a:ext>
            </a:extLst>
          </p:cNvPr>
          <p:cNvPicPr>
            <a:picLocks noChangeAspect="1"/>
          </p:cNvPicPr>
          <p:nvPr/>
        </p:nvPicPr>
        <p:blipFill>
          <a:blip r:embed="rId4"/>
          <a:stretch>
            <a:fillRect/>
          </a:stretch>
        </p:blipFill>
        <p:spPr>
          <a:xfrm>
            <a:off x="-4233" y="3374330"/>
            <a:ext cx="12192000" cy="2625479"/>
          </a:xfrm>
          <a:prstGeom prst="rect">
            <a:avLst/>
          </a:prstGeom>
        </p:spPr>
      </p:pic>
    </p:spTree>
    <p:extLst>
      <p:ext uri="{BB962C8B-B14F-4D97-AF65-F5344CB8AC3E}">
        <p14:creationId xmlns:p14="http://schemas.microsoft.com/office/powerpoint/2010/main" val="337103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Asynchronous Module</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2"/>
          <a:stretch>
            <a:fillRect/>
          </a:stretch>
        </p:blipFill>
        <p:spPr>
          <a:xfrm>
            <a:off x="605367" y="1178169"/>
            <a:ext cx="10743460" cy="4501661"/>
          </a:xfrm>
          <a:prstGeom prst="rect">
            <a:avLst/>
          </a:prstGeom>
        </p:spPr>
      </p:pic>
    </p:spTree>
    <p:extLst>
      <p:ext uri="{BB962C8B-B14F-4D97-AF65-F5344CB8AC3E}">
        <p14:creationId xmlns:p14="http://schemas.microsoft.com/office/powerpoint/2010/main" val="380922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D4F6-B078-440E-A62C-88BAF7EB30E4}"/>
              </a:ext>
            </a:extLst>
          </p:cNvPr>
          <p:cNvSpPr>
            <a:spLocks noGrp="1"/>
          </p:cNvSpPr>
          <p:nvPr>
            <p:ph type="title"/>
          </p:nvPr>
        </p:nvSpPr>
        <p:spPr/>
        <p:txBody>
          <a:bodyPr/>
          <a:lstStyle/>
          <a:p>
            <a:r>
              <a:rPr lang="en-US" dirty="0"/>
              <a:t>Asynchronous Module</a:t>
            </a:r>
          </a:p>
        </p:txBody>
      </p:sp>
      <p:pic>
        <p:nvPicPr>
          <p:cNvPr id="12" name="Content Placeholder 11">
            <a:extLst>
              <a:ext uri="{FF2B5EF4-FFF2-40B4-BE49-F238E27FC236}">
                <a16:creationId xmlns:a16="http://schemas.microsoft.com/office/drawing/2014/main" id="{09277822-CD7A-4B4E-BBE3-F36CEC261002}"/>
              </a:ext>
            </a:extLst>
          </p:cNvPr>
          <p:cNvPicPr>
            <a:picLocks noGrp="1" noChangeAspect="1"/>
          </p:cNvPicPr>
          <p:nvPr>
            <p:ph idx="1"/>
          </p:nvPr>
        </p:nvPicPr>
        <p:blipFill>
          <a:blip r:embed="rId3"/>
          <a:stretch>
            <a:fillRect/>
          </a:stretch>
        </p:blipFill>
        <p:spPr>
          <a:xfrm>
            <a:off x="0" y="1283926"/>
            <a:ext cx="12192000" cy="4290147"/>
          </a:xfrm>
          <a:prstGeom prst="rect">
            <a:avLst/>
          </a:prstGeom>
        </p:spPr>
      </p:pic>
    </p:spTree>
    <p:extLst>
      <p:ext uri="{BB962C8B-B14F-4D97-AF65-F5344CB8AC3E}">
        <p14:creationId xmlns:p14="http://schemas.microsoft.com/office/powerpoint/2010/main" val="327854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0674-494F-4B65-AB8C-080D39AF70FF}"/>
              </a:ext>
            </a:extLst>
          </p:cNvPr>
          <p:cNvSpPr>
            <a:spLocks noGrp="1"/>
          </p:cNvSpPr>
          <p:nvPr>
            <p:ph type="title"/>
          </p:nvPr>
        </p:nvSpPr>
        <p:spPr/>
        <p:txBody>
          <a:bodyPr/>
          <a:lstStyle/>
          <a:p>
            <a:r>
              <a:rPr lang="en-US" dirty="0"/>
              <a:t>Asynchronous Module</a:t>
            </a:r>
          </a:p>
        </p:txBody>
      </p:sp>
      <p:sp>
        <p:nvSpPr>
          <p:cNvPr id="4" name="Rectangle: Rounded Corners 3">
            <a:extLst>
              <a:ext uri="{FF2B5EF4-FFF2-40B4-BE49-F238E27FC236}">
                <a16:creationId xmlns:a16="http://schemas.microsoft.com/office/drawing/2014/main" id="{628E9C25-EABF-45AA-BE88-8BDA79F72677}"/>
              </a:ext>
            </a:extLst>
          </p:cNvPr>
          <p:cNvSpPr/>
          <p:nvPr/>
        </p:nvSpPr>
        <p:spPr>
          <a:xfrm>
            <a:off x="910167" y="1202195"/>
            <a:ext cx="10117990" cy="2226805"/>
          </a:xfrm>
          <a:prstGeom prst="roundRect">
            <a:avLst/>
          </a:prstGeom>
          <a:solidFill>
            <a:srgbClr val="C00000"/>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7" name="Rectangle: Rounded Corners 6">
            <a:extLst>
              <a:ext uri="{FF2B5EF4-FFF2-40B4-BE49-F238E27FC236}">
                <a16:creationId xmlns:a16="http://schemas.microsoft.com/office/drawing/2014/main" id="{DE546658-809B-4314-BA5E-C6A9B2D45796}"/>
              </a:ext>
            </a:extLst>
          </p:cNvPr>
          <p:cNvSpPr/>
          <p:nvPr/>
        </p:nvSpPr>
        <p:spPr>
          <a:xfrm>
            <a:off x="1163843" y="1796564"/>
            <a:ext cx="3450818" cy="1125415"/>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0 ms on Input Buffer</a:t>
            </a:r>
          </a:p>
          <a:p>
            <a:pPr algn="ctr"/>
            <a:r>
              <a:rPr lang="en-US" dirty="0">
                <a:solidFill>
                  <a:schemeClr val="tx1"/>
                </a:solidFill>
              </a:rPr>
              <a:t>Get DVR</a:t>
            </a:r>
          </a:p>
          <a:p>
            <a:pPr algn="ctr"/>
            <a:r>
              <a:rPr lang="en-US" dirty="0">
                <a:solidFill>
                  <a:schemeClr val="tx1"/>
                </a:solidFill>
              </a:rPr>
              <a:t>Polling</a:t>
            </a:r>
          </a:p>
        </p:txBody>
      </p:sp>
      <p:sp>
        <p:nvSpPr>
          <p:cNvPr id="8" name="Rectangle: Rounded Corners 7">
            <a:extLst>
              <a:ext uri="{FF2B5EF4-FFF2-40B4-BE49-F238E27FC236}">
                <a16:creationId xmlns:a16="http://schemas.microsoft.com/office/drawing/2014/main" id="{D62EBC76-33C6-43A7-86B7-266E138F2D40}"/>
              </a:ext>
            </a:extLst>
          </p:cNvPr>
          <p:cNvSpPr/>
          <p:nvPr/>
        </p:nvSpPr>
        <p:spPr>
          <a:xfrm>
            <a:off x="5107030" y="1796563"/>
            <a:ext cx="2579077" cy="1125415"/>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Transfer Data</a:t>
            </a:r>
          </a:p>
        </p:txBody>
      </p:sp>
      <p:sp>
        <p:nvSpPr>
          <p:cNvPr id="9" name="Rectangle: Rounded Corners 8">
            <a:extLst>
              <a:ext uri="{FF2B5EF4-FFF2-40B4-BE49-F238E27FC236}">
                <a16:creationId xmlns:a16="http://schemas.microsoft.com/office/drawing/2014/main" id="{75B869E2-94B0-4CD9-B7F6-ED25B8F3A5D4}"/>
              </a:ext>
            </a:extLst>
          </p:cNvPr>
          <p:cNvSpPr/>
          <p:nvPr/>
        </p:nvSpPr>
        <p:spPr>
          <a:xfrm>
            <a:off x="8178477" y="1796562"/>
            <a:ext cx="2579077" cy="1125415"/>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Command FIFO</a:t>
            </a:r>
          </a:p>
          <a:p>
            <a:pPr algn="ctr"/>
            <a:r>
              <a:rPr lang="en-US" dirty="0">
                <a:solidFill>
                  <a:schemeClr val="tx1"/>
                </a:solidFill>
              </a:rPr>
              <a:t>Polling </a:t>
            </a:r>
          </a:p>
        </p:txBody>
      </p:sp>
      <p:sp>
        <p:nvSpPr>
          <p:cNvPr id="11" name="Rectangle: Rounded Corners 10">
            <a:extLst>
              <a:ext uri="{FF2B5EF4-FFF2-40B4-BE49-F238E27FC236}">
                <a16:creationId xmlns:a16="http://schemas.microsoft.com/office/drawing/2014/main" id="{D2293326-0975-4A81-BEF5-648AC9CD6932}"/>
              </a:ext>
            </a:extLst>
          </p:cNvPr>
          <p:cNvSpPr/>
          <p:nvPr/>
        </p:nvSpPr>
        <p:spPr>
          <a:xfrm>
            <a:off x="910167" y="3728523"/>
            <a:ext cx="10117990" cy="2226805"/>
          </a:xfrm>
          <a:prstGeom prst="roundRect">
            <a:avLst/>
          </a:prstGeom>
          <a:solidFill>
            <a:schemeClr val="tx2">
              <a:lumMod val="50000"/>
            </a:schemeClr>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12" name="Rectangle: Rounded Corners 11">
            <a:extLst>
              <a:ext uri="{FF2B5EF4-FFF2-40B4-BE49-F238E27FC236}">
                <a16:creationId xmlns:a16="http://schemas.microsoft.com/office/drawing/2014/main" id="{0DFC4115-A66D-4044-9B0D-A5A365788B40}"/>
              </a:ext>
            </a:extLst>
          </p:cNvPr>
          <p:cNvSpPr/>
          <p:nvPr/>
        </p:nvSpPr>
        <p:spPr>
          <a:xfrm>
            <a:off x="1163843" y="4322892"/>
            <a:ext cx="3450818" cy="1125415"/>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-1 on Command FIFO</a:t>
            </a:r>
          </a:p>
          <a:p>
            <a:pPr algn="ctr"/>
            <a:r>
              <a:rPr lang="en-US" dirty="0">
                <a:solidFill>
                  <a:schemeClr val="tx1"/>
                </a:solidFill>
              </a:rPr>
              <a:t>Get DVR</a:t>
            </a:r>
          </a:p>
          <a:p>
            <a:pPr algn="ctr"/>
            <a:r>
              <a:rPr lang="en-US" dirty="0">
                <a:solidFill>
                  <a:schemeClr val="tx1"/>
                </a:solidFill>
              </a:rPr>
              <a:t>Blocking</a:t>
            </a:r>
          </a:p>
        </p:txBody>
      </p:sp>
      <p:sp>
        <p:nvSpPr>
          <p:cNvPr id="13" name="Rectangle: Rounded Corners 12">
            <a:extLst>
              <a:ext uri="{FF2B5EF4-FFF2-40B4-BE49-F238E27FC236}">
                <a16:creationId xmlns:a16="http://schemas.microsoft.com/office/drawing/2014/main" id="{28A067EF-268A-4997-84DC-CEA5CA7676C3}"/>
              </a:ext>
            </a:extLst>
          </p:cNvPr>
          <p:cNvSpPr/>
          <p:nvPr/>
        </p:nvSpPr>
        <p:spPr>
          <a:xfrm>
            <a:off x="5107030" y="4322891"/>
            <a:ext cx="2579077" cy="1125415"/>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Run Module Input</a:t>
            </a:r>
          </a:p>
        </p:txBody>
      </p:sp>
      <p:sp>
        <p:nvSpPr>
          <p:cNvPr id="14" name="Rectangle: Rounded Corners 13">
            <a:extLst>
              <a:ext uri="{FF2B5EF4-FFF2-40B4-BE49-F238E27FC236}">
                <a16:creationId xmlns:a16="http://schemas.microsoft.com/office/drawing/2014/main" id="{409DC3EB-1542-4C44-AA6A-C985C948CBFA}"/>
              </a:ext>
            </a:extLst>
          </p:cNvPr>
          <p:cNvSpPr/>
          <p:nvPr/>
        </p:nvSpPr>
        <p:spPr>
          <a:xfrm>
            <a:off x="8178477" y="4322890"/>
            <a:ext cx="2579077" cy="1125415"/>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Input Buffer</a:t>
            </a:r>
          </a:p>
          <a:p>
            <a:pPr algn="ctr"/>
            <a:r>
              <a:rPr lang="en-US" dirty="0">
                <a:solidFill>
                  <a:schemeClr val="tx1"/>
                </a:solidFill>
              </a:rPr>
              <a:t>Blocking</a:t>
            </a:r>
          </a:p>
        </p:txBody>
      </p:sp>
      <p:sp>
        <p:nvSpPr>
          <p:cNvPr id="15" name="TextBox 14">
            <a:extLst>
              <a:ext uri="{FF2B5EF4-FFF2-40B4-BE49-F238E27FC236}">
                <a16:creationId xmlns:a16="http://schemas.microsoft.com/office/drawing/2014/main" id="{E85AAE91-D932-4DA3-9D41-30E083DDE967}"/>
              </a:ext>
            </a:extLst>
          </p:cNvPr>
          <p:cNvSpPr txBox="1"/>
          <p:nvPr/>
        </p:nvSpPr>
        <p:spPr>
          <a:xfrm>
            <a:off x="1472877" y="1305492"/>
            <a:ext cx="1715800" cy="523220"/>
          </a:xfrm>
          <a:prstGeom prst="rect">
            <a:avLst/>
          </a:prstGeom>
          <a:noFill/>
        </p:spPr>
        <p:txBody>
          <a:bodyPr wrap="square" lIns="0" rIns="0" rtlCol="0">
            <a:spAutoFit/>
          </a:bodyPr>
          <a:lstStyle/>
          <a:p>
            <a:r>
              <a:rPr lang="en-US" sz="2800" b="1" dirty="0">
                <a:solidFill>
                  <a:schemeClr val="bg1"/>
                </a:solidFill>
              </a:rPr>
              <a:t>Engine</a:t>
            </a:r>
          </a:p>
        </p:txBody>
      </p:sp>
      <p:sp>
        <p:nvSpPr>
          <p:cNvPr id="16" name="TextBox 15">
            <a:extLst>
              <a:ext uri="{FF2B5EF4-FFF2-40B4-BE49-F238E27FC236}">
                <a16:creationId xmlns:a16="http://schemas.microsoft.com/office/drawing/2014/main" id="{67A7B4B6-F42E-48C0-8C36-1315A4F0CCDC}"/>
              </a:ext>
            </a:extLst>
          </p:cNvPr>
          <p:cNvSpPr txBox="1"/>
          <p:nvPr/>
        </p:nvSpPr>
        <p:spPr>
          <a:xfrm>
            <a:off x="1472877" y="3714023"/>
            <a:ext cx="3395460" cy="523220"/>
          </a:xfrm>
          <a:prstGeom prst="rect">
            <a:avLst/>
          </a:prstGeom>
          <a:noFill/>
        </p:spPr>
        <p:txBody>
          <a:bodyPr wrap="square" lIns="0" rIns="0" rtlCol="0">
            <a:spAutoFit/>
          </a:bodyPr>
          <a:lstStyle/>
          <a:p>
            <a:r>
              <a:rPr lang="en-US" sz="2800" b="1" dirty="0">
                <a:solidFill>
                  <a:schemeClr val="bg1"/>
                </a:solidFill>
              </a:rPr>
              <a:t>Async Worker</a:t>
            </a:r>
          </a:p>
        </p:txBody>
      </p:sp>
    </p:spTree>
    <p:extLst>
      <p:ext uri="{BB962C8B-B14F-4D97-AF65-F5344CB8AC3E}">
        <p14:creationId xmlns:p14="http://schemas.microsoft.com/office/powerpoint/2010/main" val="1634529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8A49A5-3999-4DA7-BFDD-00C3C6A6411E}"/>
              </a:ext>
            </a:extLst>
          </p:cNvPr>
          <p:cNvSpPr>
            <a:spLocks noGrp="1"/>
          </p:cNvSpPr>
          <p:nvPr>
            <p:ph type="body" sz="quarter" idx="10"/>
          </p:nvPr>
        </p:nvSpPr>
        <p:spPr/>
        <p:txBody>
          <a:bodyPr/>
          <a:lstStyle/>
          <a:p>
            <a:r>
              <a:rPr lang="en-US" dirty="0"/>
              <a:t>Additional tricks</a:t>
            </a:r>
          </a:p>
        </p:txBody>
      </p:sp>
    </p:spTree>
    <p:extLst>
      <p:ext uri="{BB962C8B-B14F-4D97-AF65-F5344CB8AC3E}">
        <p14:creationId xmlns:p14="http://schemas.microsoft.com/office/powerpoint/2010/main" val="3973730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Log View</a:t>
            </a:r>
          </a:p>
        </p:txBody>
      </p:sp>
      <p:pic>
        <p:nvPicPr>
          <p:cNvPr id="1026" name="Picture 2" descr="wi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229" y="1139038"/>
            <a:ext cx="10887075" cy="40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92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Log View</a:t>
            </a:r>
          </a:p>
        </p:txBody>
      </p:sp>
      <p:pic>
        <p:nvPicPr>
          <p:cNvPr id="5" name="Picture 4" descr="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3625"/>
            <a:ext cx="12192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8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D4E5-1885-4213-AB73-5A879018F720}"/>
              </a:ext>
            </a:extLst>
          </p:cNvPr>
          <p:cNvSpPr>
            <a:spLocks noGrp="1"/>
          </p:cNvSpPr>
          <p:nvPr>
            <p:ph type="title"/>
          </p:nvPr>
        </p:nvSpPr>
        <p:spPr/>
        <p:txBody>
          <a:bodyPr/>
          <a:lstStyle/>
          <a:p>
            <a:r>
              <a:rPr lang="en-US" dirty="0"/>
              <a:t>Syslog</a:t>
            </a:r>
          </a:p>
        </p:txBody>
      </p:sp>
      <p:sp>
        <p:nvSpPr>
          <p:cNvPr id="6" name="Content Placeholder 5">
            <a:extLst>
              <a:ext uri="{FF2B5EF4-FFF2-40B4-BE49-F238E27FC236}">
                <a16:creationId xmlns:a16="http://schemas.microsoft.com/office/drawing/2014/main" id="{088F3AB2-213F-40DE-89FE-B050C108D933}"/>
              </a:ext>
            </a:extLst>
          </p:cNvPr>
          <p:cNvSpPr>
            <a:spLocks noGrp="1"/>
          </p:cNvSpPr>
          <p:nvPr>
            <p:ph idx="1"/>
          </p:nvPr>
        </p:nvSpPr>
        <p:spPr/>
        <p:txBody>
          <a:bodyPr/>
          <a:lstStyle/>
          <a:p>
            <a:r>
              <a:rPr lang="en-US" dirty="0"/>
              <a:t>NI Linux RT targets </a:t>
            </a:r>
            <a:r>
              <a:rPr lang="en-US" b="1" dirty="0"/>
              <a:t>already have </a:t>
            </a:r>
            <a:r>
              <a:rPr lang="en-US" dirty="0"/>
              <a:t>a syslog-ng daemon running</a:t>
            </a:r>
          </a:p>
          <a:p>
            <a:r>
              <a:rPr lang="en-US" dirty="0"/>
              <a:t>DCAF taps into the existing background process to log and report messages</a:t>
            </a:r>
          </a:p>
          <a:p>
            <a:r>
              <a:rPr lang="en-US" dirty="0"/>
              <a:t>You can, too!</a:t>
            </a:r>
          </a:p>
        </p:txBody>
      </p:sp>
      <p:pic>
        <p:nvPicPr>
          <p:cNvPr id="7" name="Picture 6">
            <a:extLst>
              <a:ext uri="{FF2B5EF4-FFF2-40B4-BE49-F238E27FC236}">
                <a16:creationId xmlns:a16="http://schemas.microsoft.com/office/drawing/2014/main" id="{34BA4BC9-2EE0-464D-913D-5FCABF71CEC1}"/>
              </a:ext>
            </a:extLst>
          </p:cNvPr>
          <p:cNvPicPr>
            <a:picLocks noChangeAspect="1"/>
          </p:cNvPicPr>
          <p:nvPr/>
        </p:nvPicPr>
        <p:blipFill>
          <a:blip r:embed="rId3"/>
          <a:stretch>
            <a:fillRect/>
          </a:stretch>
        </p:blipFill>
        <p:spPr>
          <a:xfrm>
            <a:off x="3130626" y="2132605"/>
            <a:ext cx="5930747" cy="4571755"/>
          </a:xfrm>
          <a:prstGeom prst="rect">
            <a:avLst/>
          </a:prstGeom>
        </p:spPr>
      </p:pic>
    </p:spTree>
    <p:extLst>
      <p:ext uri="{BB962C8B-B14F-4D97-AF65-F5344CB8AC3E}">
        <p14:creationId xmlns:p14="http://schemas.microsoft.com/office/powerpoint/2010/main" val="2600151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723-B1E7-4D07-9A97-AF71B0471928}"/>
              </a:ext>
            </a:extLst>
          </p:cNvPr>
          <p:cNvSpPr>
            <a:spLocks noGrp="1"/>
          </p:cNvSpPr>
          <p:nvPr>
            <p:ph type="title"/>
          </p:nvPr>
        </p:nvSpPr>
        <p:spPr/>
        <p:txBody>
          <a:bodyPr/>
          <a:lstStyle/>
          <a:p>
            <a:r>
              <a:rPr lang="en-US" dirty="0"/>
              <a:t>Text to objects DVR</a:t>
            </a:r>
          </a:p>
        </p:txBody>
      </p:sp>
      <p:sp>
        <p:nvSpPr>
          <p:cNvPr id="3" name="Content Placeholder 2">
            <a:extLst>
              <a:ext uri="{FF2B5EF4-FFF2-40B4-BE49-F238E27FC236}">
                <a16:creationId xmlns:a16="http://schemas.microsoft.com/office/drawing/2014/main" id="{C0D6B184-09C1-4165-8B17-5C9EA6F903BA}"/>
              </a:ext>
            </a:extLst>
          </p:cNvPr>
          <p:cNvSpPr>
            <a:spLocks noGrp="1"/>
          </p:cNvSpPr>
          <p:nvPr>
            <p:ph idx="1"/>
          </p:nvPr>
        </p:nvSpPr>
        <p:spPr>
          <a:xfrm>
            <a:off x="637778" y="1121384"/>
            <a:ext cx="10739835" cy="1464654"/>
          </a:xfrm>
        </p:spPr>
        <p:txBody>
          <a:bodyPr/>
          <a:lstStyle/>
          <a:p>
            <a:r>
              <a:rPr lang="en-US" dirty="0"/>
              <a:t>This Feature is from CEF (Configuration Editor Framework)</a:t>
            </a:r>
          </a:p>
          <a:p>
            <a:r>
              <a:rPr lang="en-US" dirty="0"/>
              <a:t>Allows accessing objects from a string store on a tree</a:t>
            </a:r>
          </a:p>
        </p:txBody>
      </p:sp>
      <p:pic>
        <p:nvPicPr>
          <p:cNvPr id="4" name="Picture 3">
            <a:extLst>
              <a:ext uri="{FF2B5EF4-FFF2-40B4-BE49-F238E27FC236}">
                <a16:creationId xmlns:a16="http://schemas.microsoft.com/office/drawing/2014/main" id="{F7236613-2576-4583-AA2B-89840DFFCDAA}"/>
              </a:ext>
            </a:extLst>
          </p:cNvPr>
          <p:cNvPicPr>
            <a:picLocks noChangeAspect="1"/>
          </p:cNvPicPr>
          <p:nvPr/>
        </p:nvPicPr>
        <p:blipFill>
          <a:blip r:embed="rId3"/>
          <a:stretch>
            <a:fillRect/>
          </a:stretch>
        </p:blipFill>
        <p:spPr>
          <a:xfrm>
            <a:off x="5506771" y="2830499"/>
            <a:ext cx="6719698" cy="2360306"/>
          </a:xfrm>
          <a:prstGeom prst="rect">
            <a:avLst/>
          </a:prstGeom>
        </p:spPr>
      </p:pic>
      <p:pic>
        <p:nvPicPr>
          <p:cNvPr id="5" name="Picture 4">
            <a:extLst>
              <a:ext uri="{FF2B5EF4-FFF2-40B4-BE49-F238E27FC236}">
                <a16:creationId xmlns:a16="http://schemas.microsoft.com/office/drawing/2014/main" id="{A3D39C12-1E14-4A06-8F51-AB11F6B2D1F2}"/>
              </a:ext>
            </a:extLst>
          </p:cNvPr>
          <p:cNvPicPr>
            <a:picLocks noChangeAspect="1"/>
          </p:cNvPicPr>
          <p:nvPr/>
        </p:nvPicPr>
        <p:blipFill rotWithShape="1">
          <a:blip r:embed="rId4"/>
          <a:srcRect l="57595"/>
          <a:stretch/>
        </p:blipFill>
        <p:spPr>
          <a:xfrm>
            <a:off x="1609725" y="2574899"/>
            <a:ext cx="319087" cy="314325"/>
          </a:xfrm>
          <a:prstGeom prst="rect">
            <a:avLst/>
          </a:prstGeom>
        </p:spPr>
      </p:pic>
      <p:pic>
        <p:nvPicPr>
          <p:cNvPr id="6" name="Picture 5">
            <a:extLst>
              <a:ext uri="{FF2B5EF4-FFF2-40B4-BE49-F238E27FC236}">
                <a16:creationId xmlns:a16="http://schemas.microsoft.com/office/drawing/2014/main" id="{EAE75E9D-55B6-468F-AA3A-2582909059ED}"/>
              </a:ext>
            </a:extLst>
          </p:cNvPr>
          <p:cNvPicPr>
            <a:picLocks noChangeAspect="1"/>
          </p:cNvPicPr>
          <p:nvPr/>
        </p:nvPicPr>
        <p:blipFill>
          <a:blip r:embed="rId5"/>
          <a:stretch>
            <a:fillRect/>
          </a:stretch>
        </p:blipFill>
        <p:spPr>
          <a:xfrm>
            <a:off x="719667" y="3119548"/>
            <a:ext cx="3695700" cy="1543050"/>
          </a:xfrm>
          <a:prstGeom prst="rect">
            <a:avLst/>
          </a:prstGeom>
        </p:spPr>
      </p:pic>
      <p:pic>
        <p:nvPicPr>
          <p:cNvPr id="7" name="Picture 6">
            <a:extLst>
              <a:ext uri="{FF2B5EF4-FFF2-40B4-BE49-F238E27FC236}">
                <a16:creationId xmlns:a16="http://schemas.microsoft.com/office/drawing/2014/main" id="{87A399D5-41B0-44B6-9168-5823017AD9BF}"/>
              </a:ext>
            </a:extLst>
          </p:cNvPr>
          <p:cNvPicPr>
            <a:picLocks noChangeAspect="1"/>
          </p:cNvPicPr>
          <p:nvPr/>
        </p:nvPicPr>
        <p:blipFill rotWithShape="1">
          <a:blip r:embed="rId4"/>
          <a:srcRect r="51899"/>
          <a:stretch/>
        </p:blipFill>
        <p:spPr>
          <a:xfrm>
            <a:off x="7177087" y="2659856"/>
            <a:ext cx="361951" cy="314325"/>
          </a:xfrm>
          <a:prstGeom prst="rect">
            <a:avLst/>
          </a:prstGeom>
        </p:spPr>
      </p:pic>
      <p:pic>
        <p:nvPicPr>
          <p:cNvPr id="8" name="Picture 7">
            <a:extLst>
              <a:ext uri="{FF2B5EF4-FFF2-40B4-BE49-F238E27FC236}">
                <a16:creationId xmlns:a16="http://schemas.microsoft.com/office/drawing/2014/main" id="{FEC95388-F093-4A91-BB3E-4C3DDB51F3B9}"/>
              </a:ext>
            </a:extLst>
          </p:cNvPr>
          <p:cNvPicPr>
            <a:picLocks noChangeAspect="1"/>
          </p:cNvPicPr>
          <p:nvPr/>
        </p:nvPicPr>
        <p:blipFill>
          <a:blip r:embed="rId6"/>
          <a:stretch>
            <a:fillRect/>
          </a:stretch>
        </p:blipFill>
        <p:spPr>
          <a:xfrm>
            <a:off x="3776663" y="5486399"/>
            <a:ext cx="4305300" cy="733425"/>
          </a:xfrm>
          <a:prstGeom prst="rect">
            <a:avLst/>
          </a:prstGeom>
        </p:spPr>
      </p:pic>
    </p:spTree>
    <p:extLst>
      <p:ext uri="{BB962C8B-B14F-4D97-AF65-F5344CB8AC3E}">
        <p14:creationId xmlns:p14="http://schemas.microsoft.com/office/powerpoint/2010/main" val="156480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F5EF-C053-4997-B21D-899ECBC3429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0EBB81B-4AD2-4451-8E91-CEEB81B7C1A8}"/>
              </a:ext>
            </a:extLst>
          </p:cNvPr>
          <p:cNvSpPr>
            <a:spLocks noGrp="1"/>
          </p:cNvSpPr>
          <p:nvPr>
            <p:ph idx="1"/>
          </p:nvPr>
        </p:nvSpPr>
        <p:spPr/>
        <p:txBody>
          <a:bodyPr/>
          <a:lstStyle/>
          <a:p>
            <a:r>
              <a:rPr lang="en-US" dirty="0"/>
              <a:t>Introduction</a:t>
            </a:r>
          </a:p>
          <a:p>
            <a:r>
              <a:rPr lang="en-US" dirty="0"/>
              <a:t>The Tag Bus</a:t>
            </a:r>
          </a:p>
          <a:p>
            <a:r>
              <a:rPr lang="en-US" dirty="0"/>
              <a:t>DCAF Modules</a:t>
            </a:r>
          </a:p>
          <a:p>
            <a:r>
              <a:rPr lang="en-US" dirty="0"/>
              <a:t>DCAF Engine</a:t>
            </a:r>
          </a:p>
          <a:p>
            <a:r>
              <a:rPr lang="en-US" dirty="0"/>
              <a:t>Additional tricks:</a:t>
            </a:r>
          </a:p>
          <a:p>
            <a:pPr lvl="1"/>
            <a:r>
              <a:rPr lang="en-US" dirty="0"/>
              <a:t>VI Templates</a:t>
            </a:r>
          </a:p>
          <a:p>
            <a:pPr lvl="1"/>
            <a:r>
              <a:rPr lang="en-US" dirty="0"/>
              <a:t>Syslog</a:t>
            </a:r>
          </a:p>
          <a:p>
            <a:pPr lvl="1"/>
            <a:r>
              <a:rPr lang="en-US" dirty="0"/>
              <a:t>Text to object DVR</a:t>
            </a:r>
          </a:p>
          <a:p>
            <a:pPr lvl="1"/>
            <a:r>
              <a:rPr lang="en-US" dirty="0"/>
              <a:t>GraphViz</a:t>
            </a:r>
          </a:p>
          <a:p>
            <a:pPr lvl="1"/>
            <a:endParaRPr lang="en-US" dirty="0"/>
          </a:p>
          <a:p>
            <a:endParaRPr lang="en-US" dirty="0"/>
          </a:p>
        </p:txBody>
      </p:sp>
    </p:spTree>
    <p:extLst>
      <p:ext uri="{BB962C8B-B14F-4D97-AF65-F5344CB8AC3E}">
        <p14:creationId xmlns:p14="http://schemas.microsoft.com/office/powerpoint/2010/main" val="394815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CB9A-1C10-453A-A9BF-E57368BF5F96}"/>
              </a:ext>
            </a:extLst>
          </p:cNvPr>
          <p:cNvSpPr>
            <a:spLocks noGrp="1"/>
          </p:cNvSpPr>
          <p:nvPr>
            <p:ph type="title"/>
          </p:nvPr>
        </p:nvSpPr>
        <p:spPr/>
        <p:txBody>
          <a:bodyPr/>
          <a:lstStyle/>
          <a:p>
            <a:r>
              <a:rPr lang="en-US" dirty="0"/>
              <a:t>GraphViz</a:t>
            </a:r>
          </a:p>
        </p:txBody>
      </p:sp>
      <p:pic>
        <p:nvPicPr>
          <p:cNvPr id="4" name="Content Placeholder 3">
            <a:extLst>
              <a:ext uri="{FF2B5EF4-FFF2-40B4-BE49-F238E27FC236}">
                <a16:creationId xmlns:a16="http://schemas.microsoft.com/office/drawing/2014/main" id="{7C369E42-A2A6-4874-8678-1B99E5E0E512}"/>
              </a:ext>
            </a:extLst>
          </p:cNvPr>
          <p:cNvPicPr>
            <a:picLocks noGrp="1" noChangeAspect="1"/>
          </p:cNvPicPr>
          <p:nvPr>
            <p:ph idx="1"/>
          </p:nvPr>
        </p:nvPicPr>
        <p:blipFill>
          <a:blip r:embed="rId3"/>
          <a:stretch>
            <a:fillRect/>
          </a:stretch>
        </p:blipFill>
        <p:spPr>
          <a:xfrm>
            <a:off x="638175" y="1470798"/>
            <a:ext cx="10887075" cy="4249779"/>
          </a:xfrm>
          <a:prstGeom prst="rect">
            <a:avLst/>
          </a:prstGeom>
        </p:spPr>
      </p:pic>
    </p:spTree>
    <p:extLst>
      <p:ext uri="{BB962C8B-B14F-4D97-AF65-F5344CB8AC3E}">
        <p14:creationId xmlns:p14="http://schemas.microsoft.com/office/powerpoint/2010/main" val="274043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F494-40FC-4416-A84B-8FC5DF77A9F3}"/>
              </a:ext>
            </a:extLst>
          </p:cNvPr>
          <p:cNvSpPr>
            <a:spLocks noGrp="1"/>
          </p:cNvSpPr>
          <p:nvPr>
            <p:ph type="title"/>
          </p:nvPr>
        </p:nvSpPr>
        <p:spPr/>
        <p:txBody>
          <a:bodyPr/>
          <a:lstStyle/>
          <a:p>
            <a:r>
              <a:rPr lang="en-US" dirty="0"/>
              <a:t>GraphViz</a:t>
            </a:r>
          </a:p>
        </p:txBody>
      </p:sp>
      <p:pic>
        <p:nvPicPr>
          <p:cNvPr id="4" name="Content Placeholder 3">
            <a:extLst>
              <a:ext uri="{FF2B5EF4-FFF2-40B4-BE49-F238E27FC236}">
                <a16:creationId xmlns:a16="http://schemas.microsoft.com/office/drawing/2014/main" id="{7847A318-497F-47AA-BA61-79D5F76723D8}"/>
              </a:ext>
            </a:extLst>
          </p:cNvPr>
          <p:cNvPicPr>
            <a:picLocks noGrp="1" noChangeAspect="1"/>
          </p:cNvPicPr>
          <p:nvPr>
            <p:ph idx="1"/>
          </p:nvPr>
        </p:nvPicPr>
        <p:blipFill>
          <a:blip r:embed="rId3"/>
          <a:stretch>
            <a:fillRect/>
          </a:stretch>
        </p:blipFill>
        <p:spPr>
          <a:xfrm>
            <a:off x="6320675" y="975360"/>
            <a:ext cx="5257492" cy="4949825"/>
          </a:xfrm>
          <a:prstGeom prst="rect">
            <a:avLst/>
          </a:prstGeom>
        </p:spPr>
      </p:pic>
      <p:sp>
        <p:nvSpPr>
          <p:cNvPr id="5" name="Rectangle: Rounded Corners 4">
            <a:extLst>
              <a:ext uri="{FF2B5EF4-FFF2-40B4-BE49-F238E27FC236}">
                <a16:creationId xmlns:a16="http://schemas.microsoft.com/office/drawing/2014/main" id="{2CF95B1C-D5AF-4AA4-8937-6277FBB57F2E}"/>
              </a:ext>
            </a:extLst>
          </p:cNvPr>
          <p:cNvSpPr/>
          <p:nvPr/>
        </p:nvSpPr>
        <p:spPr>
          <a:xfrm>
            <a:off x="797169" y="1289537"/>
            <a:ext cx="3329354" cy="1031631"/>
          </a:xfrm>
          <a:prstGeom prst="roundRect">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Generate String</a:t>
            </a:r>
          </a:p>
        </p:txBody>
      </p:sp>
      <p:sp>
        <p:nvSpPr>
          <p:cNvPr id="6" name="Rectangle: Rounded Corners 5">
            <a:extLst>
              <a:ext uri="{FF2B5EF4-FFF2-40B4-BE49-F238E27FC236}">
                <a16:creationId xmlns:a16="http://schemas.microsoft.com/office/drawing/2014/main" id="{F68F76F8-1CCD-4C59-BDDD-4819C6B9BE49}"/>
              </a:ext>
            </a:extLst>
          </p:cNvPr>
          <p:cNvSpPr/>
          <p:nvPr/>
        </p:nvSpPr>
        <p:spPr>
          <a:xfrm>
            <a:off x="797169" y="2913184"/>
            <a:ext cx="3329354" cy="1031631"/>
          </a:xfrm>
          <a:prstGeom prst="roundRect">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Command Line</a:t>
            </a:r>
          </a:p>
        </p:txBody>
      </p:sp>
      <p:sp>
        <p:nvSpPr>
          <p:cNvPr id="7" name="Rectangle: Rounded Corners 6">
            <a:extLst>
              <a:ext uri="{FF2B5EF4-FFF2-40B4-BE49-F238E27FC236}">
                <a16:creationId xmlns:a16="http://schemas.microsoft.com/office/drawing/2014/main" id="{3AD8AE45-C820-45BD-B837-C13F85D191AE}"/>
              </a:ext>
            </a:extLst>
          </p:cNvPr>
          <p:cNvSpPr/>
          <p:nvPr/>
        </p:nvSpPr>
        <p:spPr>
          <a:xfrm>
            <a:off x="797169" y="4536832"/>
            <a:ext cx="3329354" cy="1031631"/>
          </a:xfrm>
          <a:prstGeom prst="roundRect">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Display Generated PNG</a:t>
            </a:r>
          </a:p>
        </p:txBody>
      </p:sp>
      <p:sp>
        <p:nvSpPr>
          <p:cNvPr id="12" name="Arrow: Down 11">
            <a:extLst>
              <a:ext uri="{FF2B5EF4-FFF2-40B4-BE49-F238E27FC236}">
                <a16:creationId xmlns:a16="http://schemas.microsoft.com/office/drawing/2014/main" id="{379EEE09-2F98-480E-A309-24C887D8FF5F}"/>
              </a:ext>
            </a:extLst>
          </p:cNvPr>
          <p:cNvSpPr/>
          <p:nvPr/>
        </p:nvSpPr>
        <p:spPr>
          <a:xfrm>
            <a:off x="2250831" y="2321168"/>
            <a:ext cx="468923" cy="592016"/>
          </a:xfrm>
          <a:prstGeom prst="downArrow">
            <a:avLst/>
          </a:prstGeom>
          <a:solidFill>
            <a:schemeClr val="accent3"/>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13" name="Arrow: Down 12">
            <a:extLst>
              <a:ext uri="{FF2B5EF4-FFF2-40B4-BE49-F238E27FC236}">
                <a16:creationId xmlns:a16="http://schemas.microsoft.com/office/drawing/2014/main" id="{455BEACC-420E-4821-98DC-5255C2980C8C}"/>
              </a:ext>
            </a:extLst>
          </p:cNvPr>
          <p:cNvSpPr/>
          <p:nvPr/>
        </p:nvSpPr>
        <p:spPr>
          <a:xfrm>
            <a:off x="2274277" y="3997568"/>
            <a:ext cx="468923" cy="592016"/>
          </a:xfrm>
          <a:prstGeom prst="downArrow">
            <a:avLst/>
          </a:prstGeom>
          <a:solidFill>
            <a:schemeClr val="accent3"/>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Tree>
    <p:extLst>
      <p:ext uri="{BB962C8B-B14F-4D97-AF65-F5344CB8AC3E}">
        <p14:creationId xmlns:p14="http://schemas.microsoft.com/office/powerpoint/2010/main" val="1152227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CE68-30B7-4016-A483-118E1222FDF8}"/>
              </a:ext>
            </a:extLst>
          </p:cNvPr>
          <p:cNvSpPr>
            <a:spLocks noGrp="1"/>
          </p:cNvSpPr>
          <p:nvPr>
            <p:ph type="title"/>
          </p:nvPr>
        </p:nvSpPr>
        <p:spPr/>
        <p:txBody>
          <a:bodyPr/>
          <a:lstStyle/>
          <a:p>
            <a:r>
              <a:rPr lang="en-US" dirty="0"/>
              <a:t>LabVIEW Templates</a:t>
            </a:r>
          </a:p>
        </p:txBody>
      </p:sp>
      <p:pic>
        <p:nvPicPr>
          <p:cNvPr id="4" name="Content Placeholder 3">
            <a:extLst>
              <a:ext uri="{FF2B5EF4-FFF2-40B4-BE49-F238E27FC236}">
                <a16:creationId xmlns:a16="http://schemas.microsoft.com/office/drawing/2014/main" id="{281B9A9C-E505-43EA-B740-B9454BFF30C9}"/>
              </a:ext>
            </a:extLst>
          </p:cNvPr>
          <p:cNvPicPr>
            <a:picLocks noGrp="1" noChangeAspect="1"/>
          </p:cNvPicPr>
          <p:nvPr>
            <p:ph idx="1"/>
          </p:nvPr>
        </p:nvPicPr>
        <p:blipFill>
          <a:blip r:embed="rId2"/>
          <a:stretch>
            <a:fillRect/>
          </a:stretch>
        </p:blipFill>
        <p:spPr>
          <a:xfrm>
            <a:off x="2944201" y="1120775"/>
            <a:ext cx="6275022" cy="4949825"/>
          </a:xfrm>
          <a:prstGeom prst="rect">
            <a:avLst/>
          </a:prstGeom>
        </p:spPr>
      </p:pic>
    </p:spTree>
    <p:extLst>
      <p:ext uri="{BB962C8B-B14F-4D97-AF65-F5344CB8AC3E}">
        <p14:creationId xmlns:p14="http://schemas.microsoft.com/office/powerpoint/2010/main" val="1813374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BD49-7CF7-4917-9B3E-8C57779815AB}"/>
              </a:ext>
            </a:extLst>
          </p:cNvPr>
          <p:cNvSpPr>
            <a:spLocks noGrp="1"/>
          </p:cNvSpPr>
          <p:nvPr>
            <p:ph type="title"/>
          </p:nvPr>
        </p:nvSpPr>
        <p:spPr/>
        <p:txBody>
          <a:bodyPr/>
          <a:lstStyle/>
          <a:p>
            <a:r>
              <a:rPr lang="en-US" dirty="0"/>
              <a:t>What’s New In DCAF</a:t>
            </a:r>
          </a:p>
        </p:txBody>
      </p:sp>
      <p:sp>
        <p:nvSpPr>
          <p:cNvPr id="3" name="Content Placeholder 2">
            <a:extLst>
              <a:ext uri="{FF2B5EF4-FFF2-40B4-BE49-F238E27FC236}">
                <a16:creationId xmlns:a16="http://schemas.microsoft.com/office/drawing/2014/main" id="{0D6E8B14-140B-4387-93CE-246951D68F86}"/>
              </a:ext>
            </a:extLst>
          </p:cNvPr>
          <p:cNvSpPr>
            <a:spLocks noGrp="1"/>
          </p:cNvSpPr>
          <p:nvPr>
            <p:ph idx="1"/>
          </p:nvPr>
        </p:nvSpPr>
        <p:spPr/>
        <p:txBody>
          <a:bodyPr/>
          <a:lstStyle/>
          <a:p>
            <a:r>
              <a:rPr lang="en-US" dirty="0"/>
              <a:t>Module Import Export Feature</a:t>
            </a:r>
          </a:p>
          <a:p>
            <a:r>
              <a:rPr lang="en-US" dirty="0"/>
              <a:t>DAQmx Module</a:t>
            </a:r>
          </a:p>
          <a:p>
            <a:r>
              <a:rPr lang="en-US" dirty="0"/>
              <a:t>System Link Module</a:t>
            </a:r>
          </a:p>
          <a:p>
            <a:r>
              <a:rPr lang="en-US" dirty="0"/>
              <a:t>Motion Module</a:t>
            </a:r>
          </a:p>
          <a:p>
            <a:r>
              <a:rPr lang="en-US" dirty="0"/>
              <a:t>OPCUA Client</a:t>
            </a:r>
          </a:p>
          <a:p>
            <a:r>
              <a:rPr lang="en-US" dirty="0"/>
              <a:t>227 issues closed</a:t>
            </a:r>
          </a:p>
          <a:p>
            <a:r>
              <a:rPr lang="en-US" dirty="0"/>
              <a:t>93 bug fixes</a:t>
            </a:r>
          </a:p>
        </p:txBody>
      </p:sp>
    </p:spTree>
    <p:extLst>
      <p:ext uri="{BB962C8B-B14F-4D97-AF65-F5344CB8AC3E}">
        <p14:creationId xmlns:p14="http://schemas.microsoft.com/office/powerpoint/2010/main" val="622017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7473-651C-4A07-BDAC-2738C69037E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530ED88-D74B-4F90-8983-5BC853A9E235}"/>
              </a:ext>
            </a:extLst>
          </p:cNvPr>
          <p:cNvSpPr>
            <a:spLocks noGrp="1"/>
          </p:cNvSpPr>
          <p:nvPr>
            <p:ph idx="1"/>
          </p:nvPr>
        </p:nvSpPr>
        <p:spPr/>
        <p:txBody>
          <a:bodyPr vert="horz" lIns="0" tIns="45717" rIns="0" bIns="45717" rtlCol="0" anchor="t">
            <a:noAutofit/>
          </a:bodyPr>
          <a:lstStyle/>
          <a:p>
            <a:pPr marL="243205" indent="-243205"/>
            <a:r>
              <a:rPr lang="en-US" dirty="0"/>
              <a:t>Large channel count improvements (in work)</a:t>
            </a:r>
          </a:p>
          <a:p>
            <a:pPr marL="243205" indent="-243205"/>
            <a:r>
              <a:rPr lang="en-US" dirty="0"/>
              <a:t>Additional examples</a:t>
            </a:r>
          </a:p>
          <a:p>
            <a:pPr marL="243205" indent="-243205"/>
            <a:r>
              <a:rPr lang="en-US" dirty="0"/>
              <a:t>Support for messages</a:t>
            </a:r>
          </a:p>
          <a:p>
            <a:pPr marL="243205" indent="-243205"/>
            <a:r>
              <a:rPr lang="en-US" dirty="0"/>
              <a:t>Sequencer</a:t>
            </a:r>
          </a:p>
          <a:p>
            <a:pPr marL="243205" indent="-243205"/>
            <a:r>
              <a:rPr lang="en-US" dirty="0"/>
              <a:t>Additional debugging documentation</a:t>
            </a:r>
          </a:p>
          <a:p>
            <a:pPr marL="243205" indent="-243205"/>
            <a:endParaRPr lang="en-US" dirty="0"/>
          </a:p>
        </p:txBody>
      </p:sp>
    </p:spTree>
    <p:extLst>
      <p:ext uri="{BB962C8B-B14F-4D97-AF65-F5344CB8AC3E}">
        <p14:creationId xmlns:p14="http://schemas.microsoft.com/office/powerpoint/2010/main" val="4280569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37778" y="1121384"/>
            <a:ext cx="10887473" cy="4949008"/>
          </a:xfrm>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pPr lvl="1"/>
            <a:r>
              <a:rPr lang="en-US" dirty="0"/>
              <a:t>Includes documentation repository</a:t>
            </a:r>
          </a:p>
          <a:p>
            <a:endParaRPr lang="en-US" dirty="0"/>
          </a:p>
        </p:txBody>
      </p:sp>
      <p:pic>
        <p:nvPicPr>
          <p:cNvPr id="5" name="Picture 4"/>
          <p:cNvPicPr>
            <a:picLocks noChangeAspect="1"/>
          </p:cNvPicPr>
          <p:nvPr/>
        </p:nvPicPr>
        <p:blipFill>
          <a:blip r:embed="rId3"/>
          <a:stretch>
            <a:fillRect/>
          </a:stretch>
        </p:blipFill>
        <p:spPr>
          <a:xfrm>
            <a:off x="5518300" y="147559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4516-3500-4E91-80C8-243E7EDFBDD6}"/>
              </a:ext>
            </a:extLst>
          </p:cNvPr>
          <p:cNvSpPr>
            <a:spLocks noGrp="1"/>
          </p:cNvSpPr>
          <p:nvPr>
            <p:ph type="title"/>
          </p:nvPr>
        </p:nvSpPr>
        <p:spPr/>
        <p:txBody>
          <a:bodyPr/>
          <a:lstStyle/>
          <a:p>
            <a:r>
              <a:rPr lang="en-US" dirty="0"/>
              <a:t>Why We Created DCAF</a:t>
            </a:r>
          </a:p>
        </p:txBody>
      </p:sp>
      <p:sp>
        <p:nvSpPr>
          <p:cNvPr id="3" name="Content Placeholder 2">
            <a:extLst>
              <a:ext uri="{FF2B5EF4-FFF2-40B4-BE49-F238E27FC236}">
                <a16:creationId xmlns:a16="http://schemas.microsoft.com/office/drawing/2014/main" id="{3E42CBC5-7B48-439E-A211-436F2575B73C}"/>
              </a:ext>
            </a:extLst>
          </p:cNvPr>
          <p:cNvSpPr>
            <a:spLocks noGrp="1"/>
          </p:cNvSpPr>
          <p:nvPr>
            <p:ph idx="1"/>
          </p:nvPr>
        </p:nvSpPr>
        <p:spPr/>
        <p:txBody>
          <a:bodyPr/>
          <a:lstStyle/>
          <a:p>
            <a:r>
              <a:rPr lang="en-US" dirty="0"/>
              <a:t>Most Real Time control systems have major similarities</a:t>
            </a:r>
          </a:p>
          <a:p>
            <a:pPr lvl="1"/>
            <a:r>
              <a:rPr lang="en-US" dirty="0"/>
              <a:t>Including similar bugs/deficiencies</a:t>
            </a:r>
          </a:p>
          <a:p>
            <a:r>
              <a:rPr lang="en-US" dirty="0"/>
              <a:t>Customers expending significant effort “reinventing the wheel”</a:t>
            </a:r>
          </a:p>
          <a:p>
            <a:r>
              <a:rPr lang="en-US" dirty="0"/>
              <a:t>Lack of quality high-level framework for deterministic systems from NI</a:t>
            </a:r>
          </a:p>
          <a:p>
            <a:endParaRPr lang="en-US" dirty="0"/>
          </a:p>
        </p:txBody>
      </p:sp>
    </p:spTree>
    <p:extLst>
      <p:ext uri="{BB962C8B-B14F-4D97-AF65-F5344CB8AC3E}">
        <p14:creationId xmlns:p14="http://schemas.microsoft.com/office/powerpoint/2010/main" val="45737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2"/>
            </p:custDataLst>
          </p:nvPr>
        </p:nvSpPr>
        <p:spPr>
          <a:xfrm>
            <a:off x="118864" y="1099166"/>
            <a:ext cx="12073135" cy="1850416"/>
          </a:xfrm>
        </p:spPr>
        <p:txBody>
          <a:bodyPr>
            <a:normAutofit/>
          </a:bodyPr>
          <a:lstStyle/>
          <a:p>
            <a:pPr>
              <a:buNone/>
            </a:pPr>
            <a:r>
              <a:rPr lang="en-US" dirty="0"/>
              <a:t>  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3"/>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Rounded Rectangle 3"/>
          <p:cNvSpPr/>
          <p:nvPr/>
        </p:nvSpPr>
        <p:spPr>
          <a:xfrm>
            <a:off x="2994078" y="3993859"/>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8" name="Rounded Rectangle 4"/>
          <p:cNvSpPr/>
          <p:nvPr/>
        </p:nvSpPr>
        <p:spPr>
          <a:xfrm>
            <a:off x="5103907" y="399385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9" name="Rounded Rectangle 5"/>
          <p:cNvSpPr/>
          <p:nvPr/>
        </p:nvSpPr>
        <p:spPr>
          <a:xfrm>
            <a:off x="7238904" y="399385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0" name="Rounded Rectangle 6"/>
          <p:cNvSpPr/>
          <p:nvPr/>
        </p:nvSpPr>
        <p:spPr>
          <a:xfrm>
            <a:off x="2935354" y="2519493"/>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1" name="Up Arrow 11"/>
          <p:cNvSpPr/>
          <p:nvPr/>
        </p:nvSpPr>
        <p:spPr>
          <a:xfrm>
            <a:off x="3721356" y="33129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Up Arrow 12"/>
          <p:cNvSpPr/>
          <p:nvPr/>
        </p:nvSpPr>
        <p:spPr>
          <a:xfrm rot="10800000">
            <a:off x="8000412" y="330574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Up Arrow 9"/>
          <p:cNvSpPr/>
          <p:nvPr/>
        </p:nvSpPr>
        <p:spPr>
          <a:xfrm rot="10800000">
            <a:off x="5354294" y="33129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Up Arrow 10"/>
          <p:cNvSpPr/>
          <p:nvPr/>
        </p:nvSpPr>
        <p:spPr>
          <a:xfrm>
            <a:off x="6241638" y="3291280"/>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Cloud 24"/>
          <p:cNvSpPr/>
          <p:nvPr/>
        </p:nvSpPr>
        <p:spPr>
          <a:xfrm>
            <a:off x="5035803" y="5298753"/>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6" name="Cloud 25"/>
          <p:cNvSpPr/>
          <p:nvPr/>
        </p:nvSpPr>
        <p:spPr>
          <a:xfrm>
            <a:off x="3160464" y="52987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7" name="Cloud 26"/>
          <p:cNvSpPr/>
          <p:nvPr/>
        </p:nvSpPr>
        <p:spPr>
          <a:xfrm>
            <a:off x="7439520" y="52987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8" name="Up Arrow 20"/>
          <p:cNvSpPr/>
          <p:nvPr/>
        </p:nvSpPr>
        <p:spPr>
          <a:xfrm>
            <a:off x="3718892" y="4772875"/>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Up Arrow 21"/>
          <p:cNvSpPr/>
          <p:nvPr/>
        </p:nvSpPr>
        <p:spPr>
          <a:xfrm rot="10800000">
            <a:off x="7997948" y="4765645"/>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Up Arrow 24"/>
          <p:cNvSpPr/>
          <p:nvPr/>
        </p:nvSpPr>
        <p:spPr>
          <a:xfrm rot="10800000">
            <a:off x="5365277" y="4772875"/>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Up Arrow 25"/>
          <p:cNvSpPr/>
          <p:nvPr/>
        </p:nvSpPr>
        <p:spPr>
          <a:xfrm>
            <a:off x="6252621" y="475118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4C0A-64B5-4412-A32D-441DB26F552F}"/>
              </a:ext>
            </a:extLst>
          </p:cNvPr>
          <p:cNvSpPr>
            <a:spLocks noGrp="1"/>
          </p:cNvSpPr>
          <p:nvPr>
            <p:ph type="title"/>
          </p:nvPr>
        </p:nvSpPr>
        <p:spPr/>
        <p:txBody>
          <a:bodyPr/>
          <a:lstStyle/>
          <a:p>
            <a:r>
              <a:rPr lang="en-US" dirty="0"/>
              <a:t>Who should be using DCAF</a:t>
            </a:r>
          </a:p>
        </p:txBody>
      </p:sp>
      <p:sp>
        <p:nvSpPr>
          <p:cNvPr id="3" name="Content Placeholder 2">
            <a:extLst>
              <a:ext uri="{FF2B5EF4-FFF2-40B4-BE49-F238E27FC236}">
                <a16:creationId xmlns:a16="http://schemas.microsoft.com/office/drawing/2014/main" id="{44DF2FC8-62FF-4B66-AAB0-B7911EB382F7}"/>
              </a:ext>
            </a:extLst>
          </p:cNvPr>
          <p:cNvSpPr>
            <a:spLocks noGrp="1"/>
          </p:cNvSpPr>
          <p:nvPr>
            <p:ph idx="1"/>
          </p:nvPr>
        </p:nvSpPr>
        <p:spPr/>
        <p:txBody>
          <a:bodyPr/>
          <a:lstStyle/>
          <a:p>
            <a:pPr marL="243205" indent="-243205"/>
            <a:r>
              <a:rPr lang="en-US" dirty="0"/>
              <a:t>Ideal for Tag systems </a:t>
            </a:r>
          </a:p>
          <a:p>
            <a:pPr marL="243205" indent="-243205"/>
            <a:r>
              <a:rPr lang="en-US" dirty="0"/>
              <a:t>Rates under 1kS/s</a:t>
            </a:r>
          </a:p>
          <a:p>
            <a:pPr marL="243205" indent="-243205"/>
            <a:r>
              <a:rPr lang="en-US" dirty="0"/>
              <a:t>Dynamic systems</a:t>
            </a:r>
          </a:p>
          <a:p>
            <a:pPr marL="243205" indent="-243205"/>
            <a:r>
              <a:rPr lang="en-US" dirty="0"/>
              <a:t>Allows code reuse</a:t>
            </a:r>
          </a:p>
          <a:p>
            <a:pPr marL="243205" indent="-243205"/>
            <a:r>
              <a:rPr lang="en-US" dirty="0"/>
              <a:t>It is not an NI Product but has official R&amp;D support</a:t>
            </a:r>
          </a:p>
          <a:p>
            <a:pPr marL="243205" indent="-243205"/>
            <a:r>
              <a:rPr lang="en-US" dirty="0"/>
              <a:t>Not a turnkey solution</a:t>
            </a:r>
          </a:p>
          <a:p>
            <a:pPr marL="243205" indent="-243205"/>
            <a:endParaRPr lang="en-US" dirty="0"/>
          </a:p>
          <a:p>
            <a:pPr marL="243205" indent="-243205"/>
            <a:r>
              <a:rPr lang="en-US" b="1" dirty="0"/>
              <a:t>You don’t need to use DCAF but you can use what we learned creating it</a:t>
            </a:r>
          </a:p>
          <a:p>
            <a:endParaRPr lang="en-US" dirty="0"/>
          </a:p>
        </p:txBody>
      </p:sp>
    </p:spTree>
    <p:extLst>
      <p:ext uri="{BB962C8B-B14F-4D97-AF65-F5344CB8AC3E}">
        <p14:creationId xmlns:p14="http://schemas.microsoft.com/office/powerpoint/2010/main" val="115354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6068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56B0E4-8355-4A07-8AF2-7E4A03BF170A}"/>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38156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The Tag Bus</a:t>
            </a:r>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1"/>
          </p:nvPr>
        </p:nvSpPr>
        <p:spPr>
          <a:xfrm>
            <a:off x="6277349" y="1127760"/>
            <a:ext cx="5389033" cy="5201073"/>
          </a:xfrm>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7" name="Content Placeholder 4">
            <a:extLst>
              <a:ext uri="{FF2B5EF4-FFF2-40B4-BE49-F238E27FC236}">
                <a16:creationId xmlns:a16="http://schemas.microsoft.com/office/drawing/2014/main" id="{B5688AF0-DE3D-488E-B656-88DABF2E6018}"/>
              </a:ext>
            </a:extLst>
          </p:cNvPr>
          <p:cNvSpPr txBox="1">
            <a:spLocks/>
          </p:cNvSpPr>
          <p:nvPr/>
        </p:nvSpPr>
        <p:spPr>
          <a:xfrm>
            <a:off x="776068" y="1127761"/>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Tree>
    <p:extLst>
      <p:ext uri="{BB962C8B-B14F-4D97-AF65-F5344CB8AC3E}">
        <p14:creationId xmlns:p14="http://schemas.microsoft.com/office/powerpoint/2010/main" val="263303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30442_NIWeek_2018_PPT_Session_Template_16x9</Template>
  <TotalTime>20284</TotalTime>
  <Words>1538</Words>
  <Application>Microsoft Office PowerPoint</Application>
  <PresentationFormat>Widescreen</PresentationFormat>
  <Paragraphs>248</Paragraphs>
  <Slides>35</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Helvetica Neue Light</vt:lpstr>
      <vt:lpstr>Univers LT Std 45 Light</vt:lpstr>
      <vt:lpstr>Wingdings</vt:lpstr>
      <vt:lpstr>NIExTemplate</vt:lpstr>
      <vt:lpstr>DCAF Under the Hood</vt:lpstr>
      <vt:lpstr>Abstract</vt:lpstr>
      <vt:lpstr>Agenda</vt:lpstr>
      <vt:lpstr>Why We Created DCAF</vt:lpstr>
      <vt:lpstr>Distributed Control and Automation Framework (DCAF) Overview</vt:lpstr>
      <vt:lpstr>Who should be using DCAF</vt:lpstr>
      <vt:lpstr>DCAF Components</vt:lpstr>
      <vt:lpstr>PowerPoint Presentation</vt:lpstr>
      <vt:lpstr>The Tag Bus</vt:lpstr>
      <vt:lpstr>Tag Bus </vt:lpstr>
      <vt:lpstr>Data Dictionary</vt:lpstr>
      <vt:lpstr>Tag Bus Duplication</vt:lpstr>
      <vt:lpstr>DCAF Module</vt:lpstr>
      <vt:lpstr>DCAF Module</vt:lpstr>
      <vt:lpstr>Module Runtime</vt:lpstr>
      <vt:lpstr>Module Runtime Test Harness Example</vt:lpstr>
      <vt:lpstr>DCAF Execution Engine Interface</vt:lpstr>
      <vt:lpstr>DCAF Execution Engine Interface</vt:lpstr>
      <vt:lpstr>Simplified Engine</vt:lpstr>
      <vt:lpstr>DCAF Execution Engine</vt:lpstr>
      <vt:lpstr>Asynchronous Modules</vt:lpstr>
      <vt:lpstr>Asynchronous Module</vt:lpstr>
      <vt:lpstr>Asynchronous Module</vt:lpstr>
      <vt:lpstr>Asynchronous Module</vt:lpstr>
      <vt:lpstr>PowerPoint Presentation</vt:lpstr>
      <vt:lpstr>System Log View</vt:lpstr>
      <vt:lpstr>System Log View</vt:lpstr>
      <vt:lpstr>Syslog</vt:lpstr>
      <vt:lpstr>Text to objects DVR</vt:lpstr>
      <vt:lpstr>GraphViz</vt:lpstr>
      <vt:lpstr>GraphViz</vt:lpstr>
      <vt:lpstr>LabVIEW Templates</vt:lpstr>
      <vt:lpstr>What’s New In DCAF</vt:lpstr>
      <vt:lpstr>Future Work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Under the Hood</dc:title>
  <dc:creator>Benjamin Celis</dc:creator>
  <cp:lastModifiedBy>Simon Perez Santa Maria</cp:lastModifiedBy>
  <cp:revision>22</cp:revision>
  <dcterms:created xsi:type="dcterms:W3CDTF">2018-02-27T02:39:21Z</dcterms:created>
  <dcterms:modified xsi:type="dcterms:W3CDTF">2018-09-28T18:53:58Z</dcterms:modified>
</cp:coreProperties>
</file>