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5"/>
  </p:notesMasterIdLst>
  <p:sldIdLst>
    <p:sldId id="321" r:id="rId2"/>
    <p:sldId id="322" r:id="rId3"/>
    <p:sldId id="256" r:id="rId4"/>
    <p:sldId id="263" r:id="rId5"/>
    <p:sldId id="257" r:id="rId6"/>
    <p:sldId id="259" r:id="rId7"/>
    <p:sldId id="314" r:id="rId8"/>
    <p:sldId id="315" r:id="rId9"/>
    <p:sldId id="316" r:id="rId10"/>
    <p:sldId id="261" r:id="rId11"/>
    <p:sldId id="268" r:id="rId12"/>
    <p:sldId id="320" r:id="rId13"/>
    <p:sldId id="277" r:id="rId14"/>
    <p:sldId id="264" r:id="rId15"/>
    <p:sldId id="265" r:id="rId16"/>
    <p:sldId id="266" r:id="rId17"/>
    <p:sldId id="318" r:id="rId18"/>
    <p:sldId id="278" r:id="rId19"/>
    <p:sldId id="271" r:id="rId20"/>
    <p:sldId id="276" r:id="rId21"/>
    <p:sldId id="319" r:id="rId22"/>
    <p:sldId id="279" r:id="rId23"/>
    <p:sldId id="280" r:id="rId24"/>
    <p:sldId id="317" r:id="rId25"/>
    <p:sldId id="270" r:id="rId26"/>
    <p:sldId id="282" r:id="rId27"/>
    <p:sldId id="283" r:id="rId28"/>
    <p:sldId id="287" r:id="rId29"/>
    <p:sldId id="258" r:id="rId30"/>
    <p:sldId id="272" r:id="rId31"/>
    <p:sldId id="284" r:id="rId32"/>
    <p:sldId id="286" r:id="rId33"/>
    <p:sldId id="288" r:id="rId34"/>
    <p:sldId id="289" r:id="rId35"/>
    <p:sldId id="292" r:id="rId36"/>
    <p:sldId id="290" r:id="rId37"/>
    <p:sldId id="291" r:id="rId38"/>
    <p:sldId id="293" r:id="rId39"/>
    <p:sldId id="294" r:id="rId40"/>
    <p:sldId id="295" r:id="rId41"/>
    <p:sldId id="296" r:id="rId42"/>
    <p:sldId id="297" r:id="rId43"/>
    <p:sldId id="285" r:id="rId44"/>
    <p:sldId id="298" r:id="rId45"/>
    <p:sldId id="299" r:id="rId46"/>
    <p:sldId id="309" r:id="rId47"/>
    <p:sldId id="300" r:id="rId48"/>
    <p:sldId id="302" r:id="rId49"/>
    <p:sldId id="305" r:id="rId50"/>
    <p:sldId id="310" r:id="rId51"/>
    <p:sldId id="311" r:id="rId52"/>
    <p:sldId id="31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3072" autoAdjust="0"/>
  </p:normalViewPr>
  <p:slideViewPr>
    <p:cSldViewPr snapToGrid="0">
      <p:cViewPr varScale="1">
        <p:scale>
          <a:sx n="81" d="100"/>
          <a:sy n="81"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7A0C-230E-40BC-9856-13A0F7404925}" type="datetimeFigureOut">
              <a:rPr lang="en-US" smtClean="0"/>
              <a:t>2018-07-03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2E245-D56D-43C6-BFF0-7EB1C14DD4DA}" type="slidenum">
              <a:rPr lang="en-US" smtClean="0"/>
              <a:t>‹#›</a:t>
            </a:fld>
            <a:endParaRPr lang="en-US" dirty="0"/>
          </a:p>
        </p:txBody>
      </p:sp>
    </p:spTree>
    <p:extLst>
      <p:ext uri="{BB962C8B-B14F-4D97-AF65-F5344CB8AC3E}">
        <p14:creationId xmlns:p14="http://schemas.microsoft.com/office/powerpoint/2010/main" val="302606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content is taken from a session given at the Dev Days in 2016</a:t>
            </a:r>
          </a:p>
        </p:txBody>
      </p:sp>
      <p:sp>
        <p:nvSpPr>
          <p:cNvPr id="4" name="Slide Number Placeholder 3"/>
          <p:cNvSpPr>
            <a:spLocks noGrp="1"/>
          </p:cNvSpPr>
          <p:nvPr>
            <p:ph type="sldNum" sz="quarter" idx="10"/>
          </p:nvPr>
        </p:nvSpPr>
        <p:spPr/>
        <p:txBody>
          <a:bodyPr/>
          <a:lstStyle/>
          <a:p>
            <a:fld id="{07B2E245-D56D-43C6-BFF0-7EB1C14DD4DA}" type="slidenum">
              <a:rPr lang="en-US" smtClean="0"/>
              <a:t>1</a:t>
            </a:fld>
            <a:endParaRPr lang="en-US" dirty="0"/>
          </a:p>
        </p:txBody>
      </p:sp>
    </p:spTree>
    <p:extLst>
      <p:ext uri="{BB962C8B-B14F-4D97-AF65-F5344CB8AC3E}">
        <p14:creationId xmlns:p14="http://schemas.microsoft.com/office/powerpoint/2010/main" val="26755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14</a:t>
            </a:fld>
            <a:endParaRPr lang="en-US" dirty="0"/>
          </a:p>
        </p:txBody>
      </p:sp>
    </p:spTree>
    <p:extLst>
      <p:ext uri="{BB962C8B-B14F-4D97-AF65-F5344CB8AC3E}">
        <p14:creationId xmlns:p14="http://schemas.microsoft.com/office/powerpoint/2010/main" val="1358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15</a:t>
            </a:fld>
            <a:endParaRPr lang="en-US" dirty="0"/>
          </a:p>
        </p:txBody>
      </p:sp>
    </p:spTree>
    <p:extLst>
      <p:ext uri="{BB962C8B-B14F-4D97-AF65-F5344CB8AC3E}">
        <p14:creationId xmlns:p14="http://schemas.microsoft.com/office/powerpoint/2010/main" val="113415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75256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27392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19</a:t>
            </a:fld>
            <a:endParaRPr lang="en-US" dirty="0"/>
          </a:p>
        </p:txBody>
      </p:sp>
    </p:spTree>
    <p:extLst>
      <p:ext uri="{BB962C8B-B14F-4D97-AF65-F5344CB8AC3E}">
        <p14:creationId xmlns:p14="http://schemas.microsoft.com/office/powerpoint/2010/main" val="131463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20</a:t>
            </a:fld>
            <a:endParaRPr lang="en-US" dirty="0"/>
          </a:p>
        </p:txBody>
      </p:sp>
    </p:spTree>
    <p:extLst>
      <p:ext uri="{BB962C8B-B14F-4D97-AF65-F5344CB8AC3E}">
        <p14:creationId xmlns:p14="http://schemas.microsoft.com/office/powerpoint/2010/main" val="136221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21</a:t>
            </a:fld>
            <a:endParaRPr lang="en-US" dirty="0"/>
          </a:p>
        </p:txBody>
      </p:sp>
    </p:spTree>
    <p:extLst>
      <p:ext uri="{BB962C8B-B14F-4D97-AF65-F5344CB8AC3E}">
        <p14:creationId xmlns:p14="http://schemas.microsoft.com/office/powerpoint/2010/main" val="4162463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22</a:t>
            </a:fld>
            <a:endParaRPr lang="en-US" dirty="0"/>
          </a:p>
        </p:txBody>
      </p:sp>
    </p:spTree>
    <p:extLst>
      <p:ext uri="{BB962C8B-B14F-4D97-AF65-F5344CB8AC3E}">
        <p14:creationId xmlns:p14="http://schemas.microsoft.com/office/powerpoint/2010/main" val="3032387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3969856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169516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5</a:t>
            </a:fld>
            <a:endParaRPr lang="en-US" dirty="0"/>
          </a:p>
        </p:txBody>
      </p:sp>
    </p:spTree>
    <p:extLst>
      <p:ext uri="{BB962C8B-B14F-4D97-AF65-F5344CB8AC3E}">
        <p14:creationId xmlns:p14="http://schemas.microsoft.com/office/powerpoint/2010/main" val="81680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2728012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3347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176882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199769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3700008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34</a:t>
            </a:fld>
            <a:endParaRPr lang="en-US" dirty="0"/>
          </a:p>
        </p:txBody>
      </p:sp>
    </p:spTree>
    <p:extLst>
      <p:ext uri="{BB962C8B-B14F-4D97-AF65-F5344CB8AC3E}">
        <p14:creationId xmlns:p14="http://schemas.microsoft.com/office/powerpoint/2010/main" val="104745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1316572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37</a:t>
            </a:fld>
            <a:endParaRPr lang="en-US" dirty="0"/>
          </a:p>
        </p:txBody>
      </p:sp>
    </p:spTree>
    <p:extLst>
      <p:ext uri="{BB962C8B-B14F-4D97-AF65-F5344CB8AC3E}">
        <p14:creationId xmlns:p14="http://schemas.microsoft.com/office/powerpoint/2010/main" val="1034398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968909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958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6</a:t>
            </a:fld>
            <a:endParaRPr lang="en-US" dirty="0"/>
          </a:p>
        </p:txBody>
      </p:sp>
    </p:spTree>
    <p:extLst>
      <p:ext uri="{BB962C8B-B14F-4D97-AF65-F5344CB8AC3E}">
        <p14:creationId xmlns:p14="http://schemas.microsoft.com/office/powerpoint/2010/main" val="2412142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3043085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21421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47281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814314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400185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46</a:t>
            </a:fld>
            <a:endParaRPr lang="en-US" dirty="0"/>
          </a:p>
        </p:txBody>
      </p:sp>
    </p:spTree>
    <p:extLst>
      <p:ext uri="{BB962C8B-B14F-4D97-AF65-F5344CB8AC3E}">
        <p14:creationId xmlns:p14="http://schemas.microsoft.com/office/powerpoint/2010/main" val="866734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54180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896123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1727362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16594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7</a:t>
            </a:fld>
            <a:endParaRPr lang="en-US" dirty="0"/>
          </a:p>
        </p:txBody>
      </p:sp>
    </p:spTree>
    <p:extLst>
      <p:ext uri="{BB962C8B-B14F-4D97-AF65-F5344CB8AC3E}">
        <p14:creationId xmlns:p14="http://schemas.microsoft.com/office/powerpoint/2010/main" val="1969425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62947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27616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8</a:t>
            </a:fld>
            <a:endParaRPr lang="en-US" dirty="0"/>
          </a:p>
        </p:txBody>
      </p:sp>
    </p:spTree>
    <p:extLst>
      <p:ext uri="{BB962C8B-B14F-4D97-AF65-F5344CB8AC3E}">
        <p14:creationId xmlns:p14="http://schemas.microsoft.com/office/powerpoint/2010/main" val="353859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9</a:t>
            </a:fld>
            <a:endParaRPr lang="en-US" dirty="0"/>
          </a:p>
        </p:txBody>
      </p:sp>
    </p:spTree>
    <p:extLst>
      <p:ext uri="{BB962C8B-B14F-4D97-AF65-F5344CB8AC3E}">
        <p14:creationId xmlns:p14="http://schemas.microsoft.com/office/powerpoint/2010/main" val="54975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14861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69421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89622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274009882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6442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93223544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849573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79045015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1526256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6885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939696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8626769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55519312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415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29712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3_External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1" y="921221"/>
            <a:ext cx="10972799" cy="2498255"/>
          </a:xfrm>
        </p:spPr>
        <p:txBody>
          <a:bodyPr anchor="b">
            <a:noAutofit/>
          </a:bodyPr>
          <a:lstStyle>
            <a:lvl1pPr algn="ctr">
              <a:lnSpc>
                <a:spcPts val="5997"/>
              </a:lnSpc>
              <a:defRPr sz="4667" b="0" i="0" spc="-20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609600" y="3431449"/>
            <a:ext cx="10972800" cy="771275"/>
          </a:xfrm>
        </p:spPr>
        <p:txBody>
          <a:bodyPr>
            <a:noAutofit/>
          </a:bodyPr>
          <a:lstStyle>
            <a:lvl1pPr marL="0" indent="0" algn="ctr">
              <a:buNone/>
              <a:defRPr sz="2667">
                <a:solidFill>
                  <a:schemeClr val="bg2">
                    <a:lumMod val="50000"/>
                  </a:schemeClr>
                </a:solidFill>
                <a:latin typeface="+mn-lt"/>
              </a:defRPr>
            </a:lvl1pPr>
            <a:lvl2pPr marL="609550" indent="0" algn="ctr">
              <a:buNone/>
              <a:defRPr>
                <a:solidFill>
                  <a:schemeClr val="tx1">
                    <a:tint val="75000"/>
                  </a:schemeClr>
                </a:solidFill>
              </a:defRPr>
            </a:lvl2pPr>
            <a:lvl3pPr marL="1219100" indent="0" algn="ctr">
              <a:buNone/>
              <a:defRPr>
                <a:solidFill>
                  <a:schemeClr val="tx1">
                    <a:tint val="75000"/>
                  </a:schemeClr>
                </a:solidFill>
              </a:defRPr>
            </a:lvl3pPr>
            <a:lvl4pPr marL="1828652" indent="0" algn="ctr">
              <a:buNone/>
              <a:defRPr>
                <a:solidFill>
                  <a:schemeClr val="tx1">
                    <a:tint val="75000"/>
                  </a:schemeClr>
                </a:solidFill>
              </a:defRPr>
            </a:lvl4pPr>
            <a:lvl5pPr marL="2438203" indent="0" algn="ctr">
              <a:buNone/>
              <a:defRPr>
                <a:solidFill>
                  <a:schemeClr val="tx1">
                    <a:tint val="75000"/>
                  </a:schemeClr>
                </a:solidFill>
              </a:defRPr>
            </a:lvl5pPr>
            <a:lvl6pPr marL="3047753" indent="0" algn="ctr">
              <a:buNone/>
              <a:defRPr>
                <a:solidFill>
                  <a:schemeClr val="tx1">
                    <a:tint val="75000"/>
                  </a:schemeClr>
                </a:solidFill>
              </a:defRPr>
            </a:lvl6pPr>
            <a:lvl7pPr marL="3657303" indent="0" algn="ctr">
              <a:buNone/>
              <a:defRPr>
                <a:solidFill>
                  <a:schemeClr val="tx1">
                    <a:tint val="75000"/>
                  </a:schemeClr>
                </a:solidFill>
              </a:defRPr>
            </a:lvl7pPr>
            <a:lvl8pPr marL="4266853" indent="0" algn="ctr">
              <a:buNone/>
              <a:defRPr>
                <a:solidFill>
                  <a:schemeClr val="tx1">
                    <a:tint val="75000"/>
                  </a:schemeClr>
                </a:solidFill>
              </a:defRPr>
            </a:lvl8pPr>
            <a:lvl9pPr marL="4876403"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296172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323958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3061159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2018-07-03</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2688717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07921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0107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806908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78236668"/>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411650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7627990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11513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9217649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4500025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Demystifying LabVIEW Objects</a:t>
            </a:r>
          </a:p>
        </p:txBody>
      </p:sp>
      <p:sp>
        <p:nvSpPr>
          <p:cNvPr id="4" name="Text Placeholder 3"/>
          <p:cNvSpPr>
            <a:spLocks noGrp="1"/>
          </p:cNvSpPr>
          <p:nvPr>
            <p:ph type="body" sz="quarter" idx="12"/>
          </p:nvPr>
        </p:nvSpPr>
        <p:spPr/>
        <p:txBody>
          <a:bodyPr>
            <a:normAutofit lnSpcReduction="10000"/>
          </a:bodyPr>
          <a:lstStyle/>
          <a:p>
            <a:r>
              <a:rPr lang="en-US" dirty="0"/>
              <a:t>Benjamin Celis,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1"/>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ext uri="{D42A27DB-BD31-4B8C-83A1-F6EECF244321}">
                <p14:modId xmlns:p14="http://schemas.microsoft.com/office/powerpoint/2010/main" val="3113905139"/>
              </p:ext>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ext uri="{D42A27DB-BD31-4B8C-83A1-F6EECF244321}">
                <p14:modId xmlns:p14="http://schemas.microsoft.com/office/powerpoint/2010/main" val="718228065"/>
              </p:ext>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9269" y="3013869"/>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For this session, content from Dev Days 2016 will be used. </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18344" y="1366044"/>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8719" y="1361281"/>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1"/>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
        <p:nvSpPr>
          <p:cNvPr id="2" name="Title 1"/>
          <p:cNvSpPr>
            <a:spLocks noGrp="1"/>
          </p:cNvSpPr>
          <p:nvPr>
            <p:ph type="title"/>
          </p:nvPr>
        </p:nvSpPr>
        <p:spPr/>
        <p:txBody>
          <a:bodyPr/>
          <a:lstStyle/>
          <a:p>
            <a:r>
              <a:rPr lang="en-US" dirty="0"/>
              <a:t>More Specific and Less Specific</a:t>
            </a:r>
          </a:p>
        </p:txBody>
      </p:sp>
    </p:spTree>
    <p:extLst>
      <p:ext uri="{BB962C8B-B14F-4D97-AF65-F5344CB8AC3E}">
        <p14:creationId xmlns:p14="http://schemas.microsoft.com/office/powerpoint/2010/main" val="276131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9" name="Content Placeholder 8"/>
          <p:cNvPicPr>
            <a:picLocks noGrp="1" noChangeAspect="1"/>
          </p:cNvPicPr>
          <p:nvPr>
            <p:ph sz="half" idx="2"/>
          </p:nvPr>
        </p:nvPicPr>
        <p:blipFill>
          <a:blip r:embed="rId3"/>
          <a:stretch>
            <a:fillRect/>
          </a:stretch>
        </p:blipFill>
        <p:spPr>
          <a:xfrm>
            <a:off x="7114107" y="965906"/>
            <a:ext cx="3529207" cy="4949825"/>
          </a:xfrm>
          <a:prstGeom prst="rect">
            <a:avLst/>
          </a:prstGeom>
        </p:spPr>
      </p:pic>
      <p:pic>
        <p:nvPicPr>
          <p:cNvPr id="2" name="Picture 1"/>
          <p:cNvPicPr>
            <a:picLocks noChangeAspect="1"/>
          </p:cNvPicPr>
          <p:nvPr/>
        </p:nvPicPr>
        <p:blipFill>
          <a:blip r:embed="rId4"/>
          <a:stretch>
            <a:fillRect/>
          </a:stretch>
        </p:blipFill>
        <p:spPr>
          <a:xfrm>
            <a:off x="1342598" y="3073448"/>
            <a:ext cx="3961262" cy="105153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Demystifying LabVIEW Objects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0096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8" name="Content Placeholder 7"/>
          <p:cNvPicPr>
            <a:picLocks noGrp="1" noChangeAspect="1"/>
          </p:cNvPicPr>
          <p:nvPr>
            <p:ph sz="half" idx="1"/>
          </p:nvPr>
        </p:nvPicPr>
        <p:blipFill>
          <a:blip r:embed="rId3"/>
          <a:stretch>
            <a:fillRect/>
          </a:stretch>
        </p:blipFill>
        <p:spPr>
          <a:xfrm>
            <a:off x="604838" y="1550378"/>
            <a:ext cx="5389562" cy="405093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51249"/>
            <a:ext cx="5389563" cy="4049189"/>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04838" y="1552150"/>
            <a:ext cx="5389562" cy="4047387"/>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62024"/>
            <a:ext cx="5389563" cy="4027639"/>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039423" y="974725"/>
            <a:ext cx="4520391" cy="5202238"/>
          </a:xfrm>
          <a:prstGeom prst="rect">
            <a:avLst/>
          </a:prstGeom>
        </p:spPr>
      </p:pic>
      <p:pic>
        <p:nvPicPr>
          <p:cNvPr id="6" name="Content Placeholder 5"/>
          <p:cNvPicPr>
            <a:picLocks noGrp="1" noChangeAspect="1"/>
          </p:cNvPicPr>
          <p:nvPr>
            <p:ph sz="half" idx="2"/>
          </p:nvPr>
        </p:nvPicPr>
        <p:blipFill>
          <a:blip r:embed="rId4"/>
          <a:stretch>
            <a:fillRect/>
          </a:stretch>
        </p:blipFill>
        <p:spPr>
          <a:xfrm>
            <a:off x="7173119" y="1027906"/>
            <a:ext cx="3438525" cy="509587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11" name="Content Placeholder 10"/>
          <p:cNvPicPr>
            <a:picLocks noGrp="1" noChangeAspect="1"/>
          </p:cNvPicPr>
          <p:nvPr>
            <p:ph sz="half" idx="2"/>
          </p:nvPr>
        </p:nvPicPr>
        <p:blipFill>
          <a:blip r:embed="rId4"/>
          <a:stretch>
            <a:fillRect/>
          </a:stretch>
        </p:blipFill>
        <p:spPr>
          <a:xfrm>
            <a:off x="6410633" y="1207547"/>
            <a:ext cx="3709936" cy="420060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6"/>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A common misconception in LabVIEW  is that using objects will make an application more complex, and harder to use and  maintain. The reality is that   many applications are over complicated because they try to avoid using objects.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In this session we will covering the basics of object oriented and how to deal with architectures and applications that use them. Please note, this session does not cover object oriented design. For more information, you can take NI’s Object Oriented Design and Programming in LabVIEW training course.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04838" y="1557386"/>
            <a:ext cx="5389562" cy="4036915"/>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578633"/>
            <a:ext cx="5389563" cy="399442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053736" y="974725"/>
            <a:ext cx="4491765" cy="5202238"/>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11" name="Content Placeholder 10"/>
          <p:cNvPicPr>
            <a:picLocks noGrp="1" noChangeAspect="1"/>
          </p:cNvPicPr>
          <p:nvPr>
            <p:ph sz="half" idx="1"/>
          </p:nvPr>
        </p:nvPicPr>
        <p:blipFill>
          <a:blip r:embed="rId3"/>
          <a:stretch>
            <a:fillRect/>
          </a:stretch>
        </p:blipFill>
        <p:spPr>
          <a:xfrm>
            <a:off x="920274" y="1014053"/>
            <a:ext cx="4714875" cy="2609850"/>
          </a:xfrm>
          <a:prstGeom prst="rect">
            <a:avLst/>
          </a:prstGeom>
        </p:spPr>
      </p:pic>
      <p:pic>
        <p:nvPicPr>
          <p:cNvPr id="9" name="Picture 8"/>
          <p:cNvPicPr>
            <a:picLocks noChangeAspect="1"/>
          </p:cNvPicPr>
          <p:nvPr/>
        </p:nvPicPr>
        <p:blipFill>
          <a:blip r:embed="rId4"/>
          <a:stretch>
            <a:fillRect/>
          </a:stretch>
        </p:blipFill>
        <p:spPr>
          <a:xfrm>
            <a:off x="6580822" y="978334"/>
            <a:ext cx="2962275" cy="255270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NIWeek 2015 PPT Template</Template>
  <TotalTime>15411</TotalTime>
  <Words>3319</Words>
  <Application>Microsoft Office PowerPoint</Application>
  <PresentationFormat>Widescreen</PresentationFormat>
  <Paragraphs>342</Paragraphs>
  <Slides>53</Slides>
  <Notes>41</Notes>
  <HiddenSlides>27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맑은 고딕</vt:lpstr>
      <vt:lpstr>Arial</vt:lpstr>
      <vt:lpstr>Arial Narrow</vt:lpstr>
      <vt:lpstr>Calibri</vt:lpstr>
      <vt:lpstr>Helvetica Condensed</vt:lpstr>
      <vt:lpstr>Helvetica Neue Light</vt:lpstr>
      <vt:lpstr>Times New Roman</vt:lpstr>
      <vt:lpstr>Univers LT Std 45 Light</vt:lpstr>
      <vt:lpstr>Wingdings</vt:lpstr>
      <vt:lpstr>NIExTemplate</vt:lpstr>
      <vt:lpstr>Distributed Control and Automation Framework (DCAF)</vt:lpstr>
      <vt:lpstr>Agenda</vt:lpstr>
      <vt:lpstr>Demystifying LabVIEW Objects</vt:lpstr>
      <vt:lpstr>Abstract</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LabVIEW Object Oriented.</dc:title>
  <dc:creator>Benjamin Celis</dc:creator>
  <cp:lastModifiedBy>Simon Perez Santa Maria</cp:lastModifiedBy>
  <cp:revision>103</cp:revision>
  <dcterms:created xsi:type="dcterms:W3CDTF">2015-10-05T16:45:26Z</dcterms:created>
  <dcterms:modified xsi:type="dcterms:W3CDTF">2018-07-03T13:58:46Z</dcterms:modified>
</cp:coreProperties>
</file>