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9"/>
  </p:notesMasterIdLst>
  <p:sldIdLst>
    <p:sldId id="259" r:id="rId2"/>
    <p:sldId id="257" r:id="rId3"/>
    <p:sldId id="362" r:id="rId4"/>
    <p:sldId id="364" r:id="rId5"/>
    <p:sldId id="365" r:id="rId6"/>
    <p:sldId id="374" r:id="rId7"/>
    <p:sldId id="376" r:id="rId8"/>
    <p:sldId id="363" r:id="rId9"/>
    <p:sldId id="291" r:id="rId10"/>
    <p:sldId id="300" r:id="rId11"/>
    <p:sldId id="366" r:id="rId12"/>
    <p:sldId id="377" r:id="rId13"/>
    <p:sldId id="368" r:id="rId14"/>
    <p:sldId id="369" r:id="rId15"/>
    <p:sldId id="370" r:id="rId16"/>
    <p:sldId id="373" r:id="rId17"/>
    <p:sldId id="3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00"/>
    <a:srgbClr val="00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B5878-D5AF-4D91-A4DD-D6DE7AC90AEE}" type="datetimeFigureOut">
              <a:rPr lang="en-US" smtClean="0"/>
              <a:t>2018-07-03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0AEF5-EC2C-410E-A4F2-BDB69C61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4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E71CD-9786-4621-AA97-B53C62C3E5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50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E71CD-9786-4621-AA97-B53C62C3E5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22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  <a:r>
              <a:rPr lang="en-US" baseline="0" dirty="0"/>
              <a:t> templates exist in addition to the plugin templates.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0049-26F3-4D89-A0B2-4E12138F92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99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E71CD-9786-4621-AA97-B53C62C3E5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24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  <a:r>
              <a:rPr lang="en-US" baseline="0" dirty="0"/>
              <a:t> templates exist in addition to the plugin templates.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0049-26F3-4D89-A0B2-4E12138F92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4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719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120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598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936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349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136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45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025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1722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3302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B54-DD62-4FD2-AABF-1CC163250B3B}" type="datetimeFigureOut">
              <a:rPr lang="en-US" smtClean="0"/>
              <a:t>2018-07-03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6FF-8DBD-40F0-8F27-6385E2222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362860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0697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181942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459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751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765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36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50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134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157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Control and Automation Framework (DCAF)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Designing an Application with DCAF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Benjamin </a:t>
            </a:r>
            <a:r>
              <a:rPr lang="en-US" dirty="0" err="1"/>
              <a:t>Celis</a:t>
            </a:r>
            <a:r>
              <a:rPr lang="en-US" dirty="0"/>
              <a:t>, Mathew Pollock, Simon Perez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9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Configuration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32" y="1962057"/>
            <a:ext cx="10201469" cy="286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99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outside DCAF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A9194C-7536-4344-AB1B-CB60A3B7D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5367" y="975361"/>
            <a:ext cx="11272597" cy="2200275"/>
          </a:xfrm>
        </p:spPr>
        <p:txBody>
          <a:bodyPr/>
          <a:lstStyle/>
          <a:p>
            <a:r>
              <a:rPr lang="en-US" dirty="0"/>
              <a:t>Example loop from the project template</a:t>
            </a:r>
          </a:p>
          <a:p>
            <a:r>
              <a:rPr lang="en-US" dirty="0"/>
              <a:t>Only need to call the engine and check, other code can run alongside as needed</a:t>
            </a:r>
          </a:p>
        </p:txBody>
      </p:sp>
      <p:pic>
        <p:nvPicPr>
          <p:cNvPr id="1026" name="Picture 2" descr="ApplicationLoop.png">
            <a:extLst>
              <a:ext uri="{FF2B5EF4-FFF2-40B4-BE49-F238E27FC236}">
                <a16:creationId xmlns:a16="http://schemas.microsoft.com/office/drawing/2014/main" id="{F1E8CF00-2B9C-49D7-A223-5729B16F4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679" y="3298680"/>
            <a:ext cx="59531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981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659F-83BC-4FCB-AEBD-13BE1F76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outside DCAF - CVT</a:t>
            </a:r>
          </a:p>
        </p:txBody>
      </p:sp>
      <p:sp>
        <p:nvSpPr>
          <p:cNvPr id="20" name="Rounded Rectangle 3">
            <a:extLst>
              <a:ext uri="{FF2B5EF4-FFF2-40B4-BE49-F238E27FC236}">
                <a16:creationId xmlns:a16="http://schemas.microsoft.com/office/drawing/2014/main" id="{FA949F27-7D41-463A-B6B6-D81D1AF6DE9F}"/>
              </a:ext>
            </a:extLst>
          </p:cNvPr>
          <p:cNvSpPr/>
          <p:nvPr/>
        </p:nvSpPr>
        <p:spPr>
          <a:xfrm>
            <a:off x="367933" y="3878412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5" name="Rounded Rectangle 4">
            <a:extLst>
              <a:ext uri="{FF2B5EF4-FFF2-40B4-BE49-F238E27FC236}">
                <a16:creationId xmlns:a16="http://schemas.microsoft.com/office/drawing/2014/main" id="{D5F9C736-E9C8-4F5E-B04D-1C64141E2790}"/>
              </a:ext>
            </a:extLst>
          </p:cNvPr>
          <p:cNvSpPr/>
          <p:nvPr/>
        </p:nvSpPr>
        <p:spPr>
          <a:xfrm>
            <a:off x="2737274" y="3857169"/>
            <a:ext cx="1828800" cy="771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CVT</a:t>
            </a:r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C2DA55EE-BE62-49DE-9C21-D43FCB46B57D}"/>
              </a:ext>
            </a:extLst>
          </p:cNvPr>
          <p:cNvSpPr/>
          <p:nvPr/>
        </p:nvSpPr>
        <p:spPr>
          <a:xfrm>
            <a:off x="4989495" y="3857167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8" name="Rounded Rectangle 6">
            <a:extLst>
              <a:ext uri="{FF2B5EF4-FFF2-40B4-BE49-F238E27FC236}">
                <a16:creationId xmlns:a16="http://schemas.microsoft.com/office/drawing/2014/main" id="{44083B78-598D-4438-9546-223C6A491ADC}"/>
              </a:ext>
            </a:extLst>
          </p:cNvPr>
          <p:cNvSpPr/>
          <p:nvPr/>
        </p:nvSpPr>
        <p:spPr>
          <a:xfrm>
            <a:off x="356406" y="2969364"/>
            <a:ext cx="6450362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30" name="Up Arrow 10">
            <a:extLst>
              <a:ext uri="{FF2B5EF4-FFF2-40B4-BE49-F238E27FC236}">
                <a16:creationId xmlns:a16="http://schemas.microsoft.com/office/drawing/2014/main" id="{E24294EA-1F5C-43C6-8A0A-CE893447F67B}"/>
              </a:ext>
            </a:extLst>
          </p:cNvPr>
          <p:cNvSpPr/>
          <p:nvPr/>
        </p:nvSpPr>
        <p:spPr>
          <a:xfrm rot="5400000">
            <a:off x="2495255" y="3907269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10">
            <a:extLst>
              <a:ext uri="{FF2B5EF4-FFF2-40B4-BE49-F238E27FC236}">
                <a16:creationId xmlns:a16="http://schemas.microsoft.com/office/drawing/2014/main" id="{BB87EE45-A40A-4D78-B498-E8509B4E59A4}"/>
              </a:ext>
            </a:extLst>
          </p:cNvPr>
          <p:cNvSpPr/>
          <p:nvPr/>
        </p:nvSpPr>
        <p:spPr>
          <a:xfrm rot="5400000">
            <a:off x="4780681" y="3902619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6">
            <a:extLst>
              <a:ext uri="{FF2B5EF4-FFF2-40B4-BE49-F238E27FC236}">
                <a16:creationId xmlns:a16="http://schemas.microsoft.com/office/drawing/2014/main" id="{6B5CD03C-FE8A-4ED3-BB24-E7684BDE7B0C}"/>
              </a:ext>
            </a:extLst>
          </p:cNvPr>
          <p:cNvSpPr/>
          <p:nvPr/>
        </p:nvSpPr>
        <p:spPr>
          <a:xfrm>
            <a:off x="356405" y="1146870"/>
            <a:ext cx="11447667" cy="170375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ounded Rectangle 6">
            <a:extLst>
              <a:ext uri="{FF2B5EF4-FFF2-40B4-BE49-F238E27FC236}">
                <a16:creationId xmlns:a16="http://schemas.microsoft.com/office/drawing/2014/main" id="{384FA566-7FA0-4DC1-B3FD-A77F6BC4111E}"/>
              </a:ext>
            </a:extLst>
          </p:cNvPr>
          <p:cNvSpPr/>
          <p:nvPr/>
        </p:nvSpPr>
        <p:spPr>
          <a:xfrm>
            <a:off x="727760" y="1811683"/>
            <a:ext cx="5455978" cy="771787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 API</a:t>
            </a:r>
          </a:p>
        </p:txBody>
      </p:sp>
      <p:sp>
        <p:nvSpPr>
          <p:cNvPr id="50" name="Rounded Rectangle 6">
            <a:extLst>
              <a:ext uri="{FF2B5EF4-FFF2-40B4-BE49-F238E27FC236}">
                <a16:creationId xmlns:a16="http://schemas.microsoft.com/office/drawing/2014/main" id="{33C63E4A-CB22-4D69-B51B-8AF638015EA1}"/>
              </a:ext>
            </a:extLst>
          </p:cNvPr>
          <p:cNvSpPr/>
          <p:nvPr/>
        </p:nvSpPr>
        <p:spPr>
          <a:xfrm>
            <a:off x="6784143" y="1798677"/>
            <a:ext cx="4846184" cy="77178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LabVIEW Code</a:t>
            </a:r>
          </a:p>
        </p:txBody>
      </p:sp>
      <p:sp>
        <p:nvSpPr>
          <p:cNvPr id="51" name="Rounded Rectangle 6">
            <a:extLst>
              <a:ext uri="{FF2B5EF4-FFF2-40B4-BE49-F238E27FC236}">
                <a16:creationId xmlns:a16="http://schemas.microsoft.com/office/drawing/2014/main" id="{8E60CF52-6FE0-4F6D-AC9D-F5A3B105A9E2}"/>
              </a:ext>
            </a:extLst>
          </p:cNvPr>
          <p:cNvSpPr/>
          <p:nvPr/>
        </p:nvSpPr>
        <p:spPr>
          <a:xfrm>
            <a:off x="367933" y="4771663"/>
            <a:ext cx="11447667" cy="77178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CVT Variables</a:t>
            </a:r>
          </a:p>
        </p:txBody>
      </p:sp>
      <p:sp>
        <p:nvSpPr>
          <p:cNvPr id="52" name="Up Arrow 21">
            <a:extLst>
              <a:ext uri="{FF2B5EF4-FFF2-40B4-BE49-F238E27FC236}">
                <a16:creationId xmlns:a16="http://schemas.microsoft.com/office/drawing/2014/main" id="{0F9EED4B-EF0F-48CD-85F4-E2682169F398}"/>
              </a:ext>
            </a:extLst>
          </p:cNvPr>
          <p:cNvSpPr/>
          <p:nvPr/>
        </p:nvSpPr>
        <p:spPr>
          <a:xfrm rot="10800000">
            <a:off x="3324852" y="4431220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Up Arrow 21">
            <a:extLst>
              <a:ext uri="{FF2B5EF4-FFF2-40B4-BE49-F238E27FC236}">
                <a16:creationId xmlns:a16="http://schemas.microsoft.com/office/drawing/2014/main" id="{231A7D2F-8A2C-494B-BDA0-1DBE9ADD01E0}"/>
              </a:ext>
            </a:extLst>
          </p:cNvPr>
          <p:cNvSpPr/>
          <p:nvPr/>
        </p:nvSpPr>
        <p:spPr>
          <a:xfrm rot="10800000">
            <a:off x="8708672" y="2392093"/>
            <a:ext cx="251671" cy="2720012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Up Arrow 20">
            <a:extLst>
              <a:ext uri="{FF2B5EF4-FFF2-40B4-BE49-F238E27FC236}">
                <a16:creationId xmlns:a16="http://schemas.microsoft.com/office/drawing/2014/main" id="{F9AFD232-E7FF-4BD5-B724-3B61BD2D7F94}"/>
              </a:ext>
            </a:extLst>
          </p:cNvPr>
          <p:cNvSpPr/>
          <p:nvPr/>
        </p:nvSpPr>
        <p:spPr>
          <a:xfrm>
            <a:off x="3748171" y="4419136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Up Arrow 20">
            <a:extLst>
              <a:ext uri="{FF2B5EF4-FFF2-40B4-BE49-F238E27FC236}">
                <a16:creationId xmlns:a16="http://schemas.microsoft.com/office/drawing/2014/main" id="{DC5A400B-39FA-418C-8F99-E58A902C4ABC}"/>
              </a:ext>
            </a:extLst>
          </p:cNvPr>
          <p:cNvSpPr/>
          <p:nvPr/>
        </p:nvSpPr>
        <p:spPr>
          <a:xfrm>
            <a:off x="9157249" y="2367267"/>
            <a:ext cx="251671" cy="2724049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Up Arrow 21">
            <a:extLst>
              <a:ext uri="{FF2B5EF4-FFF2-40B4-BE49-F238E27FC236}">
                <a16:creationId xmlns:a16="http://schemas.microsoft.com/office/drawing/2014/main" id="{2758D850-8C17-49F4-B21F-6C51F23F7E9C}"/>
              </a:ext>
            </a:extLst>
          </p:cNvPr>
          <p:cNvSpPr/>
          <p:nvPr/>
        </p:nvSpPr>
        <p:spPr>
          <a:xfrm rot="10800000">
            <a:off x="3329916" y="2523923"/>
            <a:ext cx="251671" cy="568256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Up Arrow 20">
            <a:extLst>
              <a:ext uri="{FF2B5EF4-FFF2-40B4-BE49-F238E27FC236}">
                <a16:creationId xmlns:a16="http://schemas.microsoft.com/office/drawing/2014/main" id="{9256A4F3-3227-4308-8312-BF3E54B963D6}"/>
              </a:ext>
            </a:extLst>
          </p:cNvPr>
          <p:cNvSpPr/>
          <p:nvPr/>
        </p:nvSpPr>
        <p:spPr>
          <a:xfrm>
            <a:off x="3748171" y="2507824"/>
            <a:ext cx="251671" cy="597829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F2036A-4B74-4B7F-9AE3-E132E6667D00}"/>
              </a:ext>
            </a:extLst>
          </p:cNvPr>
          <p:cNvSpPr txBox="1"/>
          <p:nvPr/>
        </p:nvSpPr>
        <p:spPr>
          <a:xfrm>
            <a:off x="608972" y="1251834"/>
            <a:ext cx="1684796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Main VI</a:t>
            </a:r>
          </a:p>
        </p:txBody>
      </p:sp>
    </p:spTree>
    <p:extLst>
      <p:ext uri="{BB962C8B-B14F-4D97-AF65-F5344CB8AC3E}">
        <p14:creationId xmlns:p14="http://schemas.microsoft.com/office/powerpoint/2010/main" val="136967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outside DCAF - CVT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A9194C-7536-4344-AB1B-CB60A3B7D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86600" y="1825625"/>
            <a:ext cx="4267200" cy="4351338"/>
          </a:xfrm>
        </p:spPr>
        <p:txBody>
          <a:bodyPr/>
          <a:lstStyle/>
          <a:p>
            <a:r>
              <a:rPr lang="en-US" dirty="0"/>
              <a:t>To get Tag Data out of DCAF into the same main application, use CVT</a:t>
            </a:r>
          </a:p>
          <a:p>
            <a:r>
              <a:rPr lang="en-US" dirty="0"/>
              <a:t>Pass the Tag to the CVT Module</a:t>
            </a:r>
          </a:p>
          <a:p>
            <a:endParaRPr lang="en-US" dirty="0"/>
          </a:p>
        </p:txBody>
      </p:sp>
      <p:pic>
        <p:nvPicPr>
          <p:cNvPr id="2050" name="Picture 2" descr="CVTConfiguration.png">
            <a:extLst>
              <a:ext uri="{FF2B5EF4-FFF2-40B4-BE49-F238E27FC236}">
                <a16:creationId xmlns:a16="http://schemas.microsoft.com/office/drawing/2014/main" id="{530BA930-E2D2-44EC-B44C-FD2B93CD8A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50"/>
          <a:stretch/>
        </p:blipFill>
        <p:spPr bwMode="auto">
          <a:xfrm>
            <a:off x="10887" y="1825625"/>
            <a:ext cx="6838270" cy="350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915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outside DCAF - CVT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A9194C-7536-4344-AB1B-CB60A3B7D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86600" y="1825625"/>
            <a:ext cx="4267200" cy="4351338"/>
          </a:xfrm>
        </p:spPr>
        <p:txBody>
          <a:bodyPr/>
          <a:lstStyle/>
          <a:p>
            <a:r>
              <a:rPr lang="en-US" dirty="0"/>
              <a:t>Read the Tag with the CVT API</a:t>
            </a:r>
          </a:p>
          <a:p>
            <a:r>
              <a:rPr lang="en-US" dirty="0"/>
              <a:t>Use the Tag data in your application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BBF73-6E76-4ED1-858B-CC4050E2C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744" y="3024131"/>
            <a:ext cx="1648055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26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</p:spTree>
    <p:extLst>
      <p:ext uri="{BB962C8B-B14F-4D97-AF65-F5344CB8AC3E}">
        <p14:creationId xmlns:p14="http://schemas.microsoft.com/office/powerpoint/2010/main" val="1551243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6">
            <a:extLst>
              <a:ext uri="{FF2B5EF4-FFF2-40B4-BE49-F238E27FC236}">
                <a16:creationId xmlns:a16="http://schemas.microsoft.com/office/drawing/2014/main" id="{9895420F-0717-4E72-9B0E-BED9012CF041}"/>
              </a:ext>
            </a:extLst>
          </p:cNvPr>
          <p:cNvSpPr/>
          <p:nvPr/>
        </p:nvSpPr>
        <p:spPr>
          <a:xfrm>
            <a:off x="5832247" y="1099634"/>
            <a:ext cx="2320066" cy="473576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2659F-83BC-4FCB-AEBD-13BE1F76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	</a:t>
            </a:r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E6BB9B82-E565-41CB-B677-6042766064CC}"/>
              </a:ext>
            </a:extLst>
          </p:cNvPr>
          <p:cNvSpPr/>
          <p:nvPr/>
        </p:nvSpPr>
        <p:spPr>
          <a:xfrm>
            <a:off x="8785646" y="4756189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I/O</a:t>
            </a:r>
          </a:p>
        </p:txBody>
      </p:sp>
      <p:sp>
        <p:nvSpPr>
          <p:cNvPr id="13" name="Rounded Rectangle 6">
            <a:extLst>
              <a:ext uri="{FF2B5EF4-FFF2-40B4-BE49-F238E27FC236}">
                <a16:creationId xmlns:a16="http://schemas.microsoft.com/office/drawing/2014/main" id="{0F53775A-E950-4A7C-8709-54A18E7D6106}"/>
              </a:ext>
            </a:extLst>
          </p:cNvPr>
          <p:cNvSpPr/>
          <p:nvPr/>
        </p:nvSpPr>
        <p:spPr>
          <a:xfrm>
            <a:off x="181946" y="1099635"/>
            <a:ext cx="3949958" cy="473576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5618E771-9DCE-4E67-9186-E71632A26A98}"/>
              </a:ext>
            </a:extLst>
          </p:cNvPr>
          <p:cNvSpPr/>
          <p:nvPr/>
        </p:nvSpPr>
        <p:spPr>
          <a:xfrm>
            <a:off x="367275" y="1809006"/>
            <a:ext cx="1646659" cy="771787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C/C++</a:t>
            </a:r>
          </a:p>
        </p:txBody>
      </p:sp>
      <p:sp>
        <p:nvSpPr>
          <p:cNvPr id="16" name="Rounded Rectangle 6">
            <a:extLst>
              <a:ext uri="{FF2B5EF4-FFF2-40B4-BE49-F238E27FC236}">
                <a16:creationId xmlns:a16="http://schemas.microsoft.com/office/drawing/2014/main" id="{E31C11E3-2ECF-448A-A631-9CD9588940CE}"/>
              </a:ext>
            </a:extLst>
          </p:cNvPr>
          <p:cNvSpPr/>
          <p:nvPr/>
        </p:nvSpPr>
        <p:spPr>
          <a:xfrm>
            <a:off x="367275" y="3290164"/>
            <a:ext cx="1646412" cy="77178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Memory</a:t>
            </a:r>
          </a:p>
        </p:txBody>
      </p:sp>
      <p:sp>
        <p:nvSpPr>
          <p:cNvPr id="21" name="Up Arrow 21">
            <a:extLst>
              <a:ext uri="{FF2B5EF4-FFF2-40B4-BE49-F238E27FC236}">
                <a16:creationId xmlns:a16="http://schemas.microsoft.com/office/drawing/2014/main" id="{08EC5600-7FA9-4AF9-B28E-5FE68A20FDD0}"/>
              </a:ext>
            </a:extLst>
          </p:cNvPr>
          <p:cNvSpPr/>
          <p:nvPr/>
        </p:nvSpPr>
        <p:spPr>
          <a:xfrm rot="10800000">
            <a:off x="893891" y="2647731"/>
            <a:ext cx="251671" cy="568256"/>
          </a:xfrm>
          <a:prstGeom prst="up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0">
            <a:extLst>
              <a:ext uri="{FF2B5EF4-FFF2-40B4-BE49-F238E27FC236}">
                <a16:creationId xmlns:a16="http://schemas.microsoft.com/office/drawing/2014/main" id="{A35760C9-61AC-4A5A-BD24-31DBE5B7E402}"/>
              </a:ext>
            </a:extLst>
          </p:cNvPr>
          <p:cNvSpPr/>
          <p:nvPr/>
        </p:nvSpPr>
        <p:spPr>
          <a:xfrm>
            <a:off x="1321929" y="2630197"/>
            <a:ext cx="251671" cy="597829"/>
          </a:xfrm>
          <a:prstGeom prst="up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F7C82B-0D1F-498C-92D9-55E4512A0C3B}"/>
              </a:ext>
            </a:extLst>
          </p:cNvPr>
          <p:cNvSpPr txBox="1"/>
          <p:nvPr/>
        </p:nvSpPr>
        <p:spPr>
          <a:xfrm>
            <a:off x="608972" y="1251834"/>
            <a:ext cx="1684796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RT</a:t>
            </a:r>
          </a:p>
        </p:txBody>
      </p:sp>
      <p:sp>
        <p:nvSpPr>
          <p:cNvPr id="24" name="Rounded Rectangle 6">
            <a:extLst>
              <a:ext uri="{FF2B5EF4-FFF2-40B4-BE49-F238E27FC236}">
                <a16:creationId xmlns:a16="http://schemas.microsoft.com/office/drawing/2014/main" id="{319D76E7-4C5F-404A-A705-8B3ECE99711E}"/>
              </a:ext>
            </a:extLst>
          </p:cNvPr>
          <p:cNvSpPr/>
          <p:nvPr/>
        </p:nvSpPr>
        <p:spPr>
          <a:xfrm>
            <a:off x="382598" y="4756233"/>
            <a:ext cx="1668174" cy="77178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LabVIEW (DCAF)</a:t>
            </a:r>
          </a:p>
        </p:txBody>
      </p:sp>
      <p:sp>
        <p:nvSpPr>
          <p:cNvPr id="25" name="Rounded Rectangle 6">
            <a:extLst>
              <a:ext uri="{FF2B5EF4-FFF2-40B4-BE49-F238E27FC236}">
                <a16:creationId xmlns:a16="http://schemas.microsoft.com/office/drawing/2014/main" id="{7BBCB0F6-26DC-4384-8149-FA06201834DD}"/>
              </a:ext>
            </a:extLst>
          </p:cNvPr>
          <p:cNvSpPr/>
          <p:nvPr/>
        </p:nvSpPr>
        <p:spPr>
          <a:xfrm>
            <a:off x="4287688" y="1099634"/>
            <a:ext cx="1388775" cy="473576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D4346F-BB08-4677-B94E-FCA7D3C3B77D}"/>
              </a:ext>
            </a:extLst>
          </p:cNvPr>
          <p:cNvSpPr txBox="1"/>
          <p:nvPr/>
        </p:nvSpPr>
        <p:spPr>
          <a:xfrm>
            <a:off x="605367" y="1250132"/>
            <a:ext cx="1684796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b="1" dirty="0"/>
              <a:t>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E8B61B-5840-4B8C-B50B-90518F982003}"/>
              </a:ext>
            </a:extLst>
          </p:cNvPr>
          <p:cNvSpPr txBox="1"/>
          <p:nvPr/>
        </p:nvSpPr>
        <p:spPr>
          <a:xfrm>
            <a:off x="4429802" y="1285786"/>
            <a:ext cx="1246661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b="1" dirty="0"/>
              <a:t>NI-RIO</a:t>
            </a:r>
          </a:p>
        </p:txBody>
      </p:sp>
      <p:sp>
        <p:nvSpPr>
          <p:cNvPr id="28" name="Rounded Rectangle 6">
            <a:extLst>
              <a:ext uri="{FF2B5EF4-FFF2-40B4-BE49-F238E27FC236}">
                <a16:creationId xmlns:a16="http://schemas.microsoft.com/office/drawing/2014/main" id="{0C7D9907-18E0-4625-9623-EC3BE90CA8B4}"/>
              </a:ext>
            </a:extLst>
          </p:cNvPr>
          <p:cNvSpPr/>
          <p:nvPr/>
        </p:nvSpPr>
        <p:spPr>
          <a:xfrm>
            <a:off x="2251424" y="4756233"/>
            <a:ext cx="1668174" cy="77178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 Engine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BC5DD7-354A-42BE-BF48-56604EDBACF2}"/>
              </a:ext>
            </a:extLst>
          </p:cNvPr>
          <p:cNvSpPr txBox="1"/>
          <p:nvPr/>
        </p:nvSpPr>
        <p:spPr>
          <a:xfrm>
            <a:off x="6305545" y="1275818"/>
            <a:ext cx="1684796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b="1" dirty="0"/>
              <a:t>FPGA</a:t>
            </a:r>
          </a:p>
        </p:txBody>
      </p:sp>
      <p:sp>
        <p:nvSpPr>
          <p:cNvPr id="33" name="Rounded Rectangle 6">
            <a:extLst>
              <a:ext uri="{FF2B5EF4-FFF2-40B4-BE49-F238E27FC236}">
                <a16:creationId xmlns:a16="http://schemas.microsoft.com/office/drawing/2014/main" id="{9373CD64-F078-41EF-845D-2AB33764611C}"/>
              </a:ext>
            </a:extLst>
          </p:cNvPr>
          <p:cNvSpPr/>
          <p:nvPr/>
        </p:nvSpPr>
        <p:spPr>
          <a:xfrm>
            <a:off x="6208022" y="4756190"/>
            <a:ext cx="1668174" cy="77178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RIO Scan Interface</a:t>
            </a:r>
          </a:p>
        </p:txBody>
      </p:sp>
      <p:sp>
        <p:nvSpPr>
          <p:cNvPr id="35" name="Up Arrow 20">
            <a:extLst>
              <a:ext uri="{FF2B5EF4-FFF2-40B4-BE49-F238E27FC236}">
                <a16:creationId xmlns:a16="http://schemas.microsoft.com/office/drawing/2014/main" id="{E582EC7F-1849-4976-8977-DD6399F3F551}"/>
              </a:ext>
            </a:extLst>
          </p:cNvPr>
          <p:cNvSpPr/>
          <p:nvPr/>
        </p:nvSpPr>
        <p:spPr>
          <a:xfrm>
            <a:off x="1342520" y="4114103"/>
            <a:ext cx="251671" cy="597829"/>
          </a:xfrm>
          <a:prstGeom prst="up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 Arrow 21">
            <a:extLst>
              <a:ext uri="{FF2B5EF4-FFF2-40B4-BE49-F238E27FC236}">
                <a16:creationId xmlns:a16="http://schemas.microsoft.com/office/drawing/2014/main" id="{C61B8614-BF0A-45E4-B7D4-750199B9F1C1}"/>
              </a:ext>
            </a:extLst>
          </p:cNvPr>
          <p:cNvSpPr/>
          <p:nvPr/>
        </p:nvSpPr>
        <p:spPr>
          <a:xfrm rot="10800000">
            <a:off x="893892" y="4128889"/>
            <a:ext cx="251671" cy="568256"/>
          </a:xfrm>
          <a:prstGeom prst="up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 Arrow 20">
            <a:extLst>
              <a:ext uri="{FF2B5EF4-FFF2-40B4-BE49-F238E27FC236}">
                <a16:creationId xmlns:a16="http://schemas.microsoft.com/office/drawing/2014/main" id="{B5968EDD-31CE-49B9-85C2-41063DE49553}"/>
              </a:ext>
            </a:extLst>
          </p:cNvPr>
          <p:cNvSpPr/>
          <p:nvPr/>
        </p:nvSpPr>
        <p:spPr>
          <a:xfrm rot="5400000">
            <a:off x="4892824" y="4064746"/>
            <a:ext cx="251671" cy="2154680"/>
          </a:xfrm>
          <a:prstGeom prst="up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 Arrow 20">
            <a:extLst>
              <a:ext uri="{FF2B5EF4-FFF2-40B4-BE49-F238E27FC236}">
                <a16:creationId xmlns:a16="http://schemas.microsoft.com/office/drawing/2014/main" id="{0E9F75DD-7157-4081-B2B2-38AE1BF5A6F3}"/>
              </a:ext>
            </a:extLst>
          </p:cNvPr>
          <p:cNvSpPr/>
          <p:nvPr/>
        </p:nvSpPr>
        <p:spPr>
          <a:xfrm rot="5400000">
            <a:off x="1999920" y="4843170"/>
            <a:ext cx="251671" cy="597829"/>
          </a:xfrm>
          <a:prstGeom prst="up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 Arrow 20">
            <a:extLst>
              <a:ext uri="{FF2B5EF4-FFF2-40B4-BE49-F238E27FC236}">
                <a16:creationId xmlns:a16="http://schemas.microsoft.com/office/drawing/2014/main" id="{B7F83BDE-9377-4437-99E5-247F3D3AC628}"/>
              </a:ext>
            </a:extLst>
          </p:cNvPr>
          <p:cNvSpPr/>
          <p:nvPr/>
        </p:nvSpPr>
        <p:spPr>
          <a:xfrm rot="5400000">
            <a:off x="8222879" y="4705154"/>
            <a:ext cx="251671" cy="873862"/>
          </a:xfrm>
          <a:prstGeom prst="up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C92D10F8-371D-4CE5-AC65-B314F1696AE5}"/>
              </a:ext>
            </a:extLst>
          </p:cNvPr>
          <p:cNvSpPr txBox="1">
            <a:spLocks/>
          </p:cNvSpPr>
          <p:nvPr/>
        </p:nvSpPr>
        <p:spPr>
          <a:xfrm>
            <a:off x="8349494" y="1440666"/>
            <a:ext cx="3660559" cy="28450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lang="en-US" sz="24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609585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2133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2pPr>
            <a:lvl3pPr marL="975336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867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3pPr>
            <a:lvl4pPr marL="1219170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6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None/>
              <a:defRPr sz="2133" b="0" i="0" kern="1200" baseline="0">
                <a:solidFill>
                  <a:schemeClr val="bg2">
                    <a:lumMod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DCAF can access Linux Shared Memory through a standard Module</a:t>
            </a:r>
          </a:p>
          <a:p>
            <a:r>
              <a:rPr lang="en-US" dirty="0"/>
              <a:t>Tags can then be accessed from LabVIEW or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222243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17B601-1774-4AFC-BABD-FB2813B14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2" y="1397228"/>
            <a:ext cx="95154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659F-83BC-4FCB-AEBD-13BE1F76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5F02-3385-4489-B540-E8477CB2E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should be a module?</a:t>
            </a:r>
          </a:p>
          <a:p>
            <a:pPr lvl="1"/>
            <a:r>
              <a:rPr lang="en-US" dirty="0"/>
              <a:t>How many Modules do I need?</a:t>
            </a:r>
          </a:p>
          <a:p>
            <a:r>
              <a:rPr lang="en-US" dirty="0"/>
              <a:t>Interacting with code outside the engine</a:t>
            </a:r>
          </a:p>
        </p:txBody>
      </p:sp>
    </p:spTree>
    <p:extLst>
      <p:ext uri="{BB962C8B-B14F-4D97-AF65-F5344CB8AC3E}">
        <p14:creationId xmlns:p14="http://schemas.microsoft.com/office/powerpoint/2010/main" val="101069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734B9-6B96-42EE-BB2D-F6E92255F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should be a Module?</a:t>
            </a:r>
          </a:p>
        </p:txBody>
      </p:sp>
    </p:spTree>
    <p:extLst>
      <p:ext uri="{BB962C8B-B14F-4D97-AF65-F5344CB8AC3E}">
        <p14:creationId xmlns:p14="http://schemas.microsoft.com/office/powerpoint/2010/main" val="373495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659F-83BC-4FCB-AEBD-13BE1F76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be 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5F02-3385-4489-B540-E8477CB2E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should operate on latest value (Tag) data</a:t>
            </a:r>
          </a:p>
          <a:p>
            <a:r>
              <a:rPr lang="en-US" dirty="0"/>
              <a:t>They should generate new values, modify existing values, or route values</a:t>
            </a:r>
          </a:p>
          <a:p>
            <a:r>
              <a:rPr lang="en-US" dirty="0"/>
              <a:t>Communicating stream data between modules may not be a good fit</a:t>
            </a:r>
          </a:p>
        </p:txBody>
      </p:sp>
    </p:spTree>
    <p:extLst>
      <p:ext uri="{BB962C8B-B14F-4D97-AF65-F5344CB8AC3E}">
        <p14:creationId xmlns:p14="http://schemas.microsoft.com/office/powerpoint/2010/main" val="173697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659F-83BC-4FCB-AEBD-13BE1F76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be 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5F02-3385-4489-B540-E8477CB2E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Specific vs Reusable</a:t>
            </a:r>
          </a:p>
          <a:p>
            <a:pPr lvl="1"/>
            <a:r>
              <a:rPr lang="en-US" dirty="0"/>
              <a:t>Application Logic could be within a module or outside of DCAF</a:t>
            </a:r>
          </a:p>
          <a:p>
            <a:pPr lvl="1"/>
            <a:r>
              <a:rPr lang="en-US" dirty="0"/>
              <a:t>Consider making a module into a state machine for control</a:t>
            </a:r>
          </a:p>
          <a:p>
            <a:pPr lvl="1"/>
            <a:r>
              <a:rPr lang="en-US" dirty="0"/>
              <a:t>Remember the state machine should not block</a:t>
            </a:r>
          </a:p>
          <a:p>
            <a:pPr lvl="1"/>
            <a:r>
              <a:rPr lang="en-US" dirty="0"/>
              <a:t>Do not hold state data in the module unless there can be only one instance</a:t>
            </a:r>
          </a:p>
        </p:txBody>
      </p:sp>
    </p:spTree>
    <p:extLst>
      <p:ext uri="{BB962C8B-B14F-4D97-AF65-F5344CB8AC3E}">
        <p14:creationId xmlns:p14="http://schemas.microsoft.com/office/powerpoint/2010/main" val="170272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659F-83BC-4FCB-AEBD-13BE1F76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modules?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5F02-3385-4489-B540-E8477CB2E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975360"/>
            <a:ext cx="10972800" cy="1185949"/>
          </a:xfrm>
        </p:spPr>
        <p:txBody>
          <a:bodyPr/>
          <a:lstStyle/>
          <a:p>
            <a:r>
              <a:rPr lang="en-US" dirty="0"/>
              <a:t>If two modules must always be used with each other, consider combining them.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ounded Rectangle 3">
            <a:extLst>
              <a:ext uri="{FF2B5EF4-FFF2-40B4-BE49-F238E27FC236}">
                <a16:creationId xmlns:a16="http://schemas.microsoft.com/office/drawing/2014/main" id="{071EB096-6C5A-4742-AB6E-310B48A5462D}"/>
              </a:ext>
            </a:extLst>
          </p:cNvPr>
          <p:cNvSpPr/>
          <p:nvPr/>
        </p:nvSpPr>
        <p:spPr>
          <a:xfrm>
            <a:off x="276394" y="3073081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Input Module 1</a:t>
            </a:r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DF97D33A-496D-415C-9003-D9090F872DE8}"/>
              </a:ext>
            </a:extLst>
          </p:cNvPr>
          <p:cNvSpPr/>
          <p:nvPr/>
        </p:nvSpPr>
        <p:spPr>
          <a:xfrm>
            <a:off x="2645735" y="3051838"/>
            <a:ext cx="1828800" cy="771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Process Module 1</a:t>
            </a:r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AC7AE688-9FA1-4E17-8726-8DE82A9C07BB}"/>
              </a:ext>
            </a:extLst>
          </p:cNvPr>
          <p:cNvSpPr/>
          <p:nvPr/>
        </p:nvSpPr>
        <p:spPr>
          <a:xfrm>
            <a:off x="4897956" y="3051836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 Engine Module</a:t>
            </a:r>
          </a:p>
        </p:txBody>
      </p: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175EFA03-0F68-4E83-A963-597CBB5A67DF}"/>
              </a:ext>
            </a:extLst>
          </p:cNvPr>
          <p:cNvSpPr/>
          <p:nvPr/>
        </p:nvSpPr>
        <p:spPr>
          <a:xfrm>
            <a:off x="276395" y="2161309"/>
            <a:ext cx="6450362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9" name="Up Arrow 10">
            <a:extLst>
              <a:ext uri="{FF2B5EF4-FFF2-40B4-BE49-F238E27FC236}">
                <a16:creationId xmlns:a16="http://schemas.microsoft.com/office/drawing/2014/main" id="{2607A99D-61B4-467E-BBED-0AA7D97CB935}"/>
              </a:ext>
            </a:extLst>
          </p:cNvPr>
          <p:cNvSpPr/>
          <p:nvPr/>
        </p:nvSpPr>
        <p:spPr>
          <a:xfrm rot="5400000">
            <a:off x="2308189" y="3097288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90E59BB9-204E-4888-8718-CEF2A224153E}"/>
              </a:ext>
            </a:extLst>
          </p:cNvPr>
          <p:cNvSpPr/>
          <p:nvPr/>
        </p:nvSpPr>
        <p:spPr>
          <a:xfrm>
            <a:off x="504067" y="4361383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09B02587-D073-4F9A-BCEA-01621FBAE694}"/>
              </a:ext>
            </a:extLst>
          </p:cNvPr>
          <p:cNvSpPr/>
          <p:nvPr/>
        </p:nvSpPr>
        <p:spPr>
          <a:xfrm>
            <a:off x="5117922" y="4361383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23" name="Up Arrow 20">
            <a:extLst>
              <a:ext uri="{FF2B5EF4-FFF2-40B4-BE49-F238E27FC236}">
                <a16:creationId xmlns:a16="http://schemas.microsoft.com/office/drawing/2014/main" id="{A68F2FA6-0C89-4906-9937-FED90954453C}"/>
              </a:ext>
            </a:extLst>
          </p:cNvPr>
          <p:cNvSpPr/>
          <p:nvPr/>
        </p:nvSpPr>
        <p:spPr>
          <a:xfrm>
            <a:off x="1128865" y="3826648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1">
            <a:extLst>
              <a:ext uri="{FF2B5EF4-FFF2-40B4-BE49-F238E27FC236}">
                <a16:creationId xmlns:a16="http://schemas.microsoft.com/office/drawing/2014/main" id="{D68BCC7F-FC49-40A6-AF7A-82C4B8783470}"/>
              </a:ext>
            </a:extLst>
          </p:cNvPr>
          <p:cNvSpPr/>
          <p:nvPr/>
        </p:nvSpPr>
        <p:spPr>
          <a:xfrm rot="10800000">
            <a:off x="5762484" y="3823623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10">
            <a:extLst>
              <a:ext uri="{FF2B5EF4-FFF2-40B4-BE49-F238E27FC236}">
                <a16:creationId xmlns:a16="http://schemas.microsoft.com/office/drawing/2014/main" id="{62E99CE7-AF3E-42A9-AE95-2940A292B10F}"/>
              </a:ext>
            </a:extLst>
          </p:cNvPr>
          <p:cNvSpPr/>
          <p:nvPr/>
        </p:nvSpPr>
        <p:spPr>
          <a:xfrm rot="5400000">
            <a:off x="4689142" y="3097288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3">
            <a:extLst>
              <a:ext uri="{FF2B5EF4-FFF2-40B4-BE49-F238E27FC236}">
                <a16:creationId xmlns:a16="http://schemas.microsoft.com/office/drawing/2014/main" id="{7CC7B42D-4BD3-4843-B649-D1D2C51AC315}"/>
              </a:ext>
            </a:extLst>
          </p:cNvPr>
          <p:cNvSpPr/>
          <p:nvPr/>
        </p:nvSpPr>
        <p:spPr>
          <a:xfrm>
            <a:off x="7490956" y="3068104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Input And Process</a:t>
            </a:r>
          </a:p>
        </p:txBody>
      </p:sp>
      <p:sp>
        <p:nvSpPr>
          <p:cNvPr id="30" name="Rounded Rectangle 5">
            <a:extLst>
              <a:ext uri="{FF2B5EF4-FFF2-40B4-BE49-F238E27FC236}">
                <a16:creationId xmlns:a16="http://schemas.microsoft.com/office/drawing/2014/main" id="{0B903C28-4763-4F90-A3ED-ECBCE2F72FF9}"/>
              </a:ext>
            </a:extLst>
          </p:cNvPr>
          <p:cNvSpPr/>
          <p:nvPr/>
        </p:nvSpPr>
        <p:spPr>
          <a:xfrm>
            <a:off x="9822187" y="3051835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 Engine Module</a:t>
            </a:r>
          </a:p>
        </p:txBody>
      </p:sp>
      <p:sp>
        <p:nvSpPr>
          <p:cNvPr id="31" name="Rounded Rectangle 6">
            <a:extLst>
              <a:ext uri="{FF2B5EF4-FFF2-40B4-BE49-F238E27FC236}">
                <a16:creationId xmlns:a16="http://schemas.microsoft.com/office/drawing/2014/main" id="{AFF795A6-D376-453A-A277-8A8D3F27E28E}"/>
              </a:ext>
            </a:extLst>
          </p:cNvPr>
          <p:cNvSpPr/>
          <p:nvPr/>
        </p:nvSpPr>
        <p:spPr>
          <a:xfrm>
            <a:off x="7468203" y="2161309"/>
            <a:ext cx="4182784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32" name="Up Arrow 10">
            <a:extLst>
              <a:ext uri="{FF2B5EF4-FFF2-40B4-BE49-F238E27FC236}">
                <a16:creationId xmlns:a16="http://schemas.microsoft.com/office/drawing/2014/main" id="{E1A389EB-BBC6-4B8E-810F-A0D4A178D4BB}"/>
              </a:ext>
            </a:extLst>
          </p:cNvPr>
          <p:cNvSpPr/>
          <p:nvPr/>
        </p:nvSpPr>
        <p:spPr>
          <a:xfrm rot="5400000">
            <a:off x="9445136" y="3113554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C2E753F2-BEB5-4C4A-AEDC-FA5ACD0D966C}"/>
              </a:ext>
            </a:extLst>
          </p:cNvPr>
          <p:cNvSpPr/>
          <p:nvPr/>
        </p:nvSpPr>
        <p:spPr>
          <a:xfrm>
            <a:off x="7695876" y="4361383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FEC2E4AB-6521-481F-ADFC-4964E1CACE33}"/>
              </a:ext>
            </a:extLst>
          </p:cNvPr>
          <p:cNvSpPr/>
          <p:nvPr/>
        </p:nvSpPr>
        <p:spPr>
          <a:xfrm>
            <a:off x="10049860" y="4344418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35" name="Up Arrow 20">
            <a:extLst>
              <a:ext uri="{FF2B5EF4-FFF2-40B4-BE49-F238E27FC236}">
                <a16:creationId xmlns:a16="http://schemas.microsoft.com/office/drawing/2014/main" id="{2A061AF9-629F-47D4-9B2F-43A12A96C8D4}"/>
              </a:ext>
            </a:extLst>
          </p:cNvPr>
          <p:cNvSpPr/>
          <p:nvPr/>
        </p:nvSpPr>
        <p:spPr>
          <a:xfrm>
            <a:off x="8320674" y="3826648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21">
            <a:extLst>
              <a:ext uri="{FF2B5EF4-FFF2-40B4-BE49-F238E27FC236}">
                <a16:creationId xmlns:a16="http://schemas.microsoft.com/office/drawing/2014/main" id="{B4824F15-F0E0-4962-BA25-1063D7AD58E5}"/>
              </a:ext>
            </a:extLst>
          </p:cNvPr>
          <p:cNvSpPr/>
          <p:nvPr/>
        </p:nvSpPr>
        <p:spPr>
          <a:xfrm rot="10800000">
            <a:off x="10675231" y="3823622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659F-83BC-4FCB-AEBD-13BE1F76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modules?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5F02-3385-4489-B540-E8477CB2E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975360"/>
            <a:ext cx="10972800" cy="971931"/>
          </a:xfrm>
        </p:spPr>
        <p:txBody>
          <a:bodyPr/>
          <a:lstStyle/>
          <a:p>
            <a:r>
              <a:rPr lang="en-US" dirty="0"/>
              <a:t>If multiple combinations are possible, keep them separate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ounded Rectangle 3">
            <a:extLst>
              <a:ext uri="{FF2B5EF4-FFF2-40B4-BE49-F238E27FC236}">
                <a16:creationId xmlns:a16="http://schemas.microsoft.com/office/drawing/2014/main" id="{071EB096-6C5A-4742-AB6E-310B48A5462D}"/>
              </a:ext>
            </a:extLst>
          </p:cNvPr>
          <p:cNvSpPr/>
          <p:nvPr/>
        </p:nvSpPr>
        <p:spPr>
          <a:xfrm>
            <a:off x="2870818" y="2696876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Input Module 1</a:t>
            </a:r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DF97D33A-496D-415C-9003-D9090F872DE8}"/>
              </a:ext>
            </a:extLst>
          </p:cNvPr>
          <p:cNvSpPr/>
          <p:nvPr/>
        </p:nvSpPr>
        <p:spPr>
          <a:xfrm>
            <a:off x="5240159" y="2675633"/>
            <a:ext cx="1828800" cy="771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Process Module 1</a:t>
            </a:r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AC7AE688-9FA1-4E17-8726-8DE82A9C07BB}"/>
              </a:ext>
            </a:extLst>
          </p:cNvPr>
          <p:cNvSpPr/>
          <p:nvPr/>
        </p:nvSpPr>
        <p:spPr>
          <a:xfrm>
            <a:off x="7492380" y="2675631"/>
            <a:ext cx="1828800" cy="1695439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 Engine Module</a:t>
            </a:r>
          </a:p>
        </p:txBody>
      </p: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175EFA03-0F68-4E83-A963-597CBB5A67DF}"/>
              </a:ext>
            </a:extLst>
          </p:cNvPr>
          <p:cNvSpPr/>
          <p:nvPr/>
        </p:nvSpPr>
        <p:spPr>
          <a:xfrm>
            <a:off x="2870819" y="1785104"/>
            <a:ext cx="6450362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9" name="Up Arrow 10">
            <a:extLst>
              <a:ext uri="{FF2B5EF4-FFF2-40B4-BE49-F238E27FC236}">
                <a16:creationId xmlns:a16="http://schemas.microsoft.com/office/drawing/2014/main" id="{2607A99D-61B4-467E-BBED-0AA7D97CB935}"/>
              </a:ext>
            </a:extLst>
          </p:cNvPr>
          <p:cNvSpPr/>
          <p:nvPr/>
        </p:nvSpPr>
        <p:spPr>
          <a:xfrm rot="5400000">
            <a:off x="4998140" y="2725733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90E59BB9-204E-4888-8718-CEF2A224153E}"/>
              </a:ext>
            </a:extLst>
          </p:cNvPr>
          <p:cNvSpPr/>
          <p:nvPr/>
        </p:nvSpPr>
        <p:spPr>
          <a:xfrm>
            <a:off x="3015770" y="4854135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09B02587-D073-4F9A-BCEA-01621FBAE694}"/>
              </a:ext>
            </a:extLst>
          </p:cNvPr>
          <p:cNvSpPr/>
          <p:nvPr/>
        </p:nvSpPr>
        <p:spPr>
          <a:xfrm>
            <a:off x="7802777" y="4854135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24" name="Up Arrow 21">
            <a:extLst>
              <a:ext uri="{FF2B5EF4-FFF2-40B4-BE49-F238E27FC236}">
                <a16:creationId xmlns:a16="http://schemas.microsoft.com/office/drawing/2014/main" id="{D68BCC7F-FC49-40A6-AF7A-82C4B8783470}"/>
              </a:ext>
            </a:extLst>
          </p:cNvPr>
          <p:cNvSpPr/>
          <p:nvPr/>
        </p:nvSpPr>
        <p:spPr>
          <a:xfrm rot="10800000">
            <a:off x="8328008" y="4371069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10">
            <a:extLst>
              <a:ext uri="{FF2B5EF4-FFF2-40B4-BE49-F238E27FC236}">
                <a16:creationId xmlns:a16="http://schemas.microsoft.com/office/drawing/2014/main" id="{62E99CE7-AF3E-42A9-AE95-2940A292B10F}"/>
              </a:ext>
            </a:extLst>
          </p:cNvPr>
          <p:cNvSpPr/>
          <p:nvPr/>
        </p:nvSpPr>
        <p:spPr>
          <a:xfrm rot="5400000">
            <a:off x="7283566" y="2721083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3">
            <a:extLst>
              <a:ext uri="{FF2B5EF4-FFF2-40B4-BE49-F238E27FC236}">
                <a16:creationId xmlns:a16="http://schemas.microsoft.com/office/drawing/2014/main" id="{5F9D93CA-5471-4B44-8022-3A33A0500774}"/>
              </a:ext>
            </a:extLst>
          </p:cNvPr>
          <p:cNvSpPr/>
          <p:nvPr/>
        </p:nvSpPr>
        <p:spPr>
          <a:xfrm>
            <a:off x="2870818" y="3608648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Memory Module</a:t>
            </a:r>
          </a:p>
        </p:txBody>
      </p:sp>
      <p:sp>
        <p:nvSpPr>
          <p:cNvPr id="37" name="Rounded Rectangle 4">
            <a:extLst>
              <a:ext uri="{FF2B5EF4-FFF2-40B4-BE49-F238E27FC236}">
                <a16:creationId xmlns:a16="http://schemas.microsoft.com/office/drawing/2014/main" id="{D20B955E-401A-41B9-9004-48A1813E3081}"/>
              </a:ext>
            </a:extLst>
          </p:cNvPr>
          <p:cNvSpPr/>
          <p:nvPr/>
        </p:nvSpPr>
        <p:spPr>
          <a:xfrm>
            <a:off x="5239572" y="3599283"/>
            <a:ext cx="1828800" cy="771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Process Module 1</a:t>
            </a:r>
          </a:p>
        </p:txBody>
      </p:sp>
      <p:sp>
        <p:nvSpPr>
          <p:cNvPr id="38" name="Up Arrow 10">
            <a:extLst>
              <a:ext uri="{FF2B5EF4-FFF2-40B4-BE49-F238E27FC236}">
                <a16:creationId xmlns:a16="http://schemas.microsoft.com/office/drawing/2014/main" id="{2B8028AC-31B2-41C6-A80D-4CCB0186F900}"/>
              </a:ext>
            </a:extLst>
          </p:cNvPr>
          <p:cNvSpPr/>
          <p:nvPr/>
        </p:nvSpPr>
        <p:spPr>
          <a:xfrm rot="5400000">
            <a:off x="4957510" y="3662876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Up Arrow 10">
            <a:extLst>
              <a:ext uri="{FF2B5EF4-FFF2-40B4-BE49-F238E27FC236}">
                <a16:creationId xmlns:a16="http://schemas.microsoft.com/office/drawing/2014/main" id="{C5974021-8BB8-476F-B8E2-B6D02DC8B34F}"/>
              </a:ext>
            </a:extLst>
          </p:cNvPr>
          <p:cNvSpPr/>
          <p:nvPr/>
        </p:nvSpPr>
        <p:spPr>
          <a:xfrm rot="5400000">
            <a:off x="7283566" y="3672101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0">
            <a:extLst>
              <a:ext uri="{FF2B5EF4-FFF2-40B4-BE49-F238E27FC236}">
                <a16:creationId xmlns:a16="http://schemas.microsoft.com/office/drawing/2014/main" id="{A68F2FA6-0C89-4906-9937-FED90954453C}"/>
              </a:ext>
            </a:extLst>
          </p:cNvPr>
          <p:cNvSpPr/>
          <p:nvPr/>
        </p:nvSpPr>
        <p:spPr>
          <a:xfrm>
            <a:off x="3576662" y="4371070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9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CVT</a:t>
            </a:r>
          </a:p>
        </p:txBody>
      </p:sp>
    </p:spTree>
    <p:extLst>
      <p:ext uri="{BB962C8B-B14F-4D97-AF65-F5344CB8AC3E}">
        <p14:creationId xmlns:p14="http://schemas.microsoft.com/office/powerpoint/2010/main" val="3751644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DCAF Project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F9B28-DE68-4FA0-9781-EBA7BD4D1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D30DF-6589-45E7-BC2E-5AEB380F8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1753786"/>
            <a:ext cx="6048104" cy="4369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E65BB4-69E1-4C76-B287-62E809912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104" y="2427538"/>
            <a:ext cx="3133310" cy="302167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66E0AE-DE96-4899-A9FA-CE8D9772883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596743" y="3938374"/>
            <a:ext cx="807361" cy="0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36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IExTemplate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ExTemplate" id="{0088F40F-6973-4826-BAFA-5E8278F50015}" vid="{40BD164D-DAC4-46E2-9B7C-B75B3A2258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124</TotalTime>
  <Words>384</Words>
  <Application>Microsoft Office PowerPoint</Application>
  <PresentationFormat>Widescreen</PresentationFormat>
  <Paragraphs>88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Helvetica Neue Light</vt:lpstr>
      <vt:lpstr>Univers LT Std 45 Light</vt:lpstr>
      <vt:lpstr>Wingdings</vt:lpstr>
      <vt:lpstr>NIExTemplate</vt:lpstr>
      <vt:lpstr>Distributed Control and Automation Framework (DCAF)</vt:lpstr>
      <vt:lpstr>Agenda</vt:lpstr>
      <vt:lpstr>PowerPoint Presentation</vt:lpstr>
      <vt:lpstr>What Should be a Module</vt:lpstr>
      <vt:lpstr>What Should be a Module</vt:lpstr>
      <vt:lpstr>How many modules?</vt:lpstr>
      <vt:lpstr>How many modules?</vt:lpstr>
      <vt:lpstr>PowerPoint Presentation</vt:lpstr>
      <vt:lpstr>DCAF Project Templates</vt:lpstr>
      <vt:lpstr>Running the Configuration</vt:lpstr>
      <vt:lpstr>Coding outside DCAF</vt:lpstr>
      <vt:lpstr>Coding outside DCAF - CVT</vt:lpstr>
      <vt:lpstr>Coding outside DCAF - CVT</vt:lpstr>
      <vt:lpstr>Coding outside DCAF - CVT</vt:lpstr>
      <vt:lpstr>PowerPoint Presentation</vt:lpstr>
      <vt:lpstr>Shared Memory </vt:lpstr>
      <vt:lpstr>Shared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Celis</dc:creator>
  <cp:lastModifiedBy>Simon Perez Santa Maria</cp:lastModifiedBy>
  <cp:revision>53</cp:revision>
  <dcterms:created xsi:type="dcterms:W3CDTF">2018-06-06T23:10:19Z</dcterms:created>
  <dcterms:modified xsi:type="dcterms:W3CDTF">2018-07-03T14:15:25Z</dcterms:modified>
</cp:coreProperties>
</file>