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0"/>
  </p:notesMasterIdLst>
  <p:sldIdLst>
    <p:sldId id="259" r:id="rId2"/>
    <p:sldId id="257" r:id="rId3"/>
    <p:sldId id="376" r:id="rId4"/>
    <p:sldId id="325" r:id="rId5"/>
    <p:sldId id="382" r:id="rId6"/>
    <p:sldId id="383" r:id="rId7"/>
    <p:sldId id="385" r:id="rId8"/>
    <p:sldId id="386" r:id="rId9"/>
    <p:sldId id="387" r:id="rId10"/>
    <p:sldId id="388" r:id="rId11"/>
    <p:sldId id="389" r:id="rId12"/>
    <p:sldId id="394" r:id="rId13"/>
    <p:sldId id="390" r:id="rId14"/>
    <p:sldId id="392" r:id="rId15"/>
    <p:sldId id="393" r:id="rId16"/>
    <p:sldId id="381" r:id="rId17"/>
    <p:sldId id="380" r:id="rId18"/>
    <p:sldId id="384" r:id="rId19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Perez Santa Maria" initials="SPSM" lastIdx="1" clrIdx="0">
    <p:extLst>
      <p:ext uri="{19B8F6BF-5375-455C-9EA6-DF929625EA0E}">
        <p15:presenceInfo xmlns:p15="http://schemas.microsoft.com/office/powerpoint/2012/main" userId="S-1-5-21-4170831575-233351449-3708798867-51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00" autoAdjust="0"/>
  </p:normalViewPr>
  <p:slideViewPr>
    <p:cSldViewPr snapToGrid="0">
      <p:cViewPr varScale="1">
        <p:scale>
          <a:sx n="79" d="100"/>
          <a:sy n="79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8T15:46:19.292" idx="1">
    <p:pos x="6641" y="1179"/>
    <p:text>add image here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FD1DD-1EDF-4341-AE12-9015BA74AB77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AA9A-826B-4D28-AD84-680069117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9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6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24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35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6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1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53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50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9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7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84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674-0AB4-4110-9669-8740B56F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9E2A-FED5-446D-9C4B-31D61CA7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141C-1E09-4818-A6C9-F5A95055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1B63-2A39-45CF-8A6A-5BCEDB9E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780F-2456-4B46-96D6-E5D7C1C5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73451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338999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996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19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208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8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308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58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the Module from the Template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034370-C9C1-4AF0-B088-D791E2EF82FC}"/>
              </a:ext>
            </a:extLst>
          </p:cNvPr>
          <p:cNvSpPr/>
          <p:nvPr/>
        </p:nvSpPr>
        <p:spPr>
          <a:xfrm>
            <a:off x="1207008" y="888603"/>
            <a:ext cx="4523232" cy="6738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1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Set up the configuration that can be saved and loaded on initiation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File Path</a:t>
            </a:r>
          </a:p>
          <a:p>
            <a:pPr lvl="1"/>
            <a:r>
              <a:rPr lang="en-US" dirty="0"/>
              <a:t>Network address</a:t>
            </a:r>
          </a:p>
          <a:p>
            <a:pPr lvl="1"/>
            <a:r>
              <a:rPr lang="en-US" dirty="0"/>
              <a:t>Data encoding</a:t>
            </a:r>
          </a:p>
          <a:p>
            <a:r>
              <a:rPr lang="en-US" dirty="0"/>
              <a:t>Avoid directly modifying the UI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6C2A0B-1875-4B04-A3C8-DD81978965DD}"/>
              </a:ext>
            </a:extLst>
          </p:cNvPr>
          <p:cNvSpPr/>
          <p:nvPr/>
        </p:nvSpPr>
        <p:spPr>
          <a:xfrm>
            <a:off x="1207008" y="1571355"/>
            <a:ext cx="4523232" cy="2208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4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To add a Key Value Pair, modify the </a:t>
            </a:r>
            <a:r>
              <a:rPr lang="en-US" i="1" dirty="0"/>
              <a:t>get desired keys.vi</a:t>
            </a:r>
          </a:p>
          <a:p>
            <a:pPr lvl="2"/>
            <a:r>
              <a:rPr lang="en-US" dirty="0"/>
              <a:t>Modify the </a:t>
            </a:r>
            <a:r>
              <a:rPr lang="en-US" i="1" dirty="0"/>
              <a:t>Apply Key Value Pairs.vi </a:t>
            </a:r>
            <a:r>
              <a:rPr lang="en-US" dirty="0"/>
              <a:t>to do something with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5C56EE-3EC5-4DF7-A010-F30B65F107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54" y="4346208"/>
            <a:ext cx="5389563" cy="7280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A9847-9319-4258-855D-A2A51928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" y="3343612"/>
            <a:ext cx="6492219" cy="28328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EA8F75-5BDB-4B34-9B9B-2B5D62E7D8D0}"/>
              </a:ext>
            </a:extLst>
          </p:cNvPr>
          <p:cNvSpPr/>
          <p:nvPr/>
        </p:nvSpPr>
        <p:spPr>
          <a:xfrm>
            <a:off x="2029691" y="4489159"/>
            <a:ext cx="2481349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87A441-0558-446C-ADAB-53A27A7E5576}"/>
              </a:ext>
            </a:extLst>
          </p:cNvPr>
          <p:cNvSpPr/>
          <p:nvPr/>
        </p:nvSpPr>
        <p:spPr>
          <a:xfrm>
            <a:off x="6682919" y="4625609"/>
            <a:ext cx="829333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7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Write the Initialization</a:t>
            </a:r>
          </a:p>
          <a:p>
            <a:pPr lvl="1"/>
            <a:r>
              <a:rPr lang="en-US" dirty="0"/>
              <a:t>Requires modification of the </a:t>
            </a:r>
            <a:r>
              <a:rPr lang="en-US" i="1" dirty="0"/>
              <a:t>user init.vi</a:t>
            </a:r>
            <a:r>
              <a:rPr lang="en-US" dirty="0"/>
              <a:t> and maybe of the </a:t>
            </a:r>
            <a:r>
              <a:rPr lang="en-US" i="1" dirty="0"/>
              <a:t>init.vi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AEF5D-B35F-4D7F-B547-B812D37ADE36}"/>
              </a:ext>
            </a:extLst>
          </p:cNvPr>
          <p:cNvSpPr/>
          <p:nvPr/>
        </p:nvSpPr>
        <p:spPr>
          <a:xfrm>
            <a:off x="1207008" y="1803002"/>
            <a:ext cx="4523232" cy="7695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the module requires configuration information, modify the </a:t>
            </a:r>
            <a:r>
              <a:rPr lang="en-US" i="1" dirty="0"/>
              <a:t>process.vi</a:t>
            </a:r>
            <a:r>
              <a:rPr lang="en-US" dirty="0"/>
              <a:t> to pass the </a:t>
            </a:r>
            <a:r>
              <a:rPr lang="en-US" i="1" dirty="0" err="1"/>
              <a:t>runtime.lvclass</a:t>
            </a:r>
            <a:r>
              <a:rPr lang="en-US" dirty="0"/>
              <a:t> into the </a:t>
            </a:r>
            <a:r>
              <a:rPr lang="en-US" i="1" dirty="0"/>
              <a:t>user process.vi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7D58E-CCC8-4086-9368-CF2E270CF29C}"/>
              </a:ext>
            </a:extLst>
          </p:cNvPr>
          <p:cNvSpPr/>
          <p:nvPr/>
        </p:nvSpPr>
        <p:spPr>
          <a:xfrm>
            <a:off x="1207008" y="2949051"/>
            <a:ext cx="4523232" cy="47994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1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Write the Process, Input or Output functionality in the </a:t>
            </a:r>
            <a:r>
              <a:rPr lang="en-US" i="1" dirty="0"/>
              <a:t>user process.vi, user input.vi or user output.vi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553DD-625C-4EF6-A5FB-9B72EC25B9D2}"/>
              </a:ext>
            </a:extLst>
          </p:cNvPr>
          <p:cNvSpPr/>
          <p:nvPr/>
        </p:nvSpPr>
        <p:spPr>
          <a:xfrm>
            <a:off x="1207008" y="3461114"/>
            <a:ext cx="4523232" cy="101334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r>
              <a:rPr lang="en-US" baseline="0" dirty="0"/>
              <a:t> Class:</a:t>
            </a:r>
          </a:p>
          <a:p>
            <a:pPr lvl="1"/>
            <a:r>
              <a:rPr lang="en-US" dirty="0"/>
              <a:t>Select module options (number of instances, allowable</a:t>
            </a:r>
            <a:r>
              <a:rPr lang="en-US" baseline="0" dirty="0"/>
              <a:t> targets)</a:t>
            </a:r>
          </a:p>
          <a:p>
            <a:pPr lvl="1"/>
            <a:r>
              <a:rPr lang="en-US" baseline="0" dirty="0"/>
              <a:t>Update validate.vi with validation rules</a:t>
            </a:r>
          </a:p>
          <a:p>
            <a:pPr lvl="1"/>
            <a:r>
              <a:rPr lang="en-US" baseline="0" dirty="0"/>
              <a:t>Update get default error list.vi</a:t>
            </a:r>
            <a:r>
              <a:rPr lang="en-US" dirty="0"/>
              <a:t> with </a:t>
            </a:r>
            <a:r>
              <a:rPr lang="en-US" baseline="0" dirty="0"/>
              <a:t>default error classifications</a:t>
            </a:r>
          </a:p>
          <a:p>
            <a:pPr lvl="0"/>
            <a:r>
              <a:rPr lang="en-US" dirty="0"/>
              <a:t>Editor Class:</a:t>
            </a:r>
          </a:p>
          <a:p>
            <a:pPr lvl="1"/>
            <a:r>
              <a:rPr lang="en-US" dirty="0"/>
              <a:t>Select module glyph</a:t>
            </a:r>
          </a:p>
          <a:p>
            <a:pPr lvl="0"/>
            <a:r>
              <a:rPr lang="en-US" dirty="0"/>
              <a:t>Runtime</a:t>
            </a:r>
          </a:p>
          <a:p>
            <a:pPr lvl="1"/>
            <a:r>
              <a:rPr lang="en-US" dirty="0"/>
              <a:t>Implement User Input.vi,</a:t>
            </a:r>
            <a:r>
              <a:rPr lang="en-US" baseline="0" dirty="0"/>
              <a:t> User Process.vi, and/or User Output.vi with custom logic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86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r>
              <a:rPr lang="en-US" baseline="0" dirty="0"/>
              <a:t> Class:</a:t>
            </a:r>
          </a:p>
          <a:p>
            <a:pPr lvl="0"/>
            <a:r>
              <a:rPr lang="en-US" dirty="0"/>
              <a:t>Editor Class:</a:t>
            </a:r>
          </a:p>
          <a:p>
            <a:pPr lvl="0"/>
            <a:r>
              <a:rPr lang="en-US" dirty="0"/>
              <a:t>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6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E1AE-D934-474A-9D90-8767BB641F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02825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C128-5203-4FD3-9016-F27C5629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A5E9-65F0-4886-8010-57C40097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Static Module</a:t>
            </a:r>
          </a:p>
          <a:p>
            <a:r>
              <a:rPr lang="en-US" dirty="0"/>
              <a:t>When to create a Static module</a:t>
            </a:r>
          </a:p>
          <a:p>
            <a:r>
              <a:rPr lang="en-US" dirty="0"/>
              <a:t>Common Overrides</a:t>
            </a:r>
          </a:p>
          <a:p>
            <a:r>
              <a:rPr lang="en-US" dirty="0"/>
              <a:t>Exercise Module</a:t>
            </a:r>
          </a:p>
          <a:p>
            <a:r>
              <a:rPr lang="en-US" dirty="0"/>
              <a:t>Recruiting Modules ( ?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A86B4-7235-4685-A123-4B14DF62E2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Static Modules?</a:t>
            </a:r>
          </a:p>
        </p:txBody>
      </p:sp>
    </p:spTree>
    <p:extLst>
      <p:ext uri="{BB962C8B-B14F-4D97-AF65-F5344CB8AC3E}">
        <p14:creationId xmlns:p14="http://schemas.microsoft.com/office/powerpoint/2010/main" val="252414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information needs to be configurable? </a:t>
            </a:r>
          </a:p>
          <a:p>
            <a:pPr lvl="1"/>
            <a:r>
              <a:rPr lang="en-US" dirty="0"/>
              <a:t>Application specific modules will have a number of inputs and outputs that do not change. </a:t>
            </a:r>
          </a:p>
          <a:p>
            <a:pPr lvl="1"/>
            <a:r>
              <a:rPr lang="en-US" dirty="0"/>
              <a:t>Therefore, use the Static Module Template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Template included with DCAF</a:t>
            </a:r>
          </a:p>
          <a:p>
            <a:pPr lvl="2"/>
            <a:r>
              <a:rPr lang="en-US" dirty="0"/>
              <a:t>Theoretically there is no underlying difference</a:t>
            </a:r>
          </a:p>
          <a:p>
            <a:pPr lvl="1"/>
            <a:r>
              <a:rPr lang="en-US" dirty="0"/>
              <a:t>Do not need to create the User Interface for the configuration</a:t>
            </a:r>
          </a:p>
          <a:p>
            <a:pPr lvl="1"/>
            <a:r>
              <a:rPr lang="en-US" dirty="0"/>
              <a:t>Only need to write the actual logic in specific User Override methods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FE74E-1E85-4C41-B247-53C2D34939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[image of a project with vi’s highlighted]</a:t>
            </a:r>
          </a:p>
        </p:txBody>
      </p:sp>
    </p:spTree>
    <p:extLst>
      <p:ext uri="{BB962C8B-B14F-4D97-AF65-F5344CB8AC3E}">
        <p14:creationId xmlns:p14="http://schemas.microsoft.com/office/powerpoint/2010/main" val="233086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C06FF-F75A-4874-A39E-ECF57D097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to create Static Modules?</a:t>
            </a:r>
          </a:p>
        </p:txBody>
      </p:sp>
    </p:spTree>
    <p:extLst>
      <p:ext uri="{BB962C8B-B14F-4D97-AF65-F5344CB8AC3E}">
        <p14:creationId xmlns:p14="http://schemas.microsoft.com/office/powerpoint/2010/main" val="172208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Static Number of Inputs and Outputs</a:t>
            </a:r>
          </a:p>
          <a:p>
            <a:pPr lvl="1"/>
            <a:r>
              <a:rPr lang="en-US" dirty="0"/>
              <a:t>Common for Processing  Modules</a:t>
            </a:r>
          </a:p>
          <a:p>
            <a:pPr lvl="1"/>
            <a:r>
              <a:rPr lang="en-US" dirty="0"/>
              <a:t>Common for fixed application-specific logic</a:t>
            </a:r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039C7-770A-4621-A175-EAE6E478C2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9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Create Project through Template</a:t>
            </a:r>
          </a:p>
          <a:p>
            <a:pPr lvl="1"/>
            <a:r>
              <a:rPr lang="en-US" dirty="0"/>
              <a:t>Creates 3 main classes:</a:t>
            </a:r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configuration.lvlclass</a:t>
            </a:r>
            <a:endParaRPr lang="en-US" dirty="0"/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editor.lvlclass</a:t>
            </a:r>
            <a:endParaRPr lang="en-US" dirty="0"/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runtime.lvlclass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23C72-96FA-498C-807E-B999BA3C7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458516"/>
            <a:ext cx="5389563" cy="4234656"/>
          </a:xfrm>
        </p:spPr>
      </p:pic>
    </p:spTree>
    <p:extLst>
      <p:ext uri="{BB962C8B-B14F-4D97-AF65-F5344CB8AC3E}">
        <p14:creationId xmlns:p14="http://schemas.microsoft.com/office/powerpoint/2010/main" val="96865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Developer’s Guide Checklist</a:t>
            </a:r>
          </a:p>
        </p:txBody>
      </p:sp>
    </p:spTree>
    <p:extLst>
      <p:ext uri="{BB962C8B-B14F-4D97-AF65-F5344CB8AC3E}">
        <p14:creationId xmlns:p14="http://schemas.microsoft.com/office/powerpoint/2010/main" val="676911042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NIExTemplate</Template>
  <TotalTime>57</TotalTime>
  <Words>1273</Words>
  <Application>Microsoft Office PowerPoint</Application>
  <PresentationFormat>Widescreen</PresentationFormat>
  <Paragraphs>172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PowerPoint Presentation</vt:lpstr>
      <vt:lpstr>Static Module</vt:lpstr>
      <vt:lpstr>Static Module</vt:lpstr>
      <vt:lpstr>PowerPoint Presentation</vt:lpstr>
      <vt:lpstr>Static Module</vt:lpstr>
      <vt:lpstr>Creating a Static Module</vt:lpstr>
      <vt:lpstr>Static Module Checklist</vt:lpstr>
      <vt:lpstr>Static Module Checklist</vt:lpstr>
      <vt:lpstr>Static Module Checklist</vt:lpstr>
      <vt:lpstr>Static Module Checklist</vt:lpstr>
      <vt:lpstr>Static Module Checklist</vt:lpstr>
      <vt:lpstr>Static Module Checklist</vt:lpstr>
      <vt:lpstr>Static Module Checklist</vt:lpstr>
      <vt:lpstr>Static Module</vt:lpstr>
      <vt:lpstr>Dynamic Module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Simon Perez Santa Maria</cp:lastModifiedBy>
  <cp:revision>36</cp:revision>
  <dcterms:created xsi:type="dcterms:W3CDTF">2018-06-06T23:12:26Z</dcterms:created>
  <dcterms:modified xsi:type="dcterms:W3CDTF">2018-07-03T14:20:04Z</dcterms:modified>
</cp:coreProperties>
</file>