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331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34" r:id="rId13"/>
    <p:sldId id="335" r:id="rId14"/>
    <p:sldId id="336" r:id="rId15"/>
    <p:sldId id="332" r:id="rId16"/>
    <p:sldId id="337" r:id="rId17"/>
    <p:sldId id="338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2018-07-10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http://www.ni.co</a:t>
            </a:r>
            <a:r>
              <a:rPr lang="en-US" dirty="0"/>
              <a:t>m/product-documentation/54344/en/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2018-07-10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3491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C6A-A7F6-45A6-AAEF-BEC6163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A4382-11DE-466F-B2EB-C93F26AD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362" y="974725"/>
            <a:ext cx="691175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323-3F30-45A2-BAA5-D5373A4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52DF6-6307-4684-998B-97A46FD1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15" y="974725"/>
            <a:ext cx="6835646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D13B5-AA7C-40F4-804E-4430A968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1158632"/>
            <a:ext cx="9558780" cy="4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330" y="974725"/>
            <a:ext cx="408210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77" y="974725"/>
            <a:ext cx="70625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3CB7-10EE-4C09-BEEF-18D2CE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EB-4F86-42AD-AE97-F7C0EC2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creating modules check available modules</a:t>
            </a:r>
          </a:p>
          <a:p>
            <a:r>
              <a:rPr lang="en-US" dirty="0"/>
              <a:t>Choose the right execution template</a:t>
            </a:r>
          </a:p>
          <a:p>
            <a:r>
              <a:rPr lang="en-US" dirty="0"/>
              <a:t>Create the configuration</a:t>
            </a:r>
          </a:p>
          <a:p>
            <a:r>
              <a:rPr lang="en-US" dirty="0"/>
              <a:t>Update include VIs</a:t>
            </a:r>
          </a:p>
          <a:p>
            <a:r>
              <a:rPr lang="en-US" dirty="0"/>
              <a:t>Deploy Configuration</a:t>
            </a:r>
          </a:p>
          <a:p>
            <a:endParaRPr lang="en-US" dirty="0"/>
          </a:p>
          <a:p>
            <a:r>
              <a:rPr lang="en-US" dirty="0"/>
              <a:t>Most likely you will need at least 1 custom module most likely a static module and that is cover on the next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1</a:t>
            </a:r>
          </a:p>
          <a:p>
            <a:r>
              <a:rPr lang="en-US" dirty="0"/>
              <a:t>Runtime Templates</a:t>
            </a:r>
          </a:p>
          <a:p>
            <a:r>
              <a:rPr lang="en-US" dirty="0"/>
              <a:t>Configuration Editor</a:t>
            </a:r>
          </a:p>
          <a:p>
            <a:r>
              <a:rPr lang="en-US" dirty="0"/>
              <a:t>Finding Modules</a:t>
            </a:r>
          </a:p>
          <a:p>
            <a:r>
              <a:rPr lang="en-US" dirty="0"/>
              <a:t>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7" y="1612823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D39D7-DBE8-4551-B7D0-35DC359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99" y="1489363"/>
            <a:ext cx="7121005" cy="24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698</TotalTime>
  <Words>240</Words>
  <Application>Microsoft Office PowerPoint</Application>
  <PresentationFormat>Widescreen</PresentationFormat>
  <Paragraphs>69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Agenda</vt:lpstr>
      <vt:lpstr>Exercise Project With Hardware </vt:lpstr>
      <vt:lpstr>Exercise Project without Hardware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Available DCAF Modules</vt:lpstr>
      <vt:lpstr>Available DCAF Modules</vt:lpstr>
      <vt:lpstr>Search Paths</vt:lpstr>
      <vt:lpstr>PowerPoint Presentation</vt:lpstr>
      <vt:lpstr> What type of module do I need</vt:lpstr>
      <vt:lpstr>Script Includes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19</cp:revision>
  <dcterms:created xsi:type="dcterms:W3CDTF">2018-06-06T23:11:10Z</dcterms:created>
  <dcterms:modified xsi:type="dcterms:W3CDTF">2018-07-10T19:38:56Z</dcterms:modified>
</cp:coreProperties>
</file>