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59" r:id="rId5"/>
    <p:sldId id="262" r:id="rId6"/>
    <p:sldId id="264" r:id="rId7"/>
    <p:sldId id="268" r:id="rId8"/>
    <p:sldId id="263" r:id="rId9"/>
    <p:sldId id="267" r:id="rId10"/>
    <p:sldId id="265"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100" d="100"/>
          <a:sy n="100" d="100"/>
        </p:scale>
        <p:origin x="39" y="4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20A66-B70D-4F81-A7E5-A836D99EF20F}"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3976-BA5C-4172-B420-FFE6D6004C76}" type="slidenum">
              <a:rPr lang="en-US" smtClean="0"/>
              <a:t>‹#›</a:t>
            </a:fld>
            <a:endParaRPr lang="en-US"/>
          </a:p>
        </p:txBody>
      </p:sp>
    </p:spTree>
    <p:extLst>
      <p:ext uri="{BB962C8B-B14F-4D97-AF65-F5344CB8AC3E}">
        <p14:creationId xmlns:p14="http://schemas.microsoft.com/office/powerpoint/2010/main" val="364132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81100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3821-DB47-49D7-A186-A615F7487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68CE27-2114-4696-A6DD-6B45C53E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F7FAE6-FDD3-41DF-A4B8-ED1DC2B43CA6}"/>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5" name="Footer Placeholder 4">
            <a:extLst>
              <a:ext uri="{FF2B5EF4-FFF2-40B4-BE49-F238E27FC236}">
                <a16:creationId xmlns:a16="http://schemas.microsoft.com/office/drawing/2014/main" id="{D7534E56-AE5C-4A62-9218-E2EA52C86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E7244-BC12-4C5A-86A1-D04A96828893}"/>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379182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17E9-208D-4F4B-A0B7-0B0F0B20E8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62D11D-68C4-4FF2-AA12-6311D0C027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794A3-48BF-4648-A918-AAA4FAEC017B}"/>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5" name="Footer Placeholder 4">
            <a:extLst>
              <a:ext uri="{FF2B5EF4-FFF2-40B4-BE49-F238E27FC236}">
                <a16:creationId xmlns:a16="http://schemas.microsoft.com/office/drawing/2014/main" id="{187D5FA3-8FB8-4CED-9FAC-313F8F188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125F4-669E-416E-AA53-0977F885B30B}"/>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304103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67182-899B-434E-A997-90C2E62DD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6DCB0-9B50-46D3-9AE7-3194254C3B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973CE-A5CF-415D-B6F4-524161A2A656}"/>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5" name="Footer Placeholder 4">
            <a:extLst>
              <a:ext uri="{FF2B5EF4-FFF2-40B4-BE49-F238E27FC236}">
                <a16:creationId xmlns:a16="http://schemas.microsoft.com/office/drawing/2014/main" id="{B20F5A0C-7873-4ABA-9A45-83373967E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23151-3248-4A4B-8E96-9ECBF7ADDCCD}"/>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409633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F537-E12E-4350-A412-6B262EEF2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E075E-4C35-47B0-8D58-88F17CDBC7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3C1A3-EF72-4B87-BCB8-0535CBBF4A83}"/>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5" name="Footer Placeholder 4">
            <a:extLst>
              <a:ext uri="{FF2B5EF4-FFF2-40B4-BE49-F238E27FC236}">
                <a16:creationId xmlns:a16="http://schemas.microsoft.com/office/drawing/2014/main" id="{503C0129-D77C-45C3-B0B5-A170723C4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EDB18-C2D9-4915-B7AC-68C19F1D8466}"/>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428857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F601-C3B0-4F18-9D7D-94DEC437AD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1DA69-3114-47A8-9092-F7B155D9C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9BBEE1-EF9E-48E5-93BE-12C00C6D427D}"/>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5" name="Footer Placeholder 4">
            <a:extLst>
              <a:ext uri="{FF2B5EF4-FFF2-40B4-BE49-F238E27FC236}">
                <a16:creationId xmlns:a16="http://schemas.microsoft.com/office/drawing/2014/main" id="{F9036417-1F67-4058-9C1B-A37547743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676D6-4CD3-4F10-90FC-E220E7B53268}"/>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19441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99BE-DE2D-471D-9F8B-4C8A05013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4D32A-3E81-4EE5-A9DA-D3A64668AE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8BFE0E-B6A5-4BF5-A707-86711AB7F0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D1C2EC-E206-4B6F-9A29-210913D953F8}"/>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6" name="Footer Placeholder 5">
            <a:extLst>
              <a:ext uri="{FF2B5EF4-FFF2-40B4-BE49-F238E27FC236}">
                <a16:creationId xmlns:a16="http://schemas.microsoft.com/office/drawing/2014/main" id="{54960A6B-5785-4547-8871-FBF1623C4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A3FBD-40DE-417C-B612-1EC4FD913B64}"/>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372522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9EE1-F1BA-4017-8469-252A556678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66C77-A59A-4B6C-8204-25B65B10B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2109BC-5621-4050-A221-62FC7731B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A7C1E-85ED-446E-8160-BCD731D07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85726A-46BF-48F8-A8DB-B91EE20623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8E7F2-27C9-49D9-8E8C-92CD32116353}"/>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8" name="Footer Placeholder 7">
            <a:extLst>
              <a:ext uri="{FF2B5EF4-FFF2-40B4-BE49-F238E27FC236}">
                <a16:creationId xmlns:a16="http://schemas.microsoft.com/office/drawing/2014/main" id="{9AC65123-BD62-431B-A4A8-D3186DC3E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8EE6D6-0663-4B90-A1FA-07E1CD028CEE}"/>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154155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6F9F-AC66-49FF-AD32-04F46E6A3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F42640-DC23-446D-BEF4-89DD6CFDF61A}"/>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4" name="Footer Placeholder 3">
            <a:extLst>
              <a:ext uri="{FF2B5EF4-FFF2-40B4-BE49-F238E27FC236}">
                <a16:creationId xmlns:a16="http://schemas.microsoft.com/office/drawing/2014/main" id="{0F5376CA-331B-491F-BC6C-CC0BB7417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F80C59-495B-44FA-9D2C-F297861A5454}"/>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161493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CC3C0-2886-4093-9DCC-9DCE47F34606}"/>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3" name="Footer Placeholder 2">
            <a:extLst>
              <a:ext uri="{FF2B5EF4-FFF2-40B4-BE49-F238E27FC236}">
                <a16:creationId xmlns:a16="http://schemas.microsoft.com/office/drawing/2014/main" id="{F0161A8E-A39F-4A5C-A40D-1FA3523616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80DDFF-917A-4B0A-BCEE-8652EEFF3F73}"/>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168582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D128-223A-45FF-A9A9-71FB550A5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BC584-9FC1-4AC1-9CFA-54B876ABA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590F98-DA40-4A62-A1C9-7F2BB6BB6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F6F58A-2F20-4615-8477-18AC6A475F9A}"/>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6" name="Footer Placeholder 5">
            <a:extLst>
              <a:ext uri="{FF2B5EF4-FFF2-40B4-BE49-F238E27FC236}">
                <a16:creationId xmlns:a16="http://schemas.microsoft.com/office/drawing/2014/main" id="{F9B98D1C-5F86-4263-966B-52EA3E5EC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C5E0A-E868-427F-AD81-16B2A0CAFB8B}"/>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159711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BE12-B630-4BE1-8AB6-1D0CCD9B3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815ABC-299B-4763-B320-8520AD382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F09F9E-0500-4E60-8C1A-6CD843EED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CF79A6-9841-4209-BC10-0ADE392A0402}"/>
              </a:ext>
            </a:extLst>
          </p:cNvPr>
          <p:cNvSpPr>
            <a:spLocks noGrp="1"/>
          </p:cNvSpPr>
          <p:nvPr>
            <p:ph type="dt" sz="half" idx="10"/>
          </p:nvPr>
        </p:nvSpPr>
        <p:spPr/>
        <p:txBody>
          <a:bodyPr/>
          <a:lstStyle/>
          <a:p>
            <a:fld id="{5509FEBF-240A-491C-BB8B-C2CB806F5AB6}" type="datetimeFigureOut">
              <a:rPr lang="en-US" smtClean="0"/>
              <a:t>5/8/2018</a:t>
            </a:fld>
            <a:endParaRPr lang="en-US"/>
          </a:p>
        </p:txBody>
      </p:sp>
      <p:sp>
        <p:nvSpPr>
          <p:cNvPr id="6" name="Footer Placeholder 5">
            <a:extLst>
              <a:ext uri="{FF2B5EF4-FFF2-40B4-BE49-F238E27FC236}">
                <a16:creationId xmlns:a16="http://schemas.microsoft.com/office/drawing/2014/main" id="{403C4F85-DCF2-4BE1-85ED-BF02C14C7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FD415-4FDE-4B73-A755-882E65350BEB}"/>
              </a:ext>
            </a:extLst>
          </p:cNvPr>
          <p:cNvSpPr>
            <a:spLocks noGrp="1"/>
          </p:cNvSpPr>
          <p:nvPr>
            <p:ph type="sldNum" sz="quarter" idx="12"/>
          </p:nvPr>
        </p:nvSpPr>
        <p:spPr/>
        <p:txBody>
          <a:bodyPr/>
          <a:lstStyle/>
          <a:p>
            <a:fld id="{06C4B9AD-B9A0-4B51-BC30-2ED4B7255223}" type="slidenum">
              <a:rPr lang="en-US" smtClean="0"/>
              <a:t>‹#›</a:t>
            </a:fld>
            <a:endParaRPr lang="en-US"/>
          </a:p>
        </p:txBody>
      </p:sp>
    </p:spTree>
    <p:extLst>
      <p:ext uri="{BB962C8B-B14F-4D97-AF65-F5344CB8AC3E}">
        <p14:creationId xmlns:p14="http://schemas.microsoft.com/office/powerpoint/2010/main" val="42015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39629-F734-43B1-8519-4E9D0C590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A4790-9A31-491C-8D92-053812BBB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01ED2-3C1B-4A9E-9046-2AF356E27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9FEBF-240A-491C-BB8B-C2CB806F5AB6}" type="datetimeFigureOut">
              <a:rPr lang="en-US" smtClean="0"/>
              <a:t>5/8/2018</a:t>
            </a:fld>
            <a:endParaRPr lang="en-US"/>
          </a:p>
        </p:txBody>
      </p:sp>
      <p:sp>
        <p:nvSpPr>
          <p:cNvPr id="5" name="Footer Placeholder 4">
            <a:extLst>
              <a:ext uri="{FF2B5EF4-FFF2-40B4-BE49-F238E27FC236}">
                <a16:creationId xmlns:a16="http://schemas.microsoft.com/office/drawing/2014/main" id="{FED850DF-F260-4668-BF4A-DACCBCEB5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BCE60B-4237-4E02-9474-20BD1B1B3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4B9AD-B9A0-4B51-BC30-2ED4B7255223}" type="slidenum">
              <a:rPr lang="en-US" smtClean="0"/>
              <a:t>‹#›</a:t>
            </a:fld>
            <a:endParaRPr lang="en-US"/>
          </a:p>
        </p:txBody>
      </p:sp>
    </p:spTree>
    <p:extLst>
      <p:ext uri="{BB962C8B-B14F-4D97-AF65-F5344CB8AC3E}">
        <p14:creationId xmlns:p14="http://schemas.microsoft.com/office/powerpoint/2010/main" val="217482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2388-0304-423F-AC4C-4886D775EA96}"/>
              </a:ext>
            </a:extLst>
          </p:cNvPr>
          <p:cNvSpPr>
            <a:spLocks noGrp="1"/>
          </p:cNvSpPr>
          <p:nvPr>
            <p:ph type="ctrTitle"/>
          </p:nvPr>
        </p:nvSpPr>
        <p:spPr/>
        <p:txBody>
          <a:bodyPr/>
          <a:lstStyle/>
          <a:p>
            <a:r>
              <a:rPr lang="en-US" dirty="0"/>
              <a:t>DCAF Under the Hood</a:t>
            </a:r>
          </a:p>
        </p:txBody>
      </p:sp>
      <p:sp>
        <p:nvSpPr>
          <p:cNvPr id="3" name="Subtitle 2">
            <a:extLst>
              <a:ext uri="{FF2B5EF4-FFF2-40B4-BE49-F238E27FC236}">
                <a16:creationId xmlns:a16="http://schemas.microsoft.com/office/drawing/2014/main" id="{CFF3E2B7-D6C4-4F15-9CE3-9D043BAF0FC1}"/>
              </a:ext>
            </a:extLst>
          </p:cNvPr>
          <p:cNvSpPr>
            <a:spLocks noGrp="1"/>
          </p:cNvSpPr>
          <p:nvPr>
            <p:ph type="subTitle" idx="1"/>
          </p:nvPr>
        </p:nvSpPr>
        <p:spPr/>
        <p:txBody>
          <a:bodyPr/>
          <a:lstStyle/>
          <a:p>
            <a:r>
              <a:rPr lang="en-US" dirty="0"/>
              <a:t>Benjamin Celis</a:t>
            </a:r>
          </a:p>
        </p:txBody>
      </p:sp>
    </p:spTree>
    <p:extLst>
      <p:ext uri="{BB962C8B-B14F-4D97-AF65-F5344CB8AC3E}">
        <p14:creationId xmlns:p14="http://schemas.microsoft.com/office/powerpoint/2010/main" val="173350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D4E5-1885-4213-AB73-5A879018F720}"/>
              </a:ext>
            </a:extLst>
          </p:cNvPr>
          <p:cNvSpPr>
            <a:spLocks noGrp="1"/>
          </p:cNvSpPr>
          <p:nvPr>
            <p:ph type="title"/>
          </p:nvPr>
        </p:nvSpPr>
        <p:spPr/>
        <p:txBody>
          <a:bodyPr/>
          <a:lstStyle/>
          <a:p>
            <a:r>
              <a:rPr lang="en-US" dirty="0"/>
              <a:t>Syslog</a:t>
            </a:r>
          </a:p>
        </p:txBody>
      </p:sp>
      <p:sp>
        <p:nvSpPr>
          <p:cNvPr id="3" name="Content Placeholder 2">
            <a:extLst>
              <a:ext uri="{FF2B5EF4-FFF2-40B4-BE49-F238E27FC236}">
                <a16:creationId xmlns:a16="http://schemas.microsoft.com/office/drawing/2014/main" id="{D22BC462-4D3D-431E-8288-AE20C489F3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015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723-B1E7-4D07-9A97-AF71B0471928}"/>
              </a:ext>
            </a:extLst>
          </p:cNvPr>
          <p:cNvSpPr>
            <a:spLocks noGrp="1"/>
          </p:cNvSpPr>
          <p:nvPr>
            <p:ph type="title"/>
          </p:nvPr>
        </p:nvSpPr>
        <p:spPr/>
        <p:txBody>
          <a:bodyPr/>
          <a:lstStyle/>
          <a:p>
            <a:r>
              <a:rPr lang="en-US" dirty="0"/>
              <a:t>Text to objects DVR</a:t>
            </a:r>
          </a:p>
        </p:txBody>
      </p:sp>
      <p:sp>
        <p:nvSpPr>
          <p:cNvPr id="3" name="Content Placeholder 2">
            <a:extLst>
              <a:ext uri="{FF2B5EF4-FFF2-40B4-BE49-F238E27FC236}">
                <a16:creationId xmlns:a16="http://schemas.microsoft.com/office/drawing/2014/main" id="{C0D6B184-09C1-4165-8B17-5C9EA6F903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480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E191-68BA-4BAD-98E5-73F305D819D9}"/>
              </a:ext>
            </a:extLst>
          </p:cNvPr>
          <p:cNvSpPr>
            <a:spLocks noGrp="1"/>
          </p:cNvSpPr>
          <p:nvPr>
            <p:ph type="title"/>
          </p:nvPr>
        </p:nvSpPr>
        <p:spPr/>
        <p:txBody>
          <a:bodyPr/>
          <a:lstStyle/>
          <a:p>
            <a:r>
              <a:rPr lang="en-US" dirty="0" err="1"/>
              <a:t>GraphViz</a:t>
            </a:r>
            <a:endParaRPr lang="en-US" dirty="0"/>
          </a:p>
        </p:txBody>
      </p:sp>
      <p:sp>
        <p:nvSpPr>
          <p:cNvPr id="3" name="Content Placeholder 2">
            <a:extLst>
              <a:ext uri="{FF2B5EF4-FFF2-40B4-BE49-F238E27FC236}">
                <a16:creationId xmlns:a16="http://schemas.microsoft.com/office/drawing/2014/main" id="{555DDC04-B069-42A8-B49C-FE1B1C3852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752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7098-6CF4-4B9E-B069-532617BB309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23564F3-625C-4E87-BD73-FA606450AE40}"/>
              </a:ext>
            </a:extLst>
          </p:cNvPr>
          <p:cNvSpPr>
            <a:spLocks noGrp="1"/>
          </p:cNvSpPr>
          <p:nvPr>
            <p:ph idx="1"/>
          </p:nvPr>
        </p:nvSpPr>
        <p:spPr/>
        <p:txBody>
          <a:bodyPr/>
          <a:lstStyle/>
          <a:p>
            <a:r>
              <a:rPr lang="en-US" dirty="0"/>
              <a:t>The Distributed Control and Automation Framework (DCAF) is an open-source LabVIEW framework designed to create control systems that are reliable, modular, and configurable. In this presentation we will explore the decisions behind the design as well as their implementation. We will cover in detail the data transfer mechanism, execution paradigms, and module reuse.</a:t>
            </a:r>
          </a:p>
        </p:txBody>
      </p:sp>
    </p:spTree>
    <p:extLst>
      <p:ext uri="{BB962C8B-B14F-4D97-AF65-F5344CB8AC3E}">
        <p14:creationId xmlns:p14="http://schemas.microsoft.com/office/powerpoint/2010/main" val="61752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F5EF-C053-4997-B21D-899ECBC3429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0EBB81B-4AD2-4451-8E91-CEEB81B7C1A8}"/>
              </a:ext>
            </a:extLst>
          </p:cNvPr>
          <p:cNvSpPr>
            <a:spLocks noGrp="1"/>
          </p:cNvSpPr>
          <p:nvPr>
            <p:ph idx="1"/>
          </p:nvPr>
        </p:nvSpPr>
        <p:spPr/>
        <p:txBody>
          <a:bodyPr/>
          <a:lstStyle/>
          <a:p>
            <a:r>
              <a:rPr lang="en-US" dirty="0"/>
              <a:t>Introduction</a:t>
            </a:r>
          </a:p>
          <a:p>
            <a:r>
              <a:rPr lang="en-US" dirty="0"/>
              <a:t>The Tag Bus</a:t>
            </a:r>
          </a:p>
          <a:p>
            <a:r>
              <a:rPr lang="en-US" dirty="0"/>
              <a:t>DCAF Modules</a:t>
            </a:r>
          </a:p>
          <a:p>
            <a:r>
              <a:rPr lang="en-US" dirty="0"/>
              <a:t>DCAF Engine</a:t>
            </a:r>
          </a:p>
          <a:p>
            <a:r>
              <a:rPr lang="en-US" dirty="0"/>
              <a:t>Cool Details:</a:t>
            </a:r>
          </a:p>
          <a:p>
            <a:pPr lvl="1"/>
            <a:r>
              <a:rPr lang="en-US" dirty="0"/>
              <a:t>VI Packages</a:t>
            </a:r>
          </a:p>
          <a:p>
            <a:pPr lvl="1"/>
            <a:r>
              <a:rPr lang="en-US" dirty="0"/>
              <a:t>Syslog</a:t>
            </a:r>
          </a:p>
          <a:p>
            <a:pPr lvl="1"/>
            <a:r>
              <a:rPr lang="en-US" dirty="0"/>
              <a:t>Text to object DVR</a:t>
            </a:r>
          </a:p>
          <a:p>
            <a:pPr lvl="1"/>
            <a:r>
              <a:rPr lang="en-US" dirty="0" err="1"/>
              <a:t>Graphviz</a:t>
            </a:r>
            <a:endParaRPr lang="en-US" dirty="0"/>
          </a:p>
          <a:p>
            <a:pPr lvl="1"/>
            <a:endParaRPr lang="en-US" dirty="0"/>
          </a:p>
          <a:p>
            <a:endParaRPr lang="en-US" dirty="0"/>
          </a:p>
        </p:txBody>
      </p:sp>
    </p:spTree>
    <p:extLst>
      <p:ext uri="{BB962C8B-B14F-4D97-AF65-F5344CB8AC3E}">
        <p14:creationId xmlns:p14="http://schemas.microsoft.com/office/powerpoint/2010/main" val="394815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2"/>
            </p:custDataLst>
          </p:nvPr>
        </p:nvSpPr>
        <p:spPr>
          <a:xfrm>
            <a:off x="118864" y="1099166"/>
            <a:ext cx="12073135" cy="1850416"/>
          </a:xfrm>
        </p:spPr>
        <p:txBody>
          <a:bodyPr>
            <a:normAutofit/>
          </a:bodyPr>
          <a:lstStyle/>
          <a:p>
            <a:pPr>
              <a:buNone/>
            </a:pPr>
            <a:r>
              <a:rPr lang="en-US" dirty="0"/>
              <a:t>  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3"/>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Rounded Rectangle 3"/>
          <p:cNvSpPr/>
          <p:nvPr/>
        </p:nvSpPr>
        <p:spPr>
          <a:xfrm>
            <a:off x="2994078" y="3993859"/>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8" name="Rounded Rectangle 4"/>
          <p:cNvSpPr/>
          <p:nvPr/>
        </p:nvSpPr>
        <p:spPr>
          <a:xfrm>
            <a:off x="5103907" y="3993858"/>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9" name="Rounded Rectangle 5"/>
          <p:cNvSpPr/>
          <p:nvPr/>
        </p:nvSpPr>
        <p:spPr>
          <a:xfrm>
            <a:off x="7238904" y="3993858"/>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0" name="Rounded Rectangle 6"/>
          <p:cNvSpPr/>
          <p:nvPr/>
        </p:nvSpPr>
        <p:spPr>
          <a:xfrm>
            <a:off x="2935354" y="2519493"/>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1" name="Up Arrow 11"/>
          <p:cNvSpPr/>
          <p:nvPr/>
        </p:nvSpPr>
        <p:spPr>
          <a:xfrm>
            <a:off x="3721356" y="33129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12"/>
          <p:cNvSpPr/>
          <p:nvPr/>
        </p:nvSpPr>
        <p:spPr>
          <a:xfrm rot="10800000">
            <a:off x="8000412" y="330574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Up Arrow 9"/>
          <p:cNvSpPr/>
          <p:nvPr/>
        </p:nvSpPr>
        <p:spPr>
          <a:xfrm rot="10800000">
            <a:off x="5354294" y="33129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10"/>
          <p:cNvSpPr/>
          <p:nvPr/>
        </p:nvSpPr>
        <p:spPr>
          <a:xfrm>
            <a:off x="6241638" y="3291280"/>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loud 24"/>
          <p:cNvSpPr/>
          <p:nvPr/>
        </p:nvSpPr>
        <p:spPr>
          <a:xfrm>
            <a:off x="5035803" y="5298753"/>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6" name="Cloud 25"/>
          <p:cNvSpPr/>
          <p:nvPr/>
        </p:nvSpPr>
        <p:spPr>
          <a:xfrm>
            <a:off x="3160464" y="52987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7" name="Cloud 26"/>
          <p:cNvSpPr/>
          <p:nvPr/>
        </p:nvSpPr>
        <p:spPr>
          <a:xfrm>
            <a:off x="7439520" y="52987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8" name="Up Arrow 20"/>
          <p:cNvSpPr/>
          <p:nvPr/>
        </p:nvSpPr>
        <p:spPr>
          <a:xfrm>
            <a:off x="3718892" y="4772875"/>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Up Arrow 21"/>
          <p:cNvSpPr/>
          <p:nvPr/>
        </p:nvSpPr>
        <p:spPr>
          <a:xfrm rot="10800000">
            <a:off x="7997948" y="4765645"/>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Up Arrow 24"/>
          <p:cNvSpPr/>
          <p:nvPr/>
        </p:nvSpPr>
        <p:spPr>
          <a:xfrm rot="10800000">
            <a:off x="5365277" y="4772875"/>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Up Arrow 25"/>
          <p:cNvSpPr/>
          <p:nvPr/>
        </p:nvSpPr>
        <p:spPr>
          <a:xfrm>
            <a:off x="6252621" y="475118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44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The Tag Bus</a:t>
            </a:r>
          </a:p>
        </p:txBody>
      </p:sp>
      <p:sp>
        <p:nvSpPr>
          <p:cNvPr id="3" name="Content Placeholder 2">
            <a:extLst>
              <a:ext uri="{FF2B5EF4-FFF2-40B4-BE49-F238E27FC236}">
                <a16:creationId xmlns:a16="http://schemas.microsoft.com/office/drawing/2014/main" id="{D761FCA2-0CB8-4D62-8843-35959A0680A3}"/>
              </a:ext>
            </a:extLst>
          </p:cNvPr>
          <p:cNvSpPr>
            <a:spLocks noGrp="1"/>
          </p:cNvSpPr>
          <p:nvPr>
            <p:ph idx="1"/>
          </p:nvPr>
        </p:nvSpPr>
        <p:spPr/>
        <p:txBody>
          <a:bodyPr/>
          <a:lstStyle/>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63303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396E-A3EB-4D82-AD84-3F0B0F813E8A}"/>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7636196E-6A2E-4733-BB6E-8453B2D6DF7F}"/>
              </a:ext>
            </a:extLst>
          </p:cNvPr>
          <p:cNvSpPr>
            <a:spLocks noGrp="1"/>
          </p:cNvSpPr>
          <p:nvPr>
            <p:ph idx="1"/>
          </p:nvPr>
        </p:nvSpPr>
        <p:spPr/>
        <p:txBody>
          <a:bodyPr/>
          <a:lstStyle/>
          <a:p>
            <a:r>
              <a:rPr lang="en-US" dirty="0"/>
              <a:t>Module Parts</a:t>
            </a:r>
          </a:p>
          <a:p>
            <a:r>
              <a:rPr lang="en-US" dirty="0"/>
              <a:t>Abstraction Layers</a:t>
            </a:r>
          </a:p>
          <a:p>
            <a:r>
              <a:rPr lang="en-US" dirty="0"/>
              <a:t>Module design</a:t>
            </a:r>
          </a:p>
        </p:txBody>
      </p:sp>
    </p:spTree>
    <p:extLst>
      <p:ext uri="{BB962C8B-B14F-4D97-AF65-F5344CB8AC3E}">
        <p14:creationId xmlns:p14="http://schemas.microsoft.com/office/powerpoint/2010/main" val="42748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Execution</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479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EF0E-2EBB-4CE4-8227-5ECF7ABD1F46}"/>
              </a:ext>
            </a:extLst>
          </p:cNvPr>
          <p:cNvSpPr>
            <a:spLocks noGrp="1"/>
          </p:cNvSpPr>
          <p:nvPr>
            <p:ph type="title"/>
          </p:nvPr>
        </p:nvSpPr>
        <p:spPr/>
        <p:txBody>
          <a:bodyPr/>
          <a:lstStyle/>
          <a:p>
            <a:r>
              <a:rPr lang="en-US" dirty="0"/>
              <a:t>Asynchronous Loops</a:t>
            </a:r>
          </a:p>
        </p:txBody>
      </p:sp>
      <p:sp>
        <p:nvSpPr>
          <p:cNvPr id="3" name="Content Placeholder 2">
            <a:extLst>
              <a:ext uri="{FF2B5EF4-FFF2-40B4-BE49-F238E27FC236}">
                <a16:creationId xmlns:a16="http://schemas.microsoft.com/office/drawing/2014/main" id="{554DB20E-3170-4B1F-8636-E8AF7AF6D8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381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406E-EE09-4E0E-BE29-3D4938D532A9}"/>
              </a:ext>
            </a:extLst>
          </p:cNvPr>
          <p:cNvSpPr>
            <a:spLocks noGrp="1"/>
          </p:cNvSpPr>
          <p:nvPr>
            <p:ph type="title"/>
          </p:nvPr>
        </p:nvSpPr>
        <p:spPr/>
        <p:txBody>
          <a:bodyPr/>
          <a:lstStyle/>
          <a:p>
            <a:r>
              <a:rPr lang="en-US" dirty="0"/>
              <a:t>VI Packages</a:t>
            </a:r>
          </a:p>
        </p:txBody>
      </p:sp>
      <p:sp>
        <p:nvSpPr>
          <p:cNvPr id="3" name="Content Placeholder 2">
            <a:extLst>
              <a:ext uri="{FF2B5EF4-FFF2-40B4-BE49-F238E27FC236}">
                <a16:creationId xmlns:a16="http://schemas.microsoft.com/office/drawing/2014/main" id="{336562AA-C846-4D64-A966-5913D80635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531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5643</TotalTime>
  <Words>225</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DCAF Under the Hood</vt:lpstr>
      <vt:lpstr>Abstract</vt:lpstr>
      <vt:lpstr>Agenda</vt:lpstr>
      <vt:lpstr>Distributed Control and Automation Framework (DCAF) Overview</vt:lpstr>
      <vt:lpstr>The Tag Bus</vt:lpstr>
      <vt:lpstr>Modules</vt:lpstr>
      <vt:lpstr>DCAF Execution</vt:lpstr>
      <vt:lpstr>Asynchronous Loops</vt:lpstr>
      <vt:lpstr>VI Packages</vt:lpstr>
      <vt:lpstr>Syslog</vt:lpstr>
      <vt:lpstr>Text to objects DVR</vt:lpstr>
      <vt:lpstr>GraphViz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Under the Hood</dc:title>
  <dc:creator>Benjamin Celis</dc:creator>
  <cp:lastModifiedBy>Benjamin Celis</cp:lastModifiedBy>
  <cp:revision>11</cp:revision>
  <dcterms:created xsi:type="dcterms:W3CDTF">2018-02-27T02:39:21Z</dcterms:created>
  <dcterms:modified xsi:type="dcterms:W3CDTF">2018-05-08T16:10:54Z</dcterms:modified>
</cp:coreProperties>
</file>