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49"/>
  </p:notesMasterIdLst>
  <p:sldIdLst>
    <p:sldId id="259" r:id="rId2"/>
    <p:sldId id="257" r:id="rId3"/>
    <p:sldId id="424" r:id="rId4"/>
    <p:sldId id="425" r:id="rId5"/>
    <p:sldId id="426" r:id="rId6"/>
    <p:sldId id="396" r:id="rId7"/>
    <p:sldId id="427" r:id="rId8"/>
    <p:sldId id="428" r:id="rId9"/>
    <p:sldId id="395" r:id="rId10"/>
    <p:sldId id="397" r:id="rId11"/>
    <p:sldId id="381" r:id="rId12"/>
    <p:sldId id="429" r:id="rId13"/>
    <p:sldId id="430" r:id="rId14"/>
    <p:sldId id="431" r:id="rId15"/>
    <p:sldId id="437" r:id="rId16"/>
    <p:sldId id="330" r:id="rId17"/>
    <p:sldId id="423" r:id="rId18"/>
    <p:sldId id="432" r:id="rId19"/>
    <p:sldId id="438" r:id="rId20"/>
    <p:sldId id="439" r:id="rId21"/>
    <p:sldId id="440" r:id="rId22"/>
    <p:sldId id="433" r:id="rId23"/>
    <p:sldId id="441" r:id="rId24"/>
    <p:sldId id="442" r:id="rId25"/>
    <p:sldId id="443" r:id="rId26"/>
    <p:sldId id="444" r:id="rId27"/>
    <p:sldId id="445" r:id="rId28"/>
    <p:sldId id="452" r:id="rId29"/>
    <p:sldId id="434" r:id="rId30"/>
    <p:sldId id="446" r:id="rId31"/>
    <p:sldId id="448" r:id="rId32"/>
    <p:sldId id="447" r:id="rId33"/>
    <p:sldId id="435" r:id="rId34"/>
    <p:sldId id="450" r:id="rId35"/>
    <p:sldId id="451" r:id="rId36"/>
    <p:sldId id="453" r:id="rId37"/>
    <p:sldId id="409" r:id="rId38"/>
    <p:sldId id="454" r:id="rId39"/>
    <p:sldId id="436" r:id="rId40"/>
    <p:sldId id="455" r:id="rId41"/>
    <p:sldId id="457" r:id="rId42"/>
    <p:sldId id="458" r:id="rId43"/>
    <p:sldId id="459" r:id="rId44"/>
    <p:sldId id="460" r:id="rId45"/>
    <p:sldId id="461" r:id="rId46"/>
    <p:sldId id="393" r:id="rId47"/>
    <p:sldId id="410" r:id="rId48"/>
  </p:sldIdLst>
  <p:sldSz cx="12192000" cy="6858000"/>
  <p:notesSz cx="6858000" cy="91440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Perez Santa Maria" initials="SPSM" lastIdx="1" clrIdx="0">
    <p:extLst>
      <p:ext uri="{19B8F6BF-5375-455C-9EA6-DF929625EA0E}">
        <p15:presenceInfo xmlns:p15="http://schemas.microsoft.com/office/powerpoint/2012/main" userId="S-1-5-21-4170831575-233351449-3708798867-510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87E8F6-FC16-41AA-8444-66F34CB8F5E9}" v="193" dt="2018-11-03T19:51:28.2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00" autoAdjust="0"/>
  </p:normalViewPr>
  <p:slideViewPr>
    <p:cSldViewPr snapToGrid="0">
      <p:cViewPr varScale="1">
        <p:scale>
          <a:sx n="90" d="100"/>
          <a:sy n="90" d="100"/>
        </p:scale>
        <p:origin x="13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Gomez" userId="27a7e418-eea3-44e2-8a77-fa457853b3b2" providerId="ADAL" clId="{DA87E8F6-FC16-41AA-8444-66F34CB8F5E9}"/>
    <pc:docChg chg="undo custSel addSld delSld modSld sldOrd">
      <pc:chgData name="Andres Gomez" userId="27a7e418-eea3-44e2-8a77-fa457853b3b2" providerId="ADAL" clId="{DA87E8F6-FC16-41AA-8444-66F34CB8F5E9}" dt="2019-01-03T23:36:26.173" v="4466" actId="20577"/>
      <pc:docMkLst>
        <pc:docMk/>
      </pc:docMkLst>
      <pc:sldChg chg="modSp">
        <pc:chgData name="Andres Gomez" userId="27a7e418-eea3-44e2-8a77-fa457853b3b2" providerId="ADAL" clId="{DA87E8F6-FC16-41AA-8444-66F34CB8F5E9}" dt="2018-11-01T22:19:13.206" v="2957" actId="20577"/>
        <pc:sldMkLst>
          <pc:docMk/>
          <pc:sldMk cId="1801139919" sldId="257"/>
        </pc:sldMkLst>
        <pc:spChg chg="mod">
          <ac:chgData name="Andres Gomez" userId="27a7e418-eea3-44e2-8a77-fa457853b3b2" providerId="ADAL" clId="{DA87E8F6-FC16-41AA-8444-66F34CB8F5E9}" dt="2018-11-01T22:19:13.206" v="2957" actId="20577"/>
          <ac:spMkLst>
            <pc:docMk/>
            <pc:sldMk cId="1801139919" sldId="257"/>
            <ac:spMk id="3" creationId="{78F1A5E9-65F0-4886-8010-57C400974AF3}"/>
          </ac:spMkLst>
        </pc:spChg>
      </pc:sldChg>
      <pc:sldChg chg="modSp">
        <pc:chgData name="Andres Gomez" userId="27a7e418-eea3-44e2-8a77-fa457853b3b2" providerId="ADAL" clId="{DA87E8F6-FC16-41AA-8444-66F34CB8F5E9}" dt="2018-10-29T22:15:23.840" v="38" actId="20577"/>
        <pc:sldMkLst>
          <pc:docMk/>
          <pc:sldMk cId="3695697852" sldId="259"/>
        </pc:sldMkLst>
        <pc:spChg chg="mod">
          <ac:chgData name="Andres Gomez" userId="27a7e418-eea3-44e2-8a77-fa457853b3b2" providerId="ADAL" clId="{DA87E8F6-FC16-41AA-8444-66F34CB8F5E9}" dt="2018-10-29T22:15:18.195" v="18" actId="20577"/>
          <ac:spMkLst>
            <pc:docMk/>
            <pc:sldMk cId="3695697852" sldId="259"/>
            <ac:spMk id="4" creationId="{00000000-0000-0000-0000-000000000000}"/>
          </ac:spMkLst>
        </pc:spChg>
        <pc:spChg chg="mod">
          <ac:chgData name="Andres Gomez" userId="27a7e418-eea3-44e2-8a77-fa457853b3b2" providerId="ADAL" clId="{DA87E8F6-FC16-41AA-8444-66F34CB8F5E9}" dt="2018-10-29T22:15:23.840" v="38" actId="20577"/>
          <ac:spMkLst>
            <pc:docMk/>
            <pc:sldMk cId="3695697852" sldId="259"/>
            <ac:spMk id="5" creationId="{00000000-0000-0000-0000-000000000000}"/>
          </ac:spMkLst>
        </pc:spChg>
      </pc:sldChg>
      <pc:sldChg chg="add modNotesTx">
        <pc:chgData name="Andres Gomez" userId="27a7e418-eea3-44e2-8a77-fa457853b3b2" providerId="ADAL" clId="{DA87E8F6-FC16-41AA-8444-66F34CB8F5E9}" dt="2018-11-02T14:09:16.637" v="3101" actId="20577"/>
        <pc:sldMkLst>
          <pc:docMk/>
          <pc:sldMk cId="3171713551" sldId="330"/>
        </pc:sldMkLst>
      </pc:sldChg>
      <pc:sldChg chg="modNotesTx">
        <pc:chgData name="Andres Gomez" userId="27a7e418-eea3-44e2-8a77-fa457853b3b2" providerId="ADAL" clId="{DA87E8F6-FC16-41AA-8444-66F34CB8F5E9}" dt="2018-11-03T19:33:15.843" v="4446" actId="20577"/>
        <pc:sldMkLst>
          <pc:docMk/>
          <pc:sldMk cId="796686571" sldId="381"/>
        </pc:sldMkLst>
      </pc:sldChg>
      <pc:sldChg chg="add">
        <pc:chgData name="Andres Gomez" userId="27a7e418-eea3-44e2-8a77-fa457853b3b2" providerId="ADAL" clId="{DA87E8F6-FC16-41AA-8444-66F34CB8F5E9}" dt="2018-11-03T19:48:04.689" v="4447"/>
        <pc:sldMkLst>
          <pc:docMk/>
          <pc:sldMk cId="3536216739" sldId="393"/>
        </pc:sldMkLst>
      </pc:sldChg>
      <pc:sldChg chg="modSp">
        <pc:chgData name="Andres Gomez" userId="27a7e418-eea3-44e2-8a77-fa457853b3b2" providerId="ADAL" clId="{DA87E8F6-FC16-41AA-8444-66F34CB8F5E9}" dt="2018-11-01T20:55:41.876" v="1019" actId="20577"/>
        <pc:sldMkLst>
          <pc:docMk/>
          <pc:sldMk cId="150788926" sldId="395"/>
        </pc:sldMkLst>
        <pc:spChg chg="mod">
          <ac:chgData name="Andres Gomez" userId="27a7e418-eea3-44e2-8a77-fa457853b3b2" providerId="ADAL" clId="{DA87E8F6-FC16-41AA-8444-66F34CB8F5E9}" dt="2018-11-01T20:55:41.876" v="1019" actId="20577"/>
          <ac:spMkLst>
            <pc:docMk/>
            <pc:sldMk cId="150788926" sldId="395"/>
            <ac:spMk id="2" creationId="{DDB0AA52-A019-4B11-AE1C-933CE2504665}"/>
          </ac:spMkLst>
        </pc:spChg>
      </pc:sldChg>
      <pc:sldChg chg="modSp ord modNotesTx">
        <pc:chgData name="Andres Gomez" userId="27a7e418-eea3-44e2-8a77-fa457853b3b2" providerId="ADAL" clId="{DA87E8F6-FC16-41AA-8444-66F34CB8F5E9}" dt="2018-11-03T19:10:13.490" v="4193" actId="113"/>
        <pc:sldMkLst>
          <pc:docMk/>
          <pc:sldMk cId="1614737501" sldId="396"/>
        </pc:sldMkLst>
        <pc:spChg chg="mod">
          <ac:chgData name="Andres Gomez" userId="27a7e418-eea3-44e2-8a77-fa457853b3b2" providerId="ADAL" clId="{DA87E8F6-FC16-41AA-8444-66F34CB8F5E9}" dt="2018-11-01T20:45:41.189" v="750"/>
          <ac:spMkLst>
            <pc:docMk/>
            <pc:sldMk cId="1614737501" sldId="396"/>
            <ac:spMk id="2" creationId="{CC7A9EF6-01ED-439F-A409-094DCB43CB99}"/>
          </ac:spMkLst>
        </pc:spChg>
        <pc:spChg chg="mod">
          <ac:chgData name="Andres Gomez" userId="27a7e418-eea3-44e2-8a77-fa457853b3b2" providerId="ADAL" clId="{DA87E8F6-FC16-41AA-8444-66F34CB8F5E9}" dt="2018-11-03T19:10:13.490" v="4193" actId="113"/>
          <ac:spMkLst>
            <pc:docMk/>
            <pc:sldMk cId="1614737501" sldId="396"/>
            <ac:spMk id="3" creationId="{3146A820-0D89-4021-9026-5C705BA35C18}"/>
          </ac:spMkLst>
        </pc:spChg>
      </pc:sldChg>
      <pc:sldChg chg="modNotesTx">
        <pc:chgData name="Andres Gomez" userId="27a7e418-eea3-44e2-8a77-fa457853b3b2" providerId="ADAL" clId="{DA87E8F6-FC16-41AA-8444-66F34CB8F5E9}" dt="2018-11-01T20:57:27.005" v="1021" actId="20577"/>
        <pc:sldMkLst>
          <pc:docMk/>
          <pc:sldMk cId="2678939451" sldId="397"/>
        </pc:sldMkLst>
      </pc:sldChg>
      <pc:sldChg chg="ord">
        <pc:chgData name="Andres Gomez" userId="27a7e418-eea3-44e2-8a77-fa457853b3b2" providerId="ADAL" clId="{DA87E8F6-FC16-41AA-8444-66F34CB8F5E9}" dt="2018-11-02T01:22:01.701" v="3093"/>
        <pc:sldMkLst>
          <pc:docMk/>
          <pc:sldMk cId="3677732703" sldId="409"/>
        </pc:sldMkLst>
      </pc:sldChg>
      <pc:sldChg chg="add">
        <pc:chgData name="Andres Gomez" userId="27a7e418-eea3-44e2-8a77-fa457853b3b2" providerId="ADAL" clId="{DA87E8F6-FC16-41AA-8444-66F34CB8F5E9}" dt="2018-11-03T19:48:04.689" v="4447"/>
        <pc:sldMkLst>
          <pc:docMk/>
          <pc:sldMk cId="3019542153" sldId="410"/>
        </pc:sldMkLst>
      </pc:sldChg>
      <pc:sldChg chg="addSp delSp modSp add">
        <pc:chgData name="Andres Gomez" userId="27a7e418-eea3-44e2-8a77-fa457853b3b2" providerId="ADAL" clId="{DA87E8F6-FC16-41AA-8444-66F34CB8F5E9}" dt="2018-11-01T22:47:12.185" v="3058" actId="1076"/>
        <pc:sldMkLst>
          <pc:docMk/>
          <pc:sldMk cId="1083201790" sldId="423"/>
        </pc:sldMkLst>
        <pc:spChg chg="mod">
          <ac:chgData name="Andres Gomez" userId="27a7e418-eea3-44e2-8a77-fa457853b3b2" providerId="ADAL" clId="{DA87E8F6-FC16-41AA-8444-66F34CB8F5E9}" dt="2018-11-01T22:47:07.499" v="3057" actId="20577"/>
          <ac:spMkLst>
            <pc:docMk/>
            <pc:sldMk cId="1083201790" sldId="423"/>
            <ac:spMk id="3" creationId="{4EF2B063-3914-46F2-9763-B3341F3BB5C8}"/>
          </ac:spMkLst>
        </pc:spChg>
        <pc:graphicFrameChg chg="mod modGraphic">
          <ac:chgData name="Andres Gomez" userId="27a7e418-eea3-44e2-8a77-fa457853b3b2" providerId="ADAL" clId="{DA87E8F6-FC16-41AA-8444-66F34CB8F5E9}" dt="2018-11-01T22:47:12.185" v="3058" actId="1076"/>
          <ac:graphicFrameMkLst>
            <pc:docMk/>
            <pc:sldMk cId="1083201790" sldId="423"/>
            <ac:graphicFrameMk id="4" creationId="{FCEF47CB-282C-4193-A839-85FA2CE1196D}"/>
          </ac:graphicFrameMkLst>
        </pc:graphicFrameChg>
        <pc:graphicFrameChg chg="add del mod">
          <ac:chgData name="Andres Gomez" userId="27a7e418-eea3-44e2-8a77-fa457853b3b2" providerId="ADAL" clId="{DA87E8F6-FC16-41AA-8444-66F34CB8F5E9}" dt="2018-11-01T22:46:58.680" v="3048"/>
          <ac:graphicFrameMkLst>
            <pc:docMk/>
            <pc:sldMk cId="1083201790" sldId="423"/>
            <ac:graphicFrameMk id="5" creationId="{64D7D8A6-AB32-406C-8C89-B949AEBD87E1}"/>
          </ac:graphicFrameMkLst>
        </pc:graphicFrameChg>
      </pc:sldChg>
      <pc:sldChg chg="modSp add">
        <pc:chgData name="Andres Gomez" userId="27a7e418-eea3-44e2-8a77-fa457853b3b2" providerId="ADAL" clId="{DA87E8F6-FC16-41AA-8444-66F34CB8F5E9}" dt="2018-11-01T20:39:28.550" v="371" actId="20577"/>
        <pc:sldMkLst>
          <pc:docMk/>
          <pc:sldMk cId="4190838015" sldId="424"/>
        </pc:sldMkLst>
        <pc:spChg chg="mod">
          <ac:chgData name="Andres Gomez" userId="27a7e418-eea3-44e2-8a77-fa457853b3b2" providerId="ADAL" clId="{DA87E8F6-FC16-41AA-8444-66F34CB8F5E9}" dt="2018-11-01T20:39:28.550" v="371" actId="20577"/>
          <ac:spMkLst>
            <pc:docMk/>
            <pc:sldMk cId="4190838015" sldId="424"/>
            <ac:spMk id="4" creationId="{A2B59074-74A0-453D-9454-94B57E9B106C}"/>
          </ac:spMkLst>
        </pc:spChg>
      </pc:sldChg>
      <pc:sldChg chg="modSp add ord">
        <pc:chgData name="Andres Gomez" userId="27a7e418-eea3-44e2-8a77-fa457853b3b2" providerId="ADAL" clId="{DA87E8F6-FC16-41AA-8444-66F34CB8F5E9}" dt="2018-11-01T20:41:05.688" v="465" actId="20577"/>
        <pc:sldMkLst>
          <pc:docMk/>
          <pc:sldMk cId="3266507503" sldId="425"/>
        </pc:sldMkLst>
        <pc:spChg chg="mod">
          <ac:chgData name="Andres Gomez" userId="27a7e418-eea3-44e2-8a77-fa457853b3b2" providerId="ADAL" clId="{DA87E8F6-FC16-41AA-8444-66F34CB8F5E9}" dt="2018-11-01T20:40:20.423" v="391" actId="20577"/>
          <ac:spMkLst>
            <pc:docMk/>
            <pc:sldMk cId="3266507503" sldId="425"/>
            <ac:spMk id="2" creationId="{AA7B364C-D46C-44AF-9B5E-5CC9C7213EC1}"/>
          </ac:spMkLst>
        </pc:spChg>
        <pc:spChg chg="mod">
          <ac:chgData name="Andres Gomez" userId="27a7e418-eea3-44e2-8a77-fa457853b3b2" providerId="ADAL" clId="{DA87E8F6-FC16-41AA-8444-66F34CB8F5E9}" dt="2018-11-01T20:41:05.688" v="465" actId="20577"/>
          <ac:spMkLst>
            <pc:docMk/>
            <pc:sldMk cId="3266507503" sldId="425"/>
            <ac:spMk id="3" creationId="{E18ADD71-C4E1-45CD-85F6-1D87628D0771}"/>
          </ac:spMkLst>
        </pc:spChg>
      </pc:sldChg>
      <pc:sldChg chg="addSp modSp add modAnim">
        <pc:chgData name="Andres Gomez" userId="27a7e418-eea3-44e2-8a77-fa457853b3b2" providerId="ADAL" clId="{DA87E8F6-FC16-41AA-8444-66F34CB8F5E9}" dt="2018-11-01T20:45:25.340" v="747"/>
        <pc:sldMkLst>
          <pc:docMk/>
          <pc:sldMk cId="1690429558" sldId="426"/>
        </pc:sldMkLst>
        <pc:spChg chg="mod">
          <ac:chgData name="Andres Gomez" userId="27a7e418-eea3-44e2-8a77-fa457853b3b2" providerId="ADAL" clId="{DA87E8F6-FC16-41AA-8444-66F34CB8F5E9}" dt="2018-11-01T20:41:32.792" v="500" actId="20577"/>
          <ac:spMkLst>
            <pc:docMk/>
            <pc:sldMk cId="1690429558" sldId="426"/>
            <ac:spMk id="2" creationId="{AA7B364C-D46C-44AF-9B5E-5CC9C7213EC1}"/>
          </ac:spMkLst>
        </pc:spChg>
        <pc:spChg chg="mod">
          <ac:chgData name="Andres Gomez" userId="27a7e418-eea3-44e2-8a77-fa457853b3b2" providerId="ADAL" clId="{DA87E8F6-FC16-41AA-8444-66F34CB8F5E9}" dt="2018-11-01T20:45:04.770" v="744" actId="113"/>
          <ac:spMkLst>
            <pc:docMk/>
            <pc:sldMk cId="1690429558" sldId="426"/>
            <ac:spMk id="3" creationId="{E18ADD71-C4E1-45CD-85F6-1D87628D0771}"/>
          </ac:spMkLst>
        </pc:spChg>
        <pc:picChg chg="add mod">
          <ac:chgData name="Andres Gomez" userId="27a7e418-eea3-44e2-8a77-fa457853b3b2" providerId="ADAL" clId="{DA87E8F6-FC16-41AA-8444-66F34CB8F5E9}" dt="2018-11-01T20:42:32.320" v="503" actId="1076"/>
          <ac:picMkLst>
            <pc:docMk/>
            <pc:sldMk cId="1690429558" sldId="426"/>
            <ac:picMk id="4" creationId="{9F152EDB-E555-4B0F-8603-E491A2D36D1F}"/>
          </ac:picMkLst>
        </pc:picChg>
      </pc:sldChg>
      <pc:sldChg chg="addSp delSp modSp add modNotesTx">
        <pc:chgData name="Andres Gomez" userId="27a7e418-eea3-44e2-8a77-fa457853b3b2" providerId="ADAL" clId="{DA87E8F6-FC16-41AA-8444-66F34CB8F5E9}" dt="2018-11-01T20:53:27.939" v="954" actId="20577"/>
        <pc:sldMkLst>
          <pc:docMk/>
          <pc:sldMk cId="1682076478" sldId="427"/>
        </pc:sldMkLst>
        <pc:spChg chg="mod">
          <ac:chgData name="Andres Gomez" userId="27a7e418-eea3-44e2-8a77-fa457853b3b2" providerId="ADAL" clId="{DA87E8F6-FC16-41AA-8444-66F34CB8F5E9}" dt="2018-11-01T20:48:04.718" v="832" actId="20577"/>
          <ac:spMkLst>
            <pc:docMk/>
            <pc:sldMk cId="1682076478" sldId="427"/>
            <ac:spMk id="2" creationId="{CC7A9EF6-01ED-439F-A409-094DCB43CB99}"/>
          </ac:spMkLst>
        </pc:spChg>
        <pc:spChg chg="mod">
          <ac:chgData name="Andres Gomez" userId="27a7e418-eea3-44e2-8a77-fa457853b3b2" providerId="ADAL" clId="{DA87E8F6-FC16-41AA-8444-66F34CB8F5E9}" dt="2018-11-01T20:53:12.593" v="953" actId="14100"/>
          <ac:spMkLst>
            <pc:docMk/>
            <pc:sldMk cId="1682076478" sldId="427"/>
            <ac:spMk id="3" creationId="{3146A820-0D89-4021-9026-5C705BA35C18}"/>
          </ac:spMkLst>
        </pc:spChg>
        <pc:spChg chg="del">
          <ac:chgData name="Andres Gomez" userId="27a7e418-eea3-44e2-8a77-fa457853b3b2" providerId="ADAL" clId="{DA87E8F6-FC16-41AA-8444-66F34CB8F5E9}" dt="2018-11-01T20:48:06.950" v="833" actId="478"/>
          <ac:spMkLst>
            <pc:docMk/>
            <pc:sldMk cId="1682076478" sldId="427"/>
            <ac:spMk id="4" creationId="{47E18519-E607-4692-8264-4058E09C741B}"/>
          </ac:spMkLst>
        </pc:spChg>
        <pc:spChg chg="add del mod">
          <ac:chgData name="Andres Gomez" userId="27a7e418-eea3-44e2-8a77-fa457853b3b2" providerId="ADAL" clId="{DA87E8F6-FC16-41AA-8444-66F34CB8F5E9}" dt="2018-11-01T20:48:08.542" v="834" actId="478"/>
          <ac:spMkLst>
            <pc:docMk/>
            <pc:sldMk cId="1682076478" sldId="427"/>
            <ac:spMk id="6" creationId="{DDC7D9B5-F1C7-42D7-83A3-305E442DF040}"/>
          </ac:spMkLst>
        </pc:spChg>
      </pc:sldChg>
      <pc:sldChg chg="modSp add">
        <pc:chgData name="Andres Gomez" userId="27a7e418-eea3-44e2-8a77-fa457853b3b2" providerId="ADAL" clId="{DA87E8F6-FC16-41AA-8444-66F34CB8F5E9}" dt="2018-11-01T20:53:55.621" v="980" actId="20577"/>
        <pc:sldMkLst>
          <pc:docMk/>
          <pc:sldMk cId="2298800820" sldId="428"/>
        </pc:sldMkLst>
        <pc:spChg chg="mod">
          <ac:chgData name="Andres Gomez" userId="27a7e418-eea3-44e2-8a77-fa457853b3b2" providerId="ADAL" clId="{DA87E8F6-FC16-41AA-8444-66F34CB8F5E9}" dt="2018-11-01T20:53:55.621" v="980" actId="20577"/>
          <ac:spMkLst>
            <pc:docMk/>
            <pc:sldMk cId="2298800820" sldId="428"/>
            <ac:spMk id="4" creationId="{A2B59074-74A0-453D-9454-94B57E9B106C}"/>
          </ac:spMkLst>
        </pc:spChg>
      </pc:sldChg>
      <pc:sldChg chg="modSp add">
        <pc:chgData name="Andres Gomez" userId="27a7e418-eea3-44e2-8a77-fa457853b3b2" providerId="ADAL" clId="{DA87E8F6-FC16-41AA-8444-66F34CB8F5E9}" dt="2018-11-01T20:59:10.772" v="1023"/>
        <pc:sldMkLst>
          <pc:docMk/>
          <pc:sldMk cId="3826245282" sldId="429"/>
        </pc:sldMkLst>
        <pc:spChg chg="mod">
          <ac:chgData name="Andres Gomez" userId="27a7e418-eea3-44e2-8a77-fa457853b3b2" providerId="ADAL" clId="{DA87E8F6-FC16-41AA-8444-66F34CB8F5E9}" dt="2018-11-01T20:59:10.772" v="1023"/>
          <ac:spMkLst>
            <pc:docMk/>
            <pc:sldMk cId="3826245282" sldId="429"/>
            <ac:spMk id="4" creationId="{A2B59074-74A0-453D-9454-94B57E9B106C}"/>
          </ac:spMkLst>
        </pc:spChg>
      </pc:sldChg>
      <pc:sldChg chg="addSp delSp modSp add modNotesTx">
        <pc:chgData name="Andres Gomez" userId="27a7e418-eea3-44e2-8a77-fa457853b3b2" providerId="ADAL" clId="{DA87E8F6-FC16-41AA-8444-66F34CB8F5E9}" dt="2018-11-01T21:01:13.774" v="1092" actId="20577"/>
        <pc:sldMkLst>
          <pc:docMk/>
          <pc:sldMk cId="1412292582" sldId="430"/>
        </pc:sldMkLst>
        <pc:spChg chg="add mod">
          <ac:chgData name="Andres Gomez" userId="27a7e418-eea3-44e2-8a77-fa457853b3b2" providerId="ADAL" clId="{DA87E8F6-FC16-41AA-8444-66F34CB8F5E9}" dt="2018-11-01T21:00:42.523" v="1087" actId="20577"/>
          <ac:spMkLst>
            <pc:docMk/>
            <pc:sldMk cId="1412292582" sldId="430"/>
            <ac:spMk id="2" creationId="{96714283-D6E2-4182-A53E-D6BD0FFDD599}"/>
          </ac:spMkLst>
        </pc:spChg>
        <pc:spChg chg="del">
          <ac:chgData name="Andres Gomez" userId="27a7e418-eea3-44e2-8a77-fa457853b3b2" providerId="ADAL" clId="{DA87E8F6-FC16-41AA-8444-66F34CB8F5E9}" dt="2018-11-01T21:00:48.797" v="1088" actId="478"/>
          <ac:spMkLst>
            <pc:docMk/>
            <pc:sldMk cId="1412292582" sldId="430"/>
            <ac:spMk id="4" creationId="{A2B59074-74A0-453D-9454-94B57E9B106C}"/>
          </ac:spMkLst>
        </pc:spChg>
        <pc:spChg chg="add del mod">
          <ac:chgData name="Andres Gomez" userId="27a7e418-eea3-44e2-8a77-fa457853b3b2" providerId="ADAL" clId="{DA87E8F6-FC16-41AA-8444-66F34CB8F5E9}" dt="2018-11-01T21:00:57.803" v="1091" actId="478"/>
          <ac:spMkLst>
            <pc:docMk/>
            <pc:sldMk cId="1412292582" sldId="430"/>
            <ac:spMk id="5" creationId="{CB1FD08F-E153-4C4A-95F3-6C02AEEF597B}"/>
          </ac:spMkLst>
        </pc:spChg>
        <pc:picChg chg="add mod">
          <ac:chgData name="Andres Gomez" userId="27a7e418-eea3-44e2-8a77-fa457853b3b2" providerId="ADAL" clId="{DA87E8F6-FC16-41AA-8444-66F34CB8F5E9}" dt="2018-11-01T21:00:55.162" v="1090" actId="1076"/>
          <ac:picMkLst>
            <pc:docMk/>
            <pc:sldMk cId="1412292582" sldId="430"/>
            <ac:picMk id="1026" creationId="{885E4A1A-23C3-44C1-BCDE-835E328F5098}"/>
          </ac:picMkLst>
        </pc:picChg>
      </pc:sldChg>
      <pc:sldChg chg="addSp delSp modSp add">
        <pc:chgData name="Andres Gomez" userId="27a7e418-eea3-44e2-8a77-fa457853b3b2" providerId="ADAL" clId="{DA87E8F6-FC16-41AA-8444-66F34CB8F5E9}" dt="2018-11-02T13:48:33.726" v="3097" actId="20577"/>
        <pc:sldMkLst>
          <pc:docMk/>
          <pc:sldMk cId="3016625243" sldId="431"/>
        </pc:sldMkLst>
        <pc:spChg chg="mod">
          <ac:chgData name="Andres Gomez" userId="27a7e418-eea3-44e2-8a77-fa457853b3b2" providerId="ADAL" clId="{DA87E8F6-FC16-41AA-8444-66F34CB8F5E9}" dt="2018-11-01T21:02:08.973" v="1110" actId="20577"/>
          <ac:spMkLst>
            <pc:docMk/>
            <pc:sldMk cId="3016625243" sldId="431"/>
            <ac:spMk id="2" creationId="{3EEE3C57-AED2-49EF-B017-4C7DFCF172DE}"/>
          </ac:spMkLst>
        </pc:spChg>
        <pc:spChg chg="del">
          <ac:chgData name="Andres Gomez" userId="27a7e418-eea3-44e2-8a77-fa457853b3b2" providerId="ADAL" clId="{DA87E8F6-FC16-41AA-8444-66F34CB8F5E9}" dt="2018-11-01T21:02:15.388" v="1111" actId="478"/>
          <ac:spMkLst>
            <pc:docMk/>
            <pc:sldMk cId="3016625243" sldId="431"/>
            <ac:spMk id="3" creationId="{49450E84-42BE-480F-8503-A6EA2E458DEF}"/>
          </ac:spMkLst>
        </pc:spChg>
        <pc:spChg chg="add mod">
          <ac:chgData name="Andres Gomez" userId="27a7e418-eea3-44e2-8a77-fa457853b3b2" providerId="ADAL" clId="{DA87E8F6-FC16-41AA-8444-66F34CB8F5E9}" dt="2018-11-02T13:48:33.726" v="3097" actId="20577"/>
          <ac:spMkLst>
            <pc:docMk/>
            <pc:sldMk cId="3016625243" sldId="431"/>
            <ac:spMk id="4" creationId="{5019CF05-AD24-4C00-87B6-ADC28E37811F}"/>
          </ac:spMkLst>
        </pc:spChg>
        <pc:picChg chg="add mod">
          <ac:chgData name="Andres Gomez" userId="27a7e418-eea3-44e2-8a77-fa457853b3b2" providerId="ADAL" clId="{DA87E8F6-FC16-41AA-8444-66F34CB8F5E9}" dt="2018-11-01T21:03:12.405" v="1118" actId="1076"/>
          <ac:picMkLst>
            <pc:docMk/>
            <pc:sldMk cId="3016625243" sldId="431"/>
            <ac:picMk id="2050" creationId="{2A9068E7-F242-4DD9-9537-860D3B4C43AF}"/>
          </ac:picMkLst>
        </pc:picChg>
        <pc:picChg chg="add mod">
          <ac:chgData name="Andres Gomez" userId="27a7e418-eea3-44e2-8a77-fa457853b3b2" providerId="ADAL" clId="{DA87E8F6-FC16-41AA-8444-66F34CB8F5E9}" dt="2018-11-01T21:05:59.032" v="1340" actId="1076"/>
          <ac:picMkLst>
            <pc:docMk/>
            <pc:sldMk cId="3016625243" sldId="431"/>
            <ac:picMk id="2052" creationId="{6A70C7CA-8A01-42B6-80BC-D55A6D9F9919}"/>
          </ac:picMkLst>
        </pc:picChg>
      </pc:sldChg>
      <pc:sldChg chg="add">
        <pc:chgData name="Andres Gomez" userId="27a7e418-eea3-44e2-8a77-fa457853b3b2" providerId="ADAL" clId="{DA87E8F6-FC16-41AA-8444-66F34CB8F5E9}" dt="2018-11-01T21:08:23.642" v="1364"/>
        <pc:sldMkLst>
          <pc:docMk/>
          <pc:sldMk cId="3175977977" sldId="432"/>
        </pc:sldMkLst>
      </pc:sldChg>
      <pc:sldChg chg="add">
        <pc:chgData name="Andres Gomez" userId="27a7e418-eea3-44e2-8a77-fa457853b3b2" providerId="ADAL" clId="{DA87E8F6-FC16-41AA-8444-66F34CB8F5E9}" dt="2018-11-01T21:08:23.642" v="1364"/>
        <pc:sldMkLst>
          <pc:docMk/>
          <pc:sldMk cId="4026627567" sldId="433"/>
        </pc:sldMkLst>
      </pc:sldChg>
      <pc:sldChg chg="add">
        <pc:chgData name="Andres Gomez" userId="27a7e418-eea3-44e2-8a77-fa457853b3b2" providerId="ADAL" clId="{DA87E8F6-FC16-41AA-8444-66F34CB8F5E9}" dt="2018-11-01T21:08:23.642" v="1364"/>
        <pc:sldMkLst>
          <pc:docMk/>
          <pc:sldMk cId="2736904555" sldId="434"/>
        </pc:sldMkLst>
      </pc:sldChg>
      <pc:sldChg chg="add">
        <pc:chgData name="Andres Gomez" userId="27a7e418-eea3-44e2-8a77-fa457853b3b2" providerId="ADAL" clId="{DA87E8F6-FC16-41AA-8444-66F34CB8F5E9}" dt="2018-11-01T21:08:23.642" v="1364"/>
        <pc:sldMkLst>
          <pc:docMk/>
          <pc:sldMk cId="2107411407" sldId="435"/>
        </pc:sldMkLst>
      </pc:sldChg>
      <pc:sldChg chg="add">
        <pc:chgData name="Andres Gomez" userId="27a7e418-eea3-44e2-8a77-fa457853b3b2" providerId="ADAL" clId="{DA87E8F6-FC16-41AA-8444-66F34CB8F5E9}" dt="2018-11-01T21:08:23.642" v="1364"/>
        <pc:sldMkLst>
          <pc:docMk/>
          <pc:sldMk cId="2949878040" sldId="436"/>
        </pc:sldMkLst>
      </pc:sldChg>
      <pc:sldChg chg="addSp delSp modSp add">
        <pc:chgData name="Andres Gomez" userId="27a7e418-eea3-44e2-8a77-fa457853b3b2" providerId="ADAL" clId="{DA87E8F6-FC16-41AA-8444-66F34CB8F5E9}" dt="2018-11-01T21:09:45.412" v="1381" actId="1076"/>
        <pc:sldMkLst>
          <pc:docMk/>
          <pc:sldMk cId="580533542" sldId="437"/>
        </pc:sldMkLst>
        <pc:spChg chg="mod">
          <ac:chgData name="Andres Gomez" userId="27a7e418-eea3-44e2-8a77-fa457853b3b2" providerId="ADAL" clId="{DA87E8F6-FC16-41AA-8444-66F34CB8F5E9}" dt="2018-11-01T21:09:19.732" v="1371" actId="1076"/>
          <ac:spMkLst>
            <pc:docMk/>
            <pc:sldMk cId="580533542" sldId="437"/>
            <ac:spMk id="4" creationId="{5019CF05-AD24-4C00-87B6-ADC28E37811F}"/>
          </ac:spMkLst>
        </pc:spChg>
        <pc:picChg chg="add del mod">
          <ac:chgData name="Andres Gomez" userId="27a7e418-eea3-44e2-8a77-fa457853b3b2" providerId="ADAL" clId="{DA87E8F6-FC16-41AA-8444-66F34CB8F5E9}" dt="2018-11-01T21:09:40.533" v="1378" actId="478"/>
          <ac:picMkLst>
            <pc:docMk/>
            <pc:sldMk cId="580533542" sldId="437"/>
            <ac:picMk id="7" creationId="{B52EA165-1D5A-4223-B430-CA29096D6780}"/>
          </ac:picMkLst>
        </pc:picChg>
        <pc:picChg chg="add del">
          <ac:chgData name="Andres Gomez" userId="27a7e418-eea3-44e2-8a77-fa457853b3b2" providerId="ADAL" clId="{DA87E8F6-FC16-41AA-8444-66F34CB8F5E9}" dt="2018-11-01T21:09:10.918" v="1368" actId="478"/>
          <ac:picMkLst>
            <pc:docMk/>
            <pc:sldMk cId="580533542" sldId="437"/>
            <ac:picMk id="2050" creationId="{2A9068E7-F242-4DD9-9537-860D3B4C43AF}"/>
          </ac:picMkLst>
        </pc:picChg>
        <pc:picChg chg="del">
          <ac:chgData name="Andres Gomez" userId="27a7e418-eea3-44e2-8a77-fa457853b3b2" providerId="ADAL" clId="{DA87E8F6-FC16-41AA-8444-66F34CB8F5E9}" dt="2018-11-01T21:09:21.253" v="1372" actId="478"/>
          <ac:picMkLst>
            <pc:docMk/>
            <pc:sldMk cId="580533542" sldId="437"/>
            <ac:picMk id="2052" creationId="{6A70C7CA-8A01-42B6-80BC-D55A6D9F9919}"/>
          </ac:picMkLst>
        </pc:picChg>
        <pc:picChg chg="add mod">
          <ac:chgData name="Andres Gomez" userId="27a7e418-eea3-44e2-8a77-fa457853b3b2" providerId="ADAL" clId="{DA87E8F6-FC16-41AA-8444-66F34CB8F5E9}" dt="2018-11-01T21:09:45.412" v="1381" actId="1076"/>
          <ac:picMkLst>
            <pc:docMk/>
            <pc:sldMk cId="580533542" sldId="437"/>
            <ac:picMk id="3074" creationId="{D32C4911-2A3D-4948-B148-8F365AF05212}"/>
          </ac:picMkLst>
        </pc:picChg>
      </pc:sldChg>
      <pc:sldChg chg="addSp delSp modSp add modNotesTx">
        <pc:chgData name="Andres Gomez" userId="27a7e418-eea3-44e2-8a77-fa457853b3b2" providerId="ADAL" clId="{DA87E8F6-FC16-41AA-8444-66F34CB8F5E9}" dt="2018-11-01T21:19:22.938" v="1749" actId="5793"/>
        <pc:sldMkLst>
          <pc:docMk/>
          <pc:sldMk cId="1163285152" sldId="438"/>
        </pc:sldMkLst>
        <pc:spChg chg="mod">
          <ac:chgData name="Andres Gomez" userId="27a7e418-eea3-44e2-8a77-fa457853b3b2" providerId="ADAL" clId="{DA87E8F6-FC16-41AA-8444-66F34CB8F5E9}" dt="2018-11-01T21:15:55.645" v="1411" actId="20577"/>
          <ac:spMkLst>
            <pc:docMk/>
            <pc:sldMk cId="1163285152" sldId="438"/>
            <ac:spMk id="2" creationId="{3EEE3C57-AED2-49EF-B017-4C7DFCF172DE}"/>
          </ac:spMkLst>
        </pc:spChg>
        <pc:spChg chg="mod">
          <ac:chgData name="Andres Gomez" userId="27a7e418-eea3-44e2-8a77-fa457853b3b2" providerId="ADAL" clId="{DA87E8F6-FC16-41AA-8444-66F34CB8F5E9}" dt="2018-11-01T21:17:37.855" v="1572" actId="1035"/>
          <ac:spMkLst>
            <pc:docMk/>
            <pc:sldMk cId="1163285152" sldId="438"/>
            <ac:spMk id="4" creationId="{5019CF05-AD24-4C00-87B6-ADC28E37811F}"/>
          </ac:spMkLst>
        </pc:spChg>
        <pc:picChg chg="add mod">
          <ac:chgData name="Andres Gomez" userId="27a7e418-eea3-44e2-8a77-fa457853b3b2" providerId="ADAL" clId="{DA87E8F6-FC16-41AA-8444-66F34CB8F5E9}" dt="2018-11-01T21:18:52.546" v="1575" actId="1076"/>
          <ac:picMkLst>
            <pc:docMk/>
            <pc:sldMk cId="1163285152" sldId="438"/>
            <ac:picMk id="3" creationId="{E7CB5CBE-99D0-4B90-BDCC-D15AE70E73AB}"/>
          </ac:picMkLst>
        </pc:picChg>
        <pc:picChg chg="del">
          <ac:chgData name="Andres Gomez" userId="27a7e418-eea3-44e2-8a77-fa457853b3b2" providerId="ADAL" clId="{DA87E8F6-FC16-41AA-8444-66F34CB8F5E9}" dt="2018-11-01T21:16:07.517" v="1412" actId="478"/>
          <ac:picMkLst>
            <pc:docMk/>
            <pc:sldMk cId="1163285152" sldId="438"/>
            <ac:picMk id="3074" creationId="{D32C4911-2A3D-4948-B148-8F365AF05212}"/>
          </ac:picMkLst>
        </pc:picChg>
      </pc:sldChg>
      <pc:sldChg chg="addSp delSp modSp add modNotesTx">
        <pc:chgData name="Andres Gomez" userId="27a7e418-eea3-44e2-8a77-fa457853b3b2" providerId="ADAL" clId="{DA87E8F6-FC16-41AA-8444-66F34CB8F5E9}" dt="2018-11-01T21:22:07.389" v="1773" actId="20577"/>
        <pc:sldMkLst>
          <pc:docMk/>
          <pc:sldMk cId="793307159" sldId="439"/>
        </pc:sldMkLst>
        <pc:spChg chg="mod">
          <ac:chgData name="Andres Gomez" userId="27a7e418-eea3-44e2-8a77-fa457853b3b2" providerId="ADAL" clId="{DA87E8F6-FC16-41AA-8444-66F34CB8F5E9}" dt="2018-11-01T21:21:38.200" v="1770" actId="20577"/>
          <ac:spMkLst>
            <pc:docMk/>
            <pc:sldMk cId="793307159" sldId="439"/>
            <ac:spMk id="4" creationId="{5019CF05-AD24-4C00-87B6-ADC28E37811F}"/>
          </ac:spMkLst>
        </pc:spChg>
        <pc:picChg chg="del">
          <ac:chgData name="Andres Gomez" userId="27a7e418-eea3-44e2-8a77-fa457853b3b2" providerId="ADAL" clId="{DA87E8F6-FC16-41AA-8444-66F34CB8F5E9}" dt="2018-11-01T21:21:16.956" v="1764" actId="478"/>
          <ac:picMkLst>
            <pc:docMk/>
            <pc:sldMk cId="793307159" sldId="439"/>
            <ac:picMk id="3" creationId="{E7CB5CBE-99D0-4B90-BDCC-D15AE70E73AB}"/>
          </ac:picMkLst>
        </pc:picChg>
        <pc:picChg chg="add mod">
          <ac:chgData name="Andres Gomez" userId="27a7e418-eea3-44e2-8a77-fa457853b3b2" providerId="ADAL" clId="{DA87E8F6-FC16-41AA-8444-66F34CB8F5E9}" dt="2018-11-01T21:21:30.846" v="1769" actId="1076"/>
          <ac:picMkLst>
            <pc:docMk/>
            <pc:sldMk cId="793307159" sldId="439"/>
            <ac:picMk id="5" creationId="{FE4F9626-DF83-4FFC-ADAD-61E0C0D8F314}"/>
          </ac:picMkLst>
        </pc:picChg>
        <pc:picChg chg="add mod">
          <ac:chgData name="Andres Gomez" userId="27a7e418-eea3-44e2-8a77-fa457853b3b2" providerId="ADAL" clId="{DA87E8F6-FC16-41AA-8444-66F34CB8F5E9}" dt="2018-11-01T21:22:01.464" v="1772" actId="1076"/>
          <ac:picMkLst>
            <pc:docMk/>
            <pc:sldMk cId="793307159" sldId="439"/>
            <ac:picMk id="6" creationId="{4E1E4AB5-55F9-458C-98B8-518037F81AA8}"/>
          </ac:picMkLst>
        </pc:picChg>
      </pc:sldChg>
      <pc:sldChg chg="addSp delSp modSp add modAnim modNotesTx">
        <pc:chgData name="Andres Gomez" userId="27a7e418-eea3-44e2-8a77-fa457853b3b2" providerId="ADAL" clId="{DA87E8F6-FC16-41AA-8444-66F34CB8F5E9}" dt="2018-11-01T21:34:29.655" v="2049" actId="20577"/>
        <pc:sldMkLst>
          <pc:docMk/>
          <pc:sldMk cId="1546579918" sldId="440"/>
        </pc:sldMkLst>
        <pc:picChg chg="add mod">
          <ac:chgData name="Andres Gomez" userId="27a7e418-eea3-44e2-8a77-fa457853b3b2" providerId="ADAL" clId="{DA87E8F6-FC16-41AA-8444-66F34CB8F5E9}" dt="2018-11-01T21:32:20.802" v="1875" actId="1076"/>
          <ac:picMkLst>
            <pc:docMk/>
            <pc:sldMk cId="1546579918" sldId="440"/>
            <ac:picMk id="3" creationId="{A2DF5588-9B95-4B85-BBEC-C222B1BA77F6}"/>
          </ac:picMkLst>
        </pc:picChg>
        <pc:picChg chg="del">
          <ac:chgData name="Andres Gomez" userId="27a7e418-eea3-44e2-8a77-fa457853b3b2" providerId="ADAL" clId="{DA87E8F6-FC16-41AA-8444-66F34CB8F5E9}" dt="2018-11-01T21:23:03.241" v="1775" actId="478"/>
          <ac:picMkLst>
            <pc:docMk/>
            <pc:sldMk cId="1546579918" sldId="440"/>
            <ac:picMk id="5" creationId="{FE4F9626-DF83-4FFC-ADAD-61E0C0D8F314}"/>
          </ac:picMkLst>
        </pc:picChg>
        <pc:picChg chg="del">
          <ac:chgData name="Andres Gomez" userId="27a7e418-eea3-44e2-8a77-fa457853b3b2" providerId="ADAL" clId="{DA87E8F6-FC16-41AA-8444-66F34CB8F5E9}" dt="2018-11-01T21:23:19.593" v="1776" actId="478"/>
          <ac:picMkLst>
            <pc:docMk/>
            <pc:sldMk cId="1546579918" sldId="440"/>
            <ac:picMk id="6" creationId="{4E1E4AB5-55F9-458C-98B8-518037F81AA8}"/>
          </ac:picMkLst>
        </pc:picChg>
        <pc:picChg chg="add mod">
          <ac:chgData name="Andres Gomez" userId="27a7e418-eea3-44e2-8a77-fa457853b3b2" providerId="ADAL" clId="{DA87E8F6-FC16-41AA-8444-66F34CB8F5E9}" dt="2018-11-01T21:33:28.923" v="1878" actId="1076"/>
          <ac:picMkLst>
            <pc:docMk/>
            <pc:sldMk cId="1546579918" sldId="440"/>
            <ac:picMk id="7" creationId="{0781CADE-9CF4-4A02-B440-74C43320A014}"/>
          </ac:picMkLst>
        </pc:picChg>
      </pc:sldChg>
      <pc:sldChg chg="addSp delSp modSp add">
        <pc:chgData name="Andres Gomez" userId="27a7e418-eea3-44e2-8a77-fa457853b3b2" providerId="ADAL" clId="{DA87E8F6-FC16-41AA-8444-66F34CB8F5E9}" dt="2018-11-02T14:24:08.653" v="3106" actId="1076"/>
        <pc:sldMkLst>
          <pc:docMk/>
          <pc:sldMk cId="526734790" sldId="441"/>
        </pc:sldMkLst>
        <pc:spChg chg="del">
          <ac:chgData name="Andres Gomez" userId="27a7e418-eea3-44e2-8a77-fa457853b3b2" providerId="ADAL" clId="{DA87E8F6-FC16-41AA-8444-66F34CB8F5E9}" dt="2018-11-01T21:36:27.500" v="2051"/>
          <ac:spMkLst>
            <pc:docMk/>
            <pc:sldMk cId="526734790" sldId="441"/>
            <ac:spMk id="2" creationId="{3FD0B5E4-0754-4AAD-9DE1-60B7EA9DCF5F}"/>
          </ac:spMkLst>
        </pc:spChg>
        <pc:spChg chg="add mod">
          <ac:chgData name="Andres Gomez" userId="27a7e418-eea3-44e2-8a77-fa457853b3b2" providerId="ADAL" clId="{DA87E8F6-FC16-41AA-8444-66F34CB8F5E9}" dt="2018-11-01T21:36:46.359" v="2090" actId="20577"/>
          <ac:spMkLst>
            <pc:docMk/>
            <pc:sldMk cId="526734790" sldId="441"/>
            <ac:spMk id="3" creationId="{E1E528F3-7674-4E21-9F4D-7A81ECBBA43F}"/>
          </ac:spMkLst>
        </pc:spChg>
        <pc:spChg chg="add mod">
          <ac:chgData name="Andres Gomez" userId="27a7e418-eea3-44e2-8a77-fa457853b3b2" providerId="ADAL" clId="{DA87E8F6-FC16-41AA-8444-66F34CB8F5E9}" dt="2018-11-01T21:47:59.669" v="2331" actId="20577"/>
          <ac:spMkLst>
            <pc:docMk/>
            <pc:sldMk cId="526734790" sldId="441"/>
            <ac:spMk id="4" creationId="{F9418D60-31F4-47FD-983B-F151E02CA851}"/>
          </ac:spMkLst>
        </pc:spChg>
        <pc:picChg chg="add mod">
          <ac:chgData name="Andres Gomez" userId="27a7e418-eea3-44e2-8a77-fa457853b3b2" providerId="ADAL" clId="{DA87E8F6-FC16-41AA-8444-66F34CB8F5E9}" dt="2018-11-02T14:24:08.653" v="3106" actId="1076"/>
          <ac:picMkLst>
            <pc:docMk/>
            <pc:sldMk cId="526734790" sldId="441"/>
            <ac:picMk id="2" creationId="{458D6EBA-FA0C-4B10-B346-6AA71A8609E0}"/>
          </ac:picMkLst>
        </pc:picChg>
        <pc:picChg chg="add del mod">
          <ac:chgData name="Andres Gomez" userId="27a7e418-eea3-44e2-8a77-fa457853b3b2" providerId="ADAL" clId="{DA87E8F6-FC16-41AA-8444-66F34CB8F5E9}" dt="2018-11-02T14:24:02.278" v="3102" actId="478"/>
          <ac:picMkLst>
            <pc:docMk/>
            <pc:sldMk cId="526734790" sldId="441"/>
            <ac:picMk id="5" creationId="{42B62D43-624C-4129-BDE4-CFA975AAF65F}"/>
          </ac:picMkLst>
        </pc:picChg>
      </pc:sldChg>
      <pc:sldChg chg="addSp delSp modSp add modAnim">
        <pc:chgData name="Andres Gomez" userId="27a7e418-eea3-44e2-8a77-fa457853b3b2" providerId="ADAL" clId="{DA87E8F6-FC16-41AA-8444-66F34CB8F5E9}" dt="2018-11-01T21:41:34.717" v="2253"/>
        <pc:sldMkLst>
          <pc:docMk/>
          <pc:sldMk cId="1597399489" sldId="442"/>
        </pc:sldMkLst>
        <pc:spChg chg="mod">
          <ac:chgData name="Andres Gomez" userId="27a7e418-eea3-44e2-8a77-fa457853b3b2" providerId="ADAL" clId="{DA87E8F6-FC16-41AA-8444-66F34CB8F5E9}" dt="2018-11-01T21:40:18.857" v="2247" actId="20577"/>
          <ac:spMkLst>
            <pc:docMk/>
            <pc:sldMk cId="1597399489" sldId="442"/>
            <ac:spMk id="2" creationId="{AD2ED1CB-A9E2-4795-9F0A-6C32F4530875}"/>
          </ac:spMkLst>
        </pc:spChg>
        <pc:spChg chg="add del">
          <ac:chgData name="Andres Gomez" userId="27a7e418-eea3-44e2-8a77-fa457853b3b2" providerId="ADAL" clId="{DA87E8F6-FC16-41AA-8444-66F34CB8F5E9}" dt="2018-11-01T21:40:45.500" v="2248" actId="478"/>
          <ac:spMkLst>
            <pc:docMk/>
            <pc:sldMk cId="1597399489" sldId="442"/>
            <ac:spMk id="3" creationId="{DA096A30-C8E5-448E-951D-5DB7068217F5}"/>
          </ac:spMkLst>
        </pc:spChg>
        <pc:picChg chg="add mod">
          <ac:chgData name="Andres Gomez" userId="27a7e418-eea3-44e2-8a77-fa457853b3b2" providerId="ADAL" clId="{DA87E8F6-FC16-41AA-8444-66F34CB8F5E9}" dt="2018-11-01T21:40:49.705" v="2250" actId="1076"/>
          <ac:picMkLst>
            <pc:docMk/>
            <pc:sldMk cId="1597399489" sldId="442"/>
            <ac:picMk id="4" creationId="{9EB0A6C3-B821-4AD9-8A4A-C4A94F68FF58}"/>
          </ac:picMkLst>
        </pc:picChg>
        <pc:picChg chg="add mod">
          <ac:chgData name="Andres Gomez" userId="27a7e418-eea3-44e2-8a77-fa457853b3b2" providerId="ADAL" clId="{DA87E8F6-FC16-41AA-8444-66F34CB8F5E9}" dt="2018-11-01T21:41:32.954" v="2252" actId="1076"/>
          <ac:picMkLst>
            <pc:docMk/>
            <pc:sldMk cId="1597399489" sldId="442"/>
            <ac:picMk id="5" creationId="{BAD10708-A014-401F-9DC3-DF07E95F2935}"/>
          </ac:picMkLst>
        </pc:picChg>
      </pc:sldChg>
      <pc:sldChg chg="addSp delSp modSp add delAnim modAnim">
        <pc:chgData name="Andres Gomez" userId="27a7e418-eea3-44e2-8a77-fa457853b3b2" providerId="ADAL" clId="{DA87E8F6-FC16-41AA-8444-66F34CB8F5E9}" dt="2018-11-01T21:43:41.235" v="2279"/>
        <pc:sldMkLst>
          <pc:docMk/>
          <pc:sldMk cId="2087850265" sldId="443"/>
        </pc:sldMkLst>
        <pc:spChg chg="mod">
          <ac:chgData name="Andres Gomez" userId="27a7e418-eea3-44e2-8a77-fa457853b3b2" providerId="ADAL" clId="{DA87E8F6-FC16-41AA-8444-66F34CB8F5E9}" dt="2018-11-01T21:41:54.975" v="2271" actId="20577"/>
          <ac:spMkLst>
            <pc:docMk/>
            <pc:sldMk cId="2087850265" sldId="443"/>
            <ac:spMk id="2" creationId="{AD2ED1CB-A9E2-4795-9F0A-6C32F4530875}"/>
          </ac:spMkLst>
        </pc:spChg>
        <pc:picChg chg="add mod">
          <ac:chgData name="Andres Gomez" userId="27a7e418-eea3-44e2-8a77-fa457853b3b2" providerId="ADAL" clId="{DA87E8F6-FC16-41AA-8444-66F34CB8F5E9}" dt="2018-11-01T21:42:59.756" v="2274" actId="1076"/>
          <ac:picMkLst>
            <pc:docMk/>
            <pc:sldMk cId="2087850265" sldId="443"/>
            <ac:picMk id="3" creationId="{886D6853-E074-409D-B1B7-8A37660104EA}"/>
          </ac:picMkLst>
        </pc:picChg>
        <pc:picChg chg="del">
          <ac:chgData name="Andres Gomez" userId="27a7e418-eea3-44e2-8a77-fa457853b3b2" providerId="ADAL" clId="{DA87E8F6-FC16-41AA-8444-66F34CB8F5E9}" dt="2018-11-01T21:42:56.318" v="2272" actId="478"/>
          <ac:picMkLst>
            <pc:docMk/>
            <pc:sldMk cId="2087850265" sldId="443"/>
            <ac:picMk id="4" creationId="{9EB0A6C3-B821-4AD9-8A4A-C4A94F68FF58}"/>
          </ac:picMkLst>
        </pc:picChg>
        <pc:picChg chg="del">
          <ac:chgData name="Andres Gomez" userId="27a7e418-eea3-44e2-8a77-fa457853b3b2" providerId="ADAL" clId="{DA87E8F6-FC16-41AA-8444-66F34CB8F5E9}" dt="2018-11-01T21:43:34.287" v="2275" actId="478"/>
          <ac:picMkLst>
            <pc:docMk/>
            <pc:sldMk cId="2087850265" sldId="443"/>
            <ac:picMk id="5" creationId="{BAD10708-A014-401F-9DC3-DF07E95F2935}"/>
          </ac:picMkLst>
        </pc:picChg>
        <pc:picChg chg="add mod">
          <ac:chgData name="Andres Gomez" userId="27a7e418-eea3-44e2-8a77-fa457853b3b2" providerId="ADAL" clId="{DA87E8F6-FC16-41AA-8444-66F34CB8F5E9}" dt="2018-11-01T21:43:39.942" v="2278" actId="1076"/>
          <ac:picMkLst>
            <pc:docMk/>
            <pc:sldMk cId="2087850265" sldId="443"/>
            <ac:picMk id="6" creationId="{6C08CE47-4552-4E4D-8380-D53D4152B61A}"/>
          </ac:picMkLst>
        </pc:picChg>
      </pc:sldChg>
      <pc:sldChg chg="addSp delSp modSp add delAnim modAnim">
        <pc:chgData name="Andres Gomez" userId="27a7e418-eea3-44e2-8a77-fa457853b3b2" providerId="ADAL" clId="{DA87E8F6-FC16-41AA-8444-66F34CB8F5E9}" dt="2018-11-01T21:46:33.767" v="2301"/>
        <pc:sldMkLst>
          <pc:docMk/>
          <pc:sldMk cId="2015394636" sldId="444"/>
        </pc:sldMkLst>
        <pc:spChg chg="mod">
          <ac:chgData name="Andres Gomez" userId="27a7e418-eea3-44e2-8a77-fa457853b3b2" providerId="ADAL" clId="{DA87E8F6-FC16-41AA-8444-66F34CB8F5E9}" dt="2018-11-01T21:46:04.115" v="2298" actId="20577"/>
          <ac:spMkLst>
            <pc:docMk/>
            <pc:sldMk cId="2015394636" sldId="444"/>
            <ac:spMk id="2" creationId="{AD2ED1CB-A9E2-4795-9F0A-6C32F4530875}"/>
          </ac:spMkLst>
        </pc:spChg>
        <pc:picChg chg="del">
          <ac:chgData name="Andres Gomez" userId="27a7e418-eea3-44e2-8a77-fa457853b3b2" providerId="ADAL" clId="{DA87E8F6-FC16-41AA-8444-66F34CB8F5E9}" dt="2018-11-01T21:45:51.507" v="2281" actId="478"/>
          <ac:picMkLst>
            <pc:docMk/>
            <pc:sldMk cId="2015394636" sldId="444"/>
            <ac:picMk id="3" creationId="{886D6853-E074-409D-B1B7-8A37660104EA}"/>
          </ac:picMkLst>
        </pc:picChg>
        <pc:picChg chg="add mod">
          <ac:chgData name="Andres Gomez" userId="27a7e418-eea3-44e2-8a77-fa457853b3b2" providerId="ADAL" clId="{DA87E8F6-FC16-41AA-8444-66F34CB8F5E9}" dt="2018-11-01T21:45:55.770" v="2284" actId="1076"/>
          <ac:picMkLst>
            <pc:docMk/>
            <pc:sldMk cId="2015394636" sldId="444"/>
            <ac:picMk id="4" creationId="{2F9CC575-2A00-4605-918A-627F0592FADE}"/>
          </ac:picMkLst>
        </pc:picChg>
        <pc:picChg chg="add mod">
          <ac:chgData name="Andres Gomez" userId="27a7e418-eea3-44e2-8a77-fa457853b3b2" providerId="ADAL" clId="{DA87E8F6-FC16-41AA-8444-66F34CB8F5E9}" dt="2018-11-01T21:46:32.484" v="2300" actId="1076"/>
          <ac:picMkLst>
            <pc:docMk/>
            <pc:sldMk cId="2015394636" sldId="444"/>
            <ac:picMk id="5" creationId="{E05F123D-0EDC-423C-B2D9-F28ED6F3FA1F}"/>
          </ac:picMkLst>
        </pc:picChg>
        <pc:picChg chg="del">
          <ac:chgData name="Andres Gomez" userId="27a7e418-eea3-44e2-8a77-fa457853b3b2" providerId="ADAL" clId="{DA87E8F6-FC16-41AA-8444-66F34CB8F5E9}" dt="2018-11-01T21:45:53.155" v="2282" actId="478"/>
          <ac:picMkLst>
            <pc:docMk/>
            <pc:sldMk cId="2015394636" sldId="444"/>
            <ac:picMk id="6" creationId="{6C08CE47-4552-4E4D-8380-D53D4152B61A}"/>
          </ac:picMkLst>
        </pc:picChg>
      </pc:sldChg>
      <pc:sldChg chg="modSp add">
        <pc:chgData name="Andres Gomez" userId="27a7e418-eea3-44e2-8a77-fa457853b3b2" providerId="ADAL" clId="{DA87E8F6-FC16-41AA-8444-66F34CB8F5E9}" dt="2018-11-01T21:51:47.701" v="2518" actId="313"/>
        <pc:sldMkLst>
          <pc:docMk/>
          <pc:sldMk cId="2585063352" sldId="445"/>
        </pc:sldMkLst>
        <pc:spChg chg="mod">
          <ac:chgData name="Andres Gomez" userId="27a7e418-eea3-44e2-8a77-fa457853b3b2" providerId="ADAL" clId="{DA87E8F6-FC16-41AA-8444-66F34CB8F5E9}" dt="2018-11-01T21:49:26.621" v="2382" actId="20577"/>
          <ac:spMkLst>
            <pc:docMk/>
            <pc:sldMk cId="2585063352" sldId="445"/>
            <ac:spMk id="2" creationId="{B230ECFD-0998-4CB3-BDDF-47C88B0E4633}"/>
          </ac:spMkLst>
        </pc:spChg>
        <pc:spChg chg="mod">
          <ac:chgData name="Andres Gomez" userId="27a7e418-eea3-44e2-8a77-fa457853b3b2" providerId="ADAL" clId="{DA87E8F6-FC16-41AA-8444-66F34CB8F5E9}" dt="2018-11-01T21:51:47.701" v="2518" actId="313"/>
          <ac:spMkLst>
            <pc:docMk/>
            <pc:sldMk cId="2585063352" sldId="445"/>
            <ac:spMk id="3" creationId="{29EF8541-A58E-40D3-8481-CE35747970FF}"/>
          </ac:spMkLst>
        </pc:spChg>
      </pc:sldChg>
      <pc:sldChg chg="addSp delSp modSp add">
        <pc:chgData name="Andres Gomez" userId="27a7e418-eea3-44e2-8a77-fa457853b3b2" providerId="ADAL" clId="{DA87E8F6-FC16-41AA-8444-66F34CB8F5E9}" dt="2018-11-01T21:56:05.845" v="2563" actId="1076"/>
        <pc:sldMkLst>
          <pc:docMk/>
          <pc:sldMk cId="344662934" sldId="446"/>
        </pc:sldMkLst>
        <pc:spChg chg="mod">
          <ac:chgData name="Andres Gomez" userId="27a7e418-eea3-44e2-8a77-fa457853b3b2" providerId="ADAL" clId="{DA87E8F6-FC16-41AA-8444-66F34CB8F5E9}" dt="2018-11-01T21:55:01.470" v="2557" actId="20577"/>
          <ac:spMkLst>
            <pc:docMk/>
            <pc:sldMk cId="344662934" sldId="446"/>
            <ac:spMk id="2" creationId="{B230ECFD-0998-4CB3-BDDF-47C88B0E4633}"/>
          </ac:spMkLst>
        </pc:spChg>
        <pc:spChg chg="del">
          <ac:chgData name="Andres Gomez" userId="27a7e418-eea3-44e2-8a77-fa457853b3b2" providerId="ADAL" clId="{DA87E8F6-FC16-41AA-8444-66F34CB8F5E9}" dt="2018-11-01T21:55:25.394" v="2558" actId="478"/>
          <ac:spMkLst>
            <pc:docMk/>
            <pc:sldMk cId="344662934" sldId="446"/>
            <ac:spMk id="3" creationId="{29EF8541-A58E-40D3-8481-CE35747970FF}"/>
          </ac:spMkLst>
        </pc:spChg>
        <pc:spChg chg="add del mod">
          <ac:chgData name="Andres Gomez" userId="27a7e418-eea3-44e2-8a77-fa457853b3b2" providerId="ADAL" clId="{DA87E8F6-FC16-41AA-8444-66F34CB8F5E9}" dt="2018-11-01T21:55:27.652" v="2560" actId="478"/>
          <ac:spMkLst>
            <pc:docMk/>
            <pc:sldMk cId="344662934" sldId="446"/>
            <ac:spMk id="5" creationId="{F23063B7-CE0B-4651-82C3-799D51AAA6B0}"/>
          </ac:spMkLst>
        </pc:spChg>
        <pc:picChg chg="add mod">
          <ac:chgData name="Andres Gomez" userId="27a7e418-eea3-44e2-8a77-fa457853b3b2" providerId="ADAL" clId="{DA87E8F6-FC16-41AA-8444-66F34CB8F5E9}" dt="2018-11-01T21:55:29.662" v="2561" actId="1076"/>
          <ac:picMkLst>
            <pc:docMk/>
            <pc:sldMk cId="344662934" sldId="446"/>
            <ac:picMk id="6" creationId="{F3129A6F-51EE-406B-BB65-C2FD87CD0DEB}"/>
          </ac:picMkLst>
        </pc:picChg>
        <pc:picChg chg="add mod">
          <ac:chgData name="Andres Gomez" userId="27a7e418-eea3-44e2-8a77-fa457853b3b2" providerId="ADAL" clId="{DA87E8F6-FC16-41AA-8444-66F34CB8F5E9}" dt="2018-11-01T21:56:05.845" v="2563" actId="1076"/>
          <ac:picMkLst>
            <pc:docMk/>
            <pc:sldMk cId="344662934" sldId="446"/>
            <ac:picMk id="7" creationId="{55615FF1-D9A2-443D-BE54-CDED0DF29A0D}"/>
          </ac:picMkLst>
        </pc:picChg>
      </pc:sldChg>
      <pc:sldChg chg="addSp delSp modSp add">
        <pc:chgData name="Andres Gomez" userId="27a7e418-eea3-44e2-8a77-fa457853b3b2" providerId="ADAL" clId="{DA87E8F6-FC16-41AA-8444-66F34CB8F5E9}" dt="2018-11-01T21:58:44.264" v="2609" actId="1076"/>
        <pc:sldMkLst>
          <pc:docMk/>
          <pc:sldMk cId="3336961230" sldId="447"/>
        </pc:sldMkLst>
        <pc:spChg chg="mod">
          <ac:chgData name="Andres Gomez" userId="27a7e418-eea3-44e2-8a77-fa457853b3b2" providerId="ADAL" clId="{DA87E8F6-FC16-41AA-8444-66F34CB8F5E9}" dt="2018-11-01T21:56:33.359" v="2603" actId="20577"/>
          <ac:spMkLst>
            <pc:docMk/>
            <pc:sldMk cId="3336961230" sldId="447"/>
            <ac:spMk id="2" creationId="{B230ECFD-0998-4CB3-BDDF-47C88B0E4633}"/>
          </ac:spMkLst>
        </pc:spChg>
        <pc:picChg chg="add mod">
          <ac:chgData name="Andres Gomez" userId="27a7e418-eea3-44e2-8a77-fa457853b3b2" providerId="ADAL" clId="{DA87E8F6-FC16-41AA-8444-66F34CB8F5E9}" dt="2018-11-01T21:58:06.247" v="2606" actId="1076"/>
          <ac:picMkLst>
            <pc:docMk/>
            <pc:sldMk cId="3336961230" sldId="447"/>
            <ac:picMk id="3" creationId="{28F0AA81-5654-4860-A8D9-FABB7E0221CA}"/>
          </ac:picMkLst>
        </pc:picChg>
        <pc:picChg chg="add mod">
          <ac:chgData name="Andres Gomez" userId="27a7e418-eea3-44e2-8a77-fa457853b3b2" providerId="ADAL" clId="{DA87E8F6-FC16-41AA-8444-66F34CB8F5E9}" dt="2018-11-01T21:58:44.264" v="2609" actId="1076"/>
          <ac:picMkLst>
            <pc:docMk/>
            <pc:sldMk cId="3336961230" sldId="447"/>
            <ac:picMk id="4" creationId="{856E39A1-2D7F-4B4E-96D7-5C8DE665F296}"/>
          </ac:picMkLst>
        </pc:picChg>
        <pc:picChg chg="del">
          <ac:chgData name="Andres Gomez" userId="27a7e418-eea3-44e2-8a77-fa457853b3b2" providerId="ADAL" clId="{DA87E8F6-FC16-41AA-8444-66F34CB8F5E9}" dt="2018-11-01T21:58:03.839" v="2604" actId="478"/>
          <ac:picMkLst>
            <pc:docMk/>
            <pc:sldMk cId="3336961230" sldId="447"/>
            <ac:picMk id="6" creationId="{F3129A6F-51EE-406B-BB65-C2FD87CD0DEB}"/>
          </ac:picMkLst>
        </pc:picChg>
        <pc:picChg chg="del">
          <ac:chgData name="Andres Gomez" userId="27a7e418-eea3-44e2-8a77-fa457853b3b2" providerId="ADAL" clId="{DA87E8F6-FC16-41AA-8444-66F34CB8F5E9}" dt="2018-11-01T21:58:41.062" v="2607" actId="478"/>
          <ac:picMkLst>
            <pc:docMk/>
            <pc:sldMk cId="3336961230" sldId="447"/>
            <ac:picMk id="7" creationId="{55615FF1-D9A2-443D-BE54-CDED0DF29A0D}"/>
          </ac:picMkLst>
        </pc:picChg>
      </pc:sldChg>
      <pc:sldChg chg="addSp delSp modSp add">
        <pc:chgData name="Andres Gomez" userId="27a7e418-eea3-44e2-8a77-fa457853b3b2" providerId="ADAL" clId="{DA87E8F6-FC16-41AA-8444-66F34CB8F5E9}" dt="2018-11-01T21:59:57.513" v="2650" actId="1076"/>
        <pc:sldMkLst>
          <pc:docMk/>
          <pc:sldMk cId="809536657" sldId="448"/>
        </pc:sldMkLst>
        <pc:spChg chg="mod">
          <ac:chgData name="Andres Gomez" userId="27a7e418-eea3-44e2-8a77-fa457853b3b2" providerId="ADAL" clId="{DA87E8F6-FC16-41AA-8444-66F34CB8F5E9}" dt="2018-11-01T21:59:17.409" v="2644" actId="20577"/>
          <ac:spMkLst>
            <pc:docMk/>
            <pc:sldMk cId="809536657" sldId="448"/>
            <ac:spMk id="2" creationId="{B230ECFD-0998-4CB3-BDDF-47C88B0E4633}"/>
          </ac:spMkLst>
        </pc:spChg>
        <pc:picChg chg="add mod">
          <ac:chgData name="Andres Gomez" userId="27a7e418-eea3-44e2-8a77-fa457853b3b2" providerId="ADAL" clId="{DA87E8F6-FC16-41AA-8444-66F34CB8F5E9}" dt="2018-11-01T21:59:35.064" v="2647" actId="1076"/>
          <ac:picMkLst>
            <pc:docMk/>
            <pc:sldMk cId="809536657" sldId="448"/>
            <ac:picMk id="3" creationId="{F58F451B-A904-4D05-BF56-B0C7D959D2C3}"/>
          </ac:picMkLst>
        </pc:picChg>
        <pc:picChg chg="add mod">
          <ac:chgData name="Andres Gomez" userId="27a7e418-eea3-44e2-8a77-fa457853b3b2" providerId="ADAL" clId="{DA87E8F6-FC16-41AA-8444-66F34CB8F5E9}" dt="2018-11-01T21:59:57.513" v="2650" actId="1076"/>
          <ac:picMkLst>
            <pc:docMk/>
            <pc:sldMk cId="809536657" sldId="448"/>
            <ac:picMk id="4" creationId="{724D8BA2-9FB9-4221-B8BF-CD90DF5AADF7}"/>
          </ac:picMkLst>
        </pc:picChg>
        <pc:picChg chg="del">
          <ac:chgData name="Andres Gomez" userId="27a7e418-eea3-44e2-8a77-fa457853b3b2" providerId="ADAL" clId="{DA87E8F6-FC16-41AA-8444-66F34CB8F5E9}" dt="2018-11-01T21:59:30.496" v="2645" actId="478"/>
          <ac:picMkLst>
            <pc:docMk/>
            <pc:sldMk cId="809536657" sldId="448"/>
            <ac:picMk id="6" creationId="{F3129A6F-51EE-406B-BB65-C2FD87CD0DEB}"/>
          </ac:picMkLst>
        </pc:picChg>
        <pc:picChg chg="del">
          <ac:chgData name="Andres Gomez" userId="27a7e418-eea3-44e2-8a77-fa457853b3b2" providerId="ADAL" clId="{DA87E8F6-FC16-41AA-8444-66F34CB8F5E9}" dt="2018-11-01T21:59:55.250" v="2648" actId="478"/>
          <ac:picMkLst>
            <pc:docMk/>
            <pc:sldMk cId="809536657" sldId="448"/>
            <ac:picMk id="7" creationId="{55615FF1-D9A2-443D-BE54-CDED0DF29A0D}"/>
          </ac:picMkLst>
        </pc:picChg>
      </pc:sldChg>
      <pc:sldChg chg="addSp delSp modSp add">
        <pc:chgData name="Andres Gomez" userId="27a7e418-eea3-44e2-8a77-fa457853b3b2" providerId="ADAL" clId="{DA87E8F6-FC16-41AA-8444-66F34CB8F5E9}" dt="2018-11-01T22:12:57.389" v="2899" actId="1076"/>
        <pc:sldMkLst>
          <pc:docMk/>
          <pc:sldMk cId="1843736592" sldId="450"/>
        </pc:sldMkLst>
        <pc:spChg chg="del">
          <ac:chgData name="Andres Gomez" userId="27a7e418-eea3-44e2-8a77-fa457853b3b2" providerId="ADAL" clId="{DA87E8F6-FC16-41AA-8444-66F34CB8F5E9}" dt="2018-11-01T22:01:53.900" v="2682"/>
          <ac:spMkLst>
            <pc:docMk/>
            <pc:sldMk cId="1843736592" sldId="450"/>
            <ac:spMk id="2" creationId="{0A738CAA-E845-4908-8B22-82384C6B971F}"/>
          </ac:spMkLst>
        </pc:spChg>
        <pc:spChg chg="add mod">
          <ac:chgData name="Andres Gomez" userId="27a7e418-eea3-44e2-8a77-fa457853b3b2" providerId="ADAL" clId="{DA87E8F6-FC16-41AA-8444-66F34CB8F5E9}" dt="2018-11-01T22:02:18.242" v="2741" actId="20577"/>
          <ac:spMkLst>
            <pc:docMk/>
            <pc:sldMk cId="1843736592" sldId="450"/>
            <ac:spMk id="3" creationId="{2562654F-1BD2-4269-9B03-164797DA1B87}"/>
          </ac:spMkLst>
        </pc:spChg>
        <pc:spChg chg="add mod">
          <ac:chgData name="Andres Gomez" userId="27a7e418-eea3-44e2-8a77-fa457853b3b2" providerId="ADAL" clId="{DA87E8F6-FC16-41AA-8444-66F34CB8F5E9}" dt="2018-11-01T22:12:22.606" v="2892" actId="14100"/>
          <ac:spMkLst>
            <pc:docMk/>
            <pc:sldMk cId="1843736592" sldId="450"/>
            <ac:spMk id="4" creationId="{4AF5DFD4-685D-49FB-844E-0E1815CD666E}"/>
          </ac:spMkLst>
        </pc:spChg>
        <pc:picChg chg="add mod">
          <ac:chgData name="Andres Gomez" userId="27a7e418-eea3-44e2-8a77-fa457853b3b2" providerId="ADAL" clId="{DA87E8F6-FC16-41AA-8444-66F34CB8F5E9}" dt="2018-11-01T22:12:31.301" v="2897" actId="1076"/>
          <ac:picMkLst>
            <pc:docMk/>
            <pc:sldMk cId="1843736592" sldId="450"/>
            <ac:picMk id="5" creationId="{C223C276-F48D-4280-A160-CB9002929920}"/>
          </ac:picMkLst>
        </pc:picChg>
        <pc:picChg chg="add mod">
          <ac:chgData name="Andres Gomez" userId="27a7e418-eea3-44e2-8a77-fa457853b3b2" providerId="ADAL" clId="{DA87E8F6-FC16-41AA-8444-66F34CB8F5E9}" dt="2018-11-01T22:12:57.389" v="2899" actId="1076"/>
          <ac:picMkLst>
            <pc:docMk/>
            <pc:sldMk cId="1843736592" sldId="450"/>
            <ac:picMk id="4098" creationId="{92D956EF-F6E5-435A-8657-A4FA42A2459A}"/>
          </ac:picMkLst>
        </pc:picChg>
      </pc:sldChg>
      <pc:sldChg chg="addSp modSp add">
        <pc:chgData name="Andres Gomez" userId="27a7e418-eea3-44e2-8a77-fa457853b3b2" providerId="ADAL" clId="{DA87E8F6-FC16-41AA-8444-66F34CB8F5E9}" dt="2018-11-01T22:14:20.686" v="2923" actId="1076"/>
        <pc:sldMkLst>
          <pc:docMk/>
          <pc:sldMk cId="3390810114" sldId="451"/>
        </pc:sldMkLst>
        <pc:spChg chg="mod">
          <ac:chgData name="Andres Gomez" userId="27a7e418-eea3-44e2-8a77-fa457853b3b2" providerId="ADAL" clId="{DA87E8F6-FC16-41AA-8444-66F34CB8F5E9}" dt="2018-11-01T22:14:18.054" v="2921" actId="14100"/>
          <ac:spMkLst>
            <pc:docMk/>
            <pc:sldMk cId="3390810114" sldId="451"/>
            <ac:spMk id="4" creationId="{4AF5DFD4-685D-49FB-844E-0E1815CD666E}"/>
          </ac:spMkLst>
        </pc:spChg>
        <pc:picChg chg="add mod">
          <ac:chgData name="Andres Gomez" userId="27a7e418-eea3-44e2-8a77-fa457853b3b2" providerId="ADAL" clId="{DA87E8F6-FC16-41AA-8444-66F34CB8F5E9}" dt="2018-11-01T22:14:20.686" v="2923" actId="1076"/>
          <ac:picMkLst>
            <pc:docMk/>
            <pc:sldMk cId="3390810114" sldId="451"/>
            <ac:picMk id="8194" creationId="{D7472F9F-5269-4968-A8EC-6DDF7F14A0D1}"/>
          </ac:picMkLst>
        </pc:picChg>
      </pc:sldChg>
      <pc:sldChg chg="modSp add modNotesTx">
        <pc:chgData name="Andres Gomez" userId="27a7e418-eea3-44e2-8a77-fa457853b3b2" providerId="ADAL" clId="{DA87E8F6-FC16-41AA-8444-66F34CB8F5E9}" dt="2018-11-02T17:28:12.700" v="3110" actId="20577"/>
        <pc:sldMkLst>
          <pc:docMk/>
          <pc:sldMk cId="286924292" sldId="452"/>
        </pc:sldMkLst>
        <pc:spChg chg="mod">
          <ac:chgData name="Andres Gomez" userId="27a7e418-eea3-44e2-8a77-fa457853b3b2" providerId="ADAL" clId="{DA87E8F6-FC16-41AA-8444-66F34CB8F5E9}" dt="2018-11-02T00:08:57.510" v="3065" actId="20577"/>
          <ac:spMkLst>
            <pc:docMk/>
            <pc:sldMk cId="286924292" sldId="452"/>
            <ac:spMk id="4" creationId="{8E74E8A2-5E75-4DD9-82DB-05972278D9D6}"/>
          </ac:spMkLst>
        </pc:spChg>
      </pc:sldChg>
      <pc:sldChg chg="modSp add modNotesTx">
        <pc:chgData name="Andres Gomez" userId="27a7e418-eea3-44e2-8a77-fa457853b3b2" providerId="ADAL" clId="{DA87E8F6-FC16-41AA-8444-66F34CB8F5E9}" dt="2018-11-02T17:47:15.348" v="3114" actId="20577"/>
        <pc:sldMkLst>
          <pc:docMk/>
          <pc:sldMk cId="2867183809" sldId="453"/>
        </pc:sldMkLst>
        <pc:spChg chg="mod">
          <ac:chgData name="Andres Gomez" userId="27a7e418-eea3-44e2-8a77-fa457853b3b2" providerId="ADAL" clId="{DA87E8F6-FC16-41AA-8444-66F34CB8F5E9}" dt="2018-11-02T00:25:57.921" v="3083" actId="20577"/>
          <ac:spMkLst>
            <pc:docMk/>
            <pc:sldMk cId="2867183809" sldId="453"/>
            <ac:spMk id="4" creationId="{8E74E8A2-5E75-4DD9-82DB-05972278D9D6}"/>
          </ac:spMkLst>
        </pc:spChg>
      </pc:sldChg>
      <pc:sldChg chg="modSp add modNotesTx">
        <pc:chgData name="Andres Gomez" userId="27a7e418-eea3-44e2-8a77-fa457853b3b2" providerId="ADAL" clId="{DA87E8F6-FC16-41AA-8444-66F34CB8F5E9}" dt="2018-11-02T17:53:08.249" v="3274" actId="20577"/>
        <pc:sldMkLst>
          <pc:docMk/>
          <pc:sldMk cId="2361078593" sldId="454"/>
        </pc:sldMkLst>
        <pc:spChg chg="mod">
          <ac:chgData name="Andres Gomez" userId="27a7e418-eea3-44e2-8a77-fa457853b3b2" providerId="ADAL" clId="{DA87E8F6-FC16-41AA-8444-66F34CB8F5E9}" dt="2018-11-02T17:52:10.669" v="3117" actId="20577"/>
          <ac:spMkLst>
            <pc:docMk/>
            <pc:sldMk cId="2361078593" sldId="454"/>
            <ac:spMk id="4" creationId="{8E74E8A2-5E75-4DD9-82DB-05972278D9D6}"/>
          </ac:spMkLst>
        </pc:spChg>
      </pc:sldChg>
      <pc:sldChg chg="modSp add ord modNotesTx">
        <pc:chgData name="Andres Gomez" userId="27a7e418-eea3-44e2-8a77-fa457853b3b2" providerId="ADAL" clId="{DA87E8F6-FC16-41AA-8444-66F34CB8F5E9}" dt="2018-11-02T17:56:21.405" v="3599" actId="20577"/>
        <pc:sldMkLst>
          <pc:docMk/>
          <pc:sldMk cId="2651140371" sldId="455"/>
        </pc:sldMkLst>
        <pc:spChg chg="mod">
          <ac:chgData name="Andres Gomez" userId="27a7e418-eea3-44e2-8a77-fa457853b3b2" providerId="ADAL" clId="{DA87E8F6-FC16-41AA-8444-66F34CB8F5E9}" dt="2018-11-02T17:55:39.198" v="3535" actId="20577"/>
          <ac:spMkLst>
            <pc:docMk/>
            <pc:sldMk cId="2651140371" sldId="455"/>
            <ac:spMk id="2" creationId="{DEA08EEB-82B0-4D19-9837-75E1DA9E0AAD}"/>
          </ac:spMkLst>
        </pc:spChg>
        <pc:spChg chg="mod">
          <ac:chgData name="Andres Gomez" userId="27a7e418-eea3-44e2-8a77-fa457853b3b2" providerId="ADAL" clId="{DA87E8F6-FC16-41AA-8444-66F34CB8F5E9}" dt="2018-11-02T17:56:19.101" v="3592" actId="113"/>
          <ac:spMkLst>
            <pc:docMk/>
            <pc:sldMk cId="2651140371" sldId="455"/>
            <ac:spMk id="3" creationId="{035D5EBB-BC03-447A-896D-3C4C4111A5BA}"/>
          </ac:spMkLst>
        </pc:spChg>
      </pc:sldChg>
      <pc:sldChg chg="modSp add">
        <pc:chgData name="Andres Gomez" userId="27a7e418-eea3-44e2-8a77-fa457853b3b2" providerId="ADAL" clId="{DA87E8F6-FC16-41AA-8444-66F34CB8F5E9}" dt="2018-11-02T17:56:30.112" v="3602" actId="113"/>
        <pc:sldMkLst>
          <pc:docMk/>
          <pc:sldMk cId="3946913767" sldId="457"/>
        </pc:sldMkLst>
        <pc:spChg chg="mod">
          <ac:chgData name="Andres Gomez" userId="27a7e418-eea3-44e2-8a77-fa457853b3b2" providerId="ADAL" clId="{DA87E8F6-FC16-41AA-8444-66F34CB8F5E9}" dt="2018-11-02T17:56:30.112" v="3602" actId="113"/>
          <ac:spMkLst>
            <pc:docMk/>
            <pc:sldMk cId="3946913767" sldId="457"/>
            <ac:spMk id="3" creationId="{035D5EBB-BC03-447A-896D-3C4C4111A5BA}"/>
          </ac:spMkLst>
        </pc:spChg>
      </pc:sldChg>
      <pc:sldChg chg="modSp add modNotesTx">
        <pc:chgData name="Andres Gomez" userId="27a7e418-eea3-44e2-8a77-fa457853b3b2" providerId="ADAL" clId="{DA87E8F6-FC16-41AA-8444-66F34CB8F5E9}" dt="2019-01-03T23:35:44.044" v="4454" actId="20577"/>
        <pc:sldMkLst>
          <pc:docMk/>
          <pc:sldMk cId="2517205034" sldId="458"/>
        </pc:sldMkLst>
        <pc:spChg chg="mod">
          <ac:chgData name="Andres Gomez" userId="27a7e418-eea3-44e2-8a77-fa457853b3b2" providerId="ADAL" clId="{DA87E8F6-FC16-41AA-8444-66F34CB8F5E9}" dt="2019-01-03T23:35:44.044" v="4454" actId="20577"/>
          <ac:spMkLst>
            <pc:docMk/>
            <pc:sldMk cId="2517205034" sldId="458"/>
            <ac:spMk id="2" creationId="{20A2B056-B2ED-4499-A13F-BDEB512FF212}"/>
          </ac:spMkLst>
        </pc:spChg>
        <pc:spChg chg="mod">
          <ac:chgData name="Andres Gomez" userId="27a7e418-eea3-44e2-8a77-fa457853b3b2" providerId="ADAL" clId="{DA87E8F6-FC16-41AA-8444-66F34CB8F5E9}" dt="2018-11-02T17:59:26.210" v="3909" actId="20577"/>
          <ac:spMkLst>
            <pc:docMk/>
            <pc:sldMk cId="2517205034" sldId="458"/>
            <ac:spMk id="3" creationId="{77194155-D866-48BF-BB54-B84657DB0F32}"/>
          </ac:spMkLst>
        </pc:spChg>
      </pc:sldChg>
      <pc:sldChg chg="modSp add ord">
        <pc:chgData name="Andres Gomez" userId="27a7e418-eea3-44e2-8a77-fa457853b3b2" providerId="ADAL" clId="{DA87E8F6-FC16-41AA-8444-66F34CB8F5E9}" dt="2019-01-03T23:36:13.245" v="4460" actId="20577"/>
        <pc:sldMkLst>
          <pc:docMk/>
          <pc:sldMk cId="2499742456" sldId="459"/>
        </pc:sldMkLst>
        <pc:spChg chg="mod">
          <ac:chgData name="Andres Gomez" userId="27a7e418-eea3-44e2-8a77-fa457853b3b2" providerId="ADAL" clId="{DA87E8F6-FC16-41AA-8444-66F34CB8F5E9}" dt="2019-01-03T23:36:13.245" v="4460" actId="20577"/>
          <ac:spMkLst>
            <pc:docMk/>
            <pc:sldMk cId="2499742456" sldId="459"/>
            <ac:spMk id="2" creationId="{20A2B056-B2ED-4499-A13F-BDEB512FF212}"/>
          </ac:spMkLst>
        </pc:spChg>
        <pc:spChg chg="mod">
          <ac:chgData name="Andres Gomez" userId="27a7e418-eea3-44e2-8a77-fa457853b3b2" providerId="ADAL" clId="{DA87E8F6-FC16-41AA-8444-66F34CB8F5E9}" dt="2018-11-02T17:59:41.876" v="3912" actId="113"/>
          <ac:spMkLst>
            <pc:docMk/>
            <pc:sldMk cId="2499742456" sldId="459"/>
            <ac:spMk id="3" creationId="{77194155-D866-48BF-BB54-B84657DB0F32}"/>
          </ac:spMkLst>
        </pc:spChg>
      </pc:sldChg>
      <pc:sldChg chg="modSp add modNotesTx">
        <pc:chgData name="Andres Gomez" userId="27a7e418-eea3-44e2-8a77-fa457853b3b2" providerId="ADAL" clId="{DA87E8F6-FC16-41AA-8444-66F34CB8F5E9}" dt="2019-01-03T23:36:26.173" v="4466" actId="20577"/>
        <pc:sldMkLst>
          <pc:docMk/>
          <pc:sldMk cId="1847387066" sldId="460"/>
        </pc:sldMkLst>
        <pc:spChg chg="mod">
          <ac:chgData name="Andres Gomez" userId="27a7e418-eea3-44e2-8a77-fa457853b3b2" providerId="ADAL" clId="{DA87E8F6-FC16-41AA-8444-66F34CB8F5E9}" dt="2019-01-03T23:36:26.173" v="4466" actId="20577"/>
          <ac:spMkLst>
            <pc:docMk/>
            <pc:sldMk cId="1847387066" sldId="460"/>
            <ac:spMk id="2" creationId="{20A2B056-B2ED-4499-A13F-BDEB512FF212}"/>
          </ac:spMkLst>
        </pc:spChg>
        <pc:spChg chg="mod">
          <ac:chgData name="Andres Gomez" userId="27a7e418-eea3-44e2-8a77-fa457853b3b2" providerId="ADAL" clId="{DA87E8F6-FC16-41AA-8444-66F34CB8F5E9}" dt="2018-11-02T18:02:27.927" v="4189" actId="20577"/>
          <ac:spMkLst>
            <pc:docMk/>
            <pc:sldMk cId="1847387066" sldId="460"/>
            <ac:spMk id="3" creationId="{77194155-D866-48BF-BB54-B84657DB0F32}"/>
          </ac:spMkLst>
        </pc:spChg>
      </pc:sldChg>
      <pc:sldChg chg="modSp add">
        <pc:chgData name="Andres Gomez" userId="27a7e418-eea3-44e2-8a77-fa457853b3b2" providerId="ADAL" clId="{DA87E8F6-FC16-41AA-8444-66F34CB8F5E9}" dt="2018-11-02T18:02:42.566" v="4192" actId="113"/>
        <pc:sldMkLst>
          <pc:docMk/>
          <pc:sldMk cId="756037751" sldId="461"/>
        </pc:sldMkLst>
        <pc:spChg chg="mod">
          <ac:chgData name="Andres Gomez" userId="27a7e418-eea3-44e2-8a77-fa457853b3b2" providerId="ADAL" clId="{DA87E8F6-FC16-41AA-8444-66F34CB8F5E9}" dt="2018-11-02T18:02:42.566" v="4192" actId="113"/>
          <ac:spMkLst>
            <pc:docMk/>
            <pc:sldMk cId="756037751" sldId="461"/>
            <ac:spMk id="3" creationId="{77194155-D866-48BF-BB54-B84657DB0F3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9254B-BD86-4404-A4DB-786D72284352}"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E550444-2356-4955-A113-734E445B5C13}">
      <dgm:prSet phldrT="[Text]"/>
      <dgm:spPr/>
      <dgm:t>
        <a:bodyPr/>
        <a:lstStyle/>
        <a:p>
          <a:r>
            <a:rPr lang="en-US" dirty="0"/>
            <a:t>State 1</a:t>
          </a:r>
        </a:p>
      </dgm:t>
    </dgm:pt>
    <dgm:pt modelId="{9574A981-082E-495A-BC9A-1F27C7D186AD}" type="parTrans" cxnId="{809C19C2-582E-463F-A0E3-4A0289E4332F}">
      <dgm:prSet/>
      <dgm:spPr/>
      <dgm:t>
        <a:bodyPr/>
        <a:lstStyle/>
        <a:p>
          <a:endParaRPr lang="en-US"/>
        </a:p>
      </dgm:t>
    </dgm:pt>
    <dgm:pt modelId="{299DC08C-DAE4-43A5-BB92-C0C236B96C29}" type="sibTrans" cxnId="{809C19C2-582E-463F-A0E3-4A0289E4332F}">
      <dgm:prSet/>
      <dgm:spPr/>
      <dgm:t>
        <a:bodyPr/>
        <a:lstStyle/>
        <a:p>
          <a:endParaRPr lang="en-US" dirty="0"/>
        </a:p>
      </dgm:t>
    </dgm:pt>
    <dgm:pt modelId="{BA6F0DCB-4128-4CEB-ADE9-9549E000E918}">
      <dgm:prSet phldrT="[Text]"/>
      <dgm:spPr/>
      <dgm:t>
        <a:bodyPr/>
        <a:lstStyle/>
        <a:p>
          <a:r>
            <a:rPr lang="en-US" dirty="0"/>
            <a:t>State 2</a:t>
          </a:r>
        </a:p>
      </dgm:t>
    </dgm:pt>
    <dgm:pt modelId="{5ED3E9D1-9C8F-45A3-94A2-F829711ACF7E}" type="parTrans" cxnId="{0D4FD804-2192-47A6-BCAB-4D8AF7435476}">
      <dgm:prSet/>
      <dgm:spPr/>
      <dgm:t>
        <a:bodyPr/>
        <a:lstStyle/>
        <a:p>
          <a:endParaRPr lang="en-US"/>
        </a:p>
      </dgm:t>
    </dgm:pt>
    <dgm:pt modelId="{DD104888-F483-4D78-8380-54FABC39E9A8}" type="sibTrans" cxnId="{0D4FD804-2192-47A6-BCAB-4D8AF7435476}">
      <dgm:prSet/>
      <dgm:spPr/>
      <dgm:t>
        <a:bodyPr/>
        <a:lstStyle/>
        <a:p>
          <a:endParaRPr lang="en-US" dirty="0"/>
        </a:p>
      </dgm:t>
    </dgm:pt>
    <dgm:pt modelId="{C02782E1-E6AC-4987-BFC8-C1114DC4B2FD}">
      <dgm:prSet phldrT="[Text]"/>
      <dgm:spPr/>
      <dgm:t>
        <a:bodyPr/>
        <a:lstStyle/>
        <a:p>
          <a:r>
            <a:rPr lang="en-US" dirty="0"/>
            <a:t>State 3</a:t>
          </a:r>
        </a:p>
      </dgm:t>
    </dgm:pt>
    <dgm:pt modelId="{BABD78EF-04B3-40BF-A556-BE5B5F23C7F7}" type="parTrans" cxnId="{86EE7793-FFDB-4C86-B9AB-41EA01CAC839}">
      <dgm:prSet/>
      <dgm:spPr/>
      <dgm:t>
        <a:bodyPr/>
        <a:lstStyle/>
        <a:p>
          <a:endParaRPr lang="en-US"/>
        </a:p>
      </dgm:t>
    </dgm:pt>
    <dgm:pt modelId="{AC2612B2-231D-4BA5-B615-13529A41B649}" type="sibTrans" cxnId="{86EE7793-FFDB-4C86-B9AB-41EA01CAC839}">
      <dgm:prSet/>
      <dgm:spPr/>
      <dgm:t>
        <a:bodyPr/>
        <a:lstStyle/>
        <a:p>
          <a:endParaRPr lang="en-US" dirty="0"/>
        </a:p>
      </dgm:t>
    </dgm:pt>
    <dgm:pt modelId="{27853B71-E518-49F2-9446-87F80A93AD3F}" type="pres">
      <dgm:prSet presAssocID="{9F09254B-BD86-4404-A4DB-786D72284352}" presName="cycle" presStyleCnt="0">
        <dgm:presLayoutVars>
          <dgm:dir/>
          <dgm:resizeHandles val="exact"/>
        </dgm:presLayoutVars>
      </dgm:prSet>
      <dgm:spPr/>
    </dgm:pt>
    <dgm:pt modelId="{4E8B10CF-D581-4570-A8E2-1491B441CE75}" type="pres">
      <dgm:prSet presAssocID="{8E550444-2356-4955-A113-734E445B5C13}" presName="node" presStyleLbl="node1" presStyleIdx="0" presStyleCnt="3">
        <dgm:presLayoutVars>
          <dgm:bulletEnabled val="1"/>
        </dgm:presLayoutVars>
      </dgm:prSet>
      <dgm:spPr/>
    </dgm:pt>
    <dgm:pt modelId="{6624FFF7-83BB-4F2C-BD29-BDC70F272E1E}" type="pres">
      <dgm:prSet presAssocID="{299DC08C-DAE4-43A5-BB92-C0C236B96C29}" presName="sibTrans" presStyleLbl="sibTrans2D1" presStyleIdx="0" presStyleCnt="3"/>
      <dgm:spPr/>
    </dgm:pt>
    <dgm:pt modelId="{2EA18848-6C12-43BC-AAEE-1819547AD8E2}" type="pres">
      <dgm:prSet presAssocID="{299DC08C-DAE4-43A5-BB92-C0C236B96C29}" presName="connectorText" presStyleLbl="sibTrans2D1" presStyleIdx="0" presStyleCnt="3"/>
      <dgm:spPr/>
    </dgm:pt>
    <dgm:pt modelId="{EC72E1FC-90C0-4210-96B6-18A13EFB5165}" type="pres">
      <dgm:prSet presAssocID="{BA6F0DCB-4128-4CEB-ADE9-9549E000E918}" presName="node" presStyleLbl="node1" presStyleIdx="1" presStyleCnt="3">
        <dgm:presLayoutVars>
          <dgm:bulletEnabled val="1"/>
        </dgm:presLayoutVars>
      </dgm:prSet>
      <dgm:spPr/>
    </dgm:pt>
    <dgm:pt modelId="{1115976E-424C-47A0-BF90-AC37C3AB8DE0}" type="pres">
      <dgm:prSet presAssocID="{DD104888-F483-4D78-8380-54FABC39E9A8}" presName="sibTrans" presStyleLbl="sibTrans2D1" presStyleIdx="1" presStyleCnt="3"/>
      <dgm:spPr/>
    </dgm:pt>
    <dgm:pt modelId="{072F7D4F-7555-45A2-8373-7261C76EF13A}" type="pres">
      <dgm:prSet presAssocID="{DD104888-F483-4D78-8380-54FABC39E9A8}" presName="connectorText" presStyleLbl="sibTrans2D1" presStyleIdx="1" presStyleCnt="3"/>
      <dgm:spPr/>
    </dgm:pt>
    <dgm:pt modelId="{3F35F911-BF95-45EB-836A-BF4A7A2245D0}" type="pres">
      <dgm:prSet presAssocID="{C02782E1-E6AC-4987-BFC8-C1114DC4B2FD}" presName="node" presStyleLbl="node1" presStyleIdx="2" presStyleCnt="3">
        <dgm:presLayoutVars>
          <dgm:bulletEnabled val="1"/>
        </dgm:presLayoutVars>
      </dgm:prSet>
      <dgm:spPr/>
    </dgm:pt>
    <dgm:pt modelId="{CAD9935A-93D1-4B61-8C95-20A8621568F0}" type="pres">
      <dgm:prSet presAssocID="{AC2612B2-231D-4BA5-B615-13529A41B649}" presName="sibTrans" presStyleLbl="sibTrans2D1" presStyleIdx="2" presStyleCnt="3"/>
      <dgm:spPr/>
    </dgm:pt>
    <dgm:pt modelId="{832BF1D3-079B-47DA-AF40-6C5BA9C18068}" type="pres">
      <dgm:prSet presAssocID="{AC2612B2-231D-4BA5-B615-13529A41B649}" presName="connectorText" presStyleLbl="sibTrans2D1" presStyleIdx="2" presStyleCnt="3"/>
      <dgm:spPr/>
    </dgm:pt>
  </dgm:ptLst>
  <dgm:cxnLst>
    <dgm:cxn modelId="{A5C6F700-F1CE-4610-A034-953AE844038A}" type="presOf" srcId="{BA6F0DCB-4128-4CEB-ADE9-9549E000E918}" destId="{EC72E1FC-90C0-4210-96B6-18A13EFB5165}" srcOrd="0" destOrd="0" presId="urn:microsoft.com/office/officeart/2005/8/layout/cycle2"/>
    <dgm:cxn modelId="{0D4FD804-2192-47A6-BCAB-4D8AF7435476}" srcId="{9F09254B-BD86-4404-A4DB-786D72284352}" destId="{BA6F0DCB-4128-4CEB-ADE9-9549E000E918}" srcOrd="1" destOrd="0" parTransId="{5ED3E9D1-9C8F-45A3-94A2-F829711ACF7E}" sibTransId="{DD104888-F483-4D78-8380-54FABC39E9A8}"/>
    <dgm:cxn modelId="{72F3E73A-12C4-4201-A8C7-F66D655C98ED}" type="presOf" srcId="{299DC08C-DAE4-43A5-BB92-C0C236B96C29}" destId="{2EA18848-6C12-43BC-AAEE-1819547AD8E2}" srcOrd="1" destOrd="0" presId="urn:microsoft.com/office/officeart/2005/8/layout/cycle2"/>
    <dgm:cxn modelId="{D1564C49-D104-4719-B40B-C05E3EBD8D45}" type="presOf" srcId="{AC2612B2-231D-4BA5-B615-13529A41B649}" destId="{CAD9935A-93D1-4B61-8C95-20A8621568F0}" srcOrd="0" destOrd="0" presId="urn:microsoft.com/office/officeart/2005/8/layout/cycle2"/>
    <dgm:cxn modelId="{6A105B6E-160B-4255-B9F0-C464A97A3839}" type="presOf" srcId="{299DC08C-DAE4-43A5-BB92-C0C236B96C29}" destId="{6624FFF7-83BB-4F2C-BD29-BDC70F272E1E}" srcOrd="0" destOrd="0" presId="urn:microsoft.com/office/officeart/2005/8/layout/cycle2"/>
    <dgm:cxn modelId="{F0FA3457-AEB5-45B9-9FDC-6B27E5E59625}" type="presOf" srcId="{DD104888-F483-4D78-8380-54FABC39E9A8}" destId="{072F7D4F-7555-45A2-8373-7261C76EF13A}" srcOrd="1" destOrd="0" presId="urn:microsoft.com/office/officeart/2005/8/layout/cycle2"/>
    <dgm:cxn modelId="{19086F5A-9D97-4575-986F-1561363D01B9}" type="presOf" srcId="{DD104888-F483-4D78-8380-54FABC39E9A8}" destId="{1115976E-424C-47A0-BF90-AC37C3AB8DE0}" srcOrd="0" destOrd="0" presId="urn:microsoft.com/office/officeart/2005/8/layout/cycle2"/>
    <dgm:cxn modelId="{5DFBAA86-8A27-43FE-B365-539B824D5102}" type="presOf" srcId="{9F09254B-BD86-4404-A4DB-786D72284352}" destId="{27853B71-E518-49F2-9446-87F80A93AD3F}" srcOrd="0" destOrd="0" presId="urn:microsoft.com/office/officeart/2005/8/layout/cycle2"/>
    <dgm:cxn modelId="{86EE7793-FFDB-4C86-B9AB-41EA01CAC839}" srcId="{9F09254B-BD86-4404-A4DB-786D72284352}" destId="{C02782E1-E6AC-4987-BFC8-C1114DC4B2FD}" srcOrd="2" destOrd="0" parTransId="{BABD78EF-04B3-40BF-A556-BE5B5F23C7F7}" sibTransId="{AC2612B2-231D-4BA5-B615-13529A41B649}"/>
    <dgm:cxn modelId="{9F3061AF-063B-4775-A967-8E1DA5BA15AD}" type="presOf" srcId="{C02782E1-E6AC-4987-BFC8-C1114DC4B2FD}" destId="{3F35F911-BF95-45EB-836A-BF4A7A2245D0}" srcOrd="0" destOrd="0" presId="urn:microsoft.com/office/officeart/2005/8/layout/cycle2"/>
    <dgm:cxn modelId="{809C19C2-582E-463F-A0E3-4A0289E4332F}" srcId="{9F09254B-BD86-4404-A4DB-786D72284352}" destId="{8E550444-2356-4955-A113-734E445B5C13}" srcOrd="0" destOrd="0" parTransId="{9574A981-082E-495A-BC9A-1F27C7D186AD}" sibTransId="{299DC08C-DAE4-43A5-BB92-C0C236B96C29}"/>
    <dgm:cxn modelId="{F1FBD7F2-0080-44DA-A305-3810CCD1E401}" type="presOf" srcId="{8E550444-2356-4955-A113-734E445B5C13}" destId="{4E8B10CF-D581-4570-A8E2-1491B441CE75}" srcOrd="0" destOrd="0" presId="urn:microsoft.com/office/officeart/2005/8/layout/cycle2"/>
    <dgm:cxn modelId="{2C98E6F3-D952-4561-AC42-C52BCFF2B7A1}" type="presOf" srcId="{AC2612B2-231D-4BA5-B615-13529A41B649}" destId="{832BF1D3-079B-47DA-AF40-6C5BA9C18068}" srcOrd="1" destOrd="0" presId="urn:microsoft.com/office/officeart/2005/8/layout/cycle2"/>
    <dgm:cxn modelId="{AA0E84C4-95BB-45E3-9AAF-1B80B5FE0B8C}" type="presParOf" srcId="{27853B71-E518-49F2-9446-87F80A93AD3F}" destId="{4E8B10CF-D581-4570-A8E2-1491B441CE75}" srcOrd="0" destOrd="0" presId="urn:microsoft.com/office/officeart/2005/8/layout/cycle2"/>
    <dgm:cxn modelId="{CF49B97E-F349-489E-BAE8-921285137111}" type="presParOf" srcId="{27853B71-E518-49F2-9446-87F80A93AD3F}" destId="{6624FFF7-83BB-4F2C-BD29-BDC70F272E1E}" srcOrd="1" destOrd="0" presId="urn:microsoft.com/office/officeart/2005/8/layout/cycle2"/>
    <dgm:cxn modelId="{817CD573-5FAF-4D02-8E61-8A205A92CFA0}" type="presParOf" srcId="{6624FFF7-83BB-4F2C-BD29-BDC70F272E1E}" destId="{2EA18848-6C12-43BC-AAEE-1819547AD8E2}" srcOrd="0" destOrd="0" presId="urn:microsoft.com/office/officeart/2005/8/layout/cycle2"/>
    <dgm:cxn modelId="{7FA52ACB-79F0-4BCD-902A-71CA28CDEA96}" type="presParOf" srcId="{27853B71-E518-49F2-9446-87F80A93AD3F}" destId="{EC72E1FC-90C0-4210-96B6-18A13EFB5165}" srcOrd="2" destOrd="0" presId="urn:microsoft.com/office/officeart/2005/8/layout/cycle2"/>
    <dgm:cxn modelId="{5090BDB9-8B49-42FF-8C79-A3A67B9D0F36}" type="presParOf" srcId="{27853B71-E518-49F2-9446-87F80A93AD3F}" destId="{1115976E-424C-47A0-BF90-AC37C3AB8DE0}" srcOrd="3" destOrd="0" presId="urn:microsoft.com/office/officeart/2005/8/layout/cycle2"/>
    <dgm:cxn modelId="{91559FBC-4B48-4764-B90B-CEEE171AF904}" type="presParOf" srcId="{1115976E-424C-47A0-BF90-AC37C3AB8DE0}" destId="{072F7D4F-7555-45A2-8373-7261C76EF13A}" srcOrd="0" destOrd="0" presId="urn:microsoft.com/office/officeart/2005/8/layout/cycle2"/>
    <dgm:cxn modelId="{F53925BB-EA4D-44B0-BBA8-E0B92C052C68}" type="presParOf" srcId="{27853B71-E518-49F2-9446-87F80A93AD3F}" destId="{3F35F911-BF95-45EB-836A-BF4A7A2245D0}" srcOrd="4" destOrd="0" presId="urn:microsoft.com/office/officeart/2005/8/layout/cycle2"/>
    <dgm:cxn modelId="{AC10EF43-512D-415C-B4B7-AAB204413E4B}" type="presParOf" srcId="{27853B71-E518-49F2-9446-87F80A93AD3F}" destId="{CAD9935A-93D1-4B61-8C95-20A8621568F0}" srcOrd="5" destOrd="0" presId="urn:microsoft.com/office/officeart/2005/8/layout/cycle2"/>
    <dgm:cxn modelId="{19787650-F5B9-40DE-BA20-6F7F832A1282}" type="presParOf" srcId="{CAD9935A-93D1-4B61-8C95-20A8621568F0}" destId="{832BF1D3-079B-47DA-AF40-6C5BA9C1806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B10CF-D581-4570-A8E2-1491B441CE75}">
      <dsp:nvSpPr>
        <dsp:cNvPr id="0" name=""/>
        <dsp:cNvSpPr/>
      </dsp:nvSpPr>
      <dsp:spPr>
        <a:xfrm>
          <a:off x="917351" y="436356"/>
          <a:ext cx="1220152" cy="12201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State 1</a:t>
          </a:r>
        </a:p>
      </dsp:txBody>
      <dsp:txXfrm>
        <a:off x="1096038" y="615043"/>
        <a:ext cx="862778" cy="862778"/>
      </dsp:txXfrm>
    </dsp:sp>
    <dsp:sp modelId="{6624FFF7-83BB-4F2C-BD29-BDC70F272E1E}">
      <dsp:nvSpPr>
        <dsp:cNvPr id="0" name=""/>
        <dsp:cNvSpPr/>
      </dsp:nvSpPr>
      <dsp:spPr>
        <a:xfrm rot="3600000">
          <a:off x="1818668" y="1626430"/>
          <a:ext cx="324995" cy="4118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843043" y="1666572"/>
        <a:ext cx="227497" cy="247081"/>
      </dsp:txXfrm>
    </dsp:sp>
    <dsp:sp modelId="{EC72E1FC-90C0-4210-96B6-18A13EFB5165}">
      <dsp:nvSpPr>
        <dsp:cNvPr id="0" name=""/>
        <dsp:cNvSpPr/>
      </dsp:nvSpPr>
      <dsp:spPr>
        <a:xfrm>
          <a:off x="1834027" y="2024085"/>
          <a:ext cx="1220152" cy="12201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State 2</a:t>
          </a:r>
        </a:p>
      </dsp:txBody>
      <dsp:txXfrm>
        <a:off x="2012714" y="2202772"/>
        <a:ext cx="862778" cy="862778"/>
      </dsp:txXfrm>
    </dsp:sp>
    <dsp:sp modelId="{1115976E-424C-47A0-BF90-AC37C3AB8DE0}">
      <dsp:nvSpPr>
        <dsp:cNvPr id="0" name=""/>
        <dsp:cNvSpPr/>
      </dsp:nvSpPr>
      <dsp:spPr>
        <a:xfrm rot="10800000">
          <a:off x="1374127" y="2428260"/>
          <a:ext cx="324995" cy="4118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10800000">
        <a:off x="1471625" y="2510620"/>
        <a:ext cx="227497" cy="247081"/>
      </dsp:txXfrm>
    </dsp:sp>
    <dsp:sp modelId="{3F35F911-BF95-45EB-836A-BF4A7A2245D0}">
      <dsp:nvSpPr>
        <dsp:cNvPr id="0" name=""/>
        <dsp:cNvSpPr/>
      </dsp:nvSpPr>
      <dsp:spPr>
        <a:xfrm>
          <a:off x="675" y="2024085"/>
          <a:ext cx="1220152" cy="12201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State 3</a:t>
          </a:r>
        </a:p>
      </dsp:txBody>
      <dsp:txXfrm>
        <a:off x="179362" y="2202772"/>
        <a:ext cx="862778" cy="862778"/>
      </dsp:txXfrm>
    </dsp:sp>
    <dsp:sp modelId="{CAD9935A-93D1-4B61-8C95-20A8621568F0}">
      <dsp:nvSpPr>
        <dsp:cNvPr id="0" name=""/>
        <dsp:cNvSpPr/>
      </dsp:nvSpPr>
      <dsp:spPr>
        <a:xfrm rot="18000000">
          <a:off x="901993" y="1642362"/>
          <a:ext cx="324995" cy="4118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926368" y="1766940"/>
        <a:ext cx="227497" cy="24708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FD1DD-1EDF-4341-AE12-9015BA74AB77}" type="datetimeFigureOut">
              <a:rPr lang="en-US" smtClean="0"/>
              <a:t>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1AA9A-826B-4D28-AD84-6800691176DC}" type="slidenum">
              <a:rPr lang="en-US" smtClean="0"/>
              <a:t>‹#›</a:t>
            </a:fld>
            <a:endParaRPr lang="en-US" dirty="0"/>
          </a:p>
        </p:txBody>
      </p:sp>
    </p:spTree>
    <p:extLst>
      <p:ext uri="{BB962C8B-B14F-4D97-AF65-F5344CB8AC3E}">
        <p14:creationId xmlns:p14="http://schemas.microsoft.com/office/powerpoint/2010/main" val="282839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that contributed with this content:</a:t>
            </a:r>
          </a:p>
          <a:p>
            <a:pPr marL="171450" indent="-171450">
              <a:buFont typeface="Arial" panose="020B0604020202020204" pitchFamily="34" charset="0"/>
              <a:buChar char="•"/>
            </a:pPr>
            <a:r>
              <a:rPr lang="en-US" dirty="0"/>
              <a:t>Benjamin Celis</a:t>
            </a:r>
          </a:p>
          <a:p>
            <a:pPr marL="171450" indent="-171450">
              <a:buFont typeface="Arial" panose="020B0604020202020204" pitchFamily="34" charset="0"/>
              <a:buChar char="•"/>
            </a:pPr>
            <a:r>
              <a:rPr lang="en-US" dirty="0"/>
              <a:t>Mathew Pollock</a:t>
            </a:r>
          </a:p>
          <a:p>
            <a:pPr marL="171450" indent="-171450">
              <a:buFont typeface="Arial" panose="020B0604020202020204" pitchFamily="34" charset="0"/>
              <a:buChar char="•"/>
            </a:pPr>
            <a:r>
              <a:rPr lang="en-US" dirty="0"/>
              <a:t>Simon Perez</a:t>
            </a:r>
          </a:p>
          <a:p>
            <a:pPr marL="171450" indent="-171450">
              <a:buFont typeface="Arial" panose="020B0604020202020204" pitchFamily="34" charset="0"/>
              <a:buChar char="•"/>
            </a:pPr>
            <a:r>
              <a:rPr lang="en-US" dirty="0"/>
              <a:t>Andres Gomez</a:t>
            </a:r>
          </a:p>
          <a:p>
            <a:endParaRPr lang="en-US" dirty="0"/>
          </a:p>
        </p:txBody>
      </p:sp>
      <p:sp>
        <p:nvSpPr>
          <p:cNvPr id="4" name="Slide Number Placeholder 3"/>
          <p:cNvSpPr>
            <a:spLocks noGrp="1"/>
          </p:cNvSpPr>
          <p:nvPr>
            <p:ph type="sldNum" sz="quarter" idx="5"/>
          </p:nvPr>
        </p:nvSpPr>
        <p:spPr/>
        <p:txBody>
          <a:bodyPr/>
          <a:lstStyle/>
          <a:p>
            <a:fld id="{6181AA9A-826B-4D28-AD84-6800691176DC}" type="slidenum">
              <a:rPr lang="en-US" smtClean="0"/>
              <a:t>1</a:t>
            </a:fld>
            <a:endParaRPr lang="en-US" dirty="0"/>
          </a:p>
        </p:txBody>
      </p:sp>
    </p:spTree>
    <p:extLst>
      <p:ext uri="{BB962C8B-B14F-4D97-AF65-F5344CB8AC3E}">
        <p14:creationId xmlns:p14="http://schemas.microsoft.com/office/powerpoint/2010/main" val="1952028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81AA9A-826B-4D28-AD84-6800691176DC}" type="slidenum">
              <a:rPr lang="en-US" smtClean="0"/>
              <a:t>20</a:t>
            </a:fld>
            <a:endParaRPr lang="en-US" dirty="0"/>
          </a:p>
        </p:txBody>
      </p:sp>
    </p:spTree>
    <p:extLst>
      <p:ext uri="{BB962C8B-B14F-4D97-AF65-F5344CB8AC3E}">
        <p14:creationId xmlns:p14="http://schemas.microsoft.com/office/powerpoint/2010/main" val="114859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the call to the user initialization parent. Add your custom functionality next to it.</a:t>
            </a:r>
          </a:p>
          <a:p>
            <a:endParaRPr lang="en-US" dirty="0"/>
          </a:p>
          <a:p>
            <a:r>
              <a:rPr lang="en-US" dirty="0"/>
              <a:t>Second image shows what is inside the parent user initialization. We typically want to override the apply key value pairs to store our parameters into our runtime class</a:t>
            </a:r>
          </a:p>
        </p:txBody>
      </p:sp>
      <p:sp>
        <p:nvSpPr>
          <p:cNvPr id="4" name="Slide Number Placeholder 3"/>
          <p:cNvSpPr>
            <a:spLocks noGrp="1"/>
          </p:cNvSpPr>
          <p:nvPr>
            <p:ph type="sldNum" sz="quarter" idx="5"/>
          </p:nvPr>
        </p:nvSpPr>
        <p:spPr/>
        <p:txBody>
          <a:bodyPr/>
          <a:lstStyle/>
          <a:p>
            <a:fld id="{6181AA9A-826B-4D28-AD84-6800691176DC}" type="slidenum">
              <a:rPr lang="en-US" smtClean="0"/>
              <a:t>21</a:t>
            </a:fld>
            <a:endParaRPr lang="en-US" dirty="0"/>
          </a:p>
        </p:txBody>
      </p:sp>
    </p:spTree>
    <p:extLst>
      <p:ext uri="{BB962C8B-B14F-4D97-AF65-F5344CB8AC3E}">
        <p14:creationId xmlns:p14="http://schemas.microsoft.com/office/powerpoint/2010/main" val="3508743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https://github.com/LabVIEW-DCAF/Documentation/blob/master/Trunk/Getting%20Started%20Material/Hands%20On/Hands-On_2/DCAF_Hands_On_2.md</a:t>
            </a:r>
          </a:p>
          <a:p>
            <a:r>
              <a:rPr lang="en-US" dirty="0"/>
              <a:t>Students will follow the instructions to finish Hands On 2: </a:t>
            </a:r>
            <a:r>
              <a:rPr lang="en-US" sz="1200" b="1" i="0" kern="1200" dirty="0">
                <a:solidFill>
                  <a:schemeClr val="tx1"/>
                </a:solidFill>
                <a:effectLst/>
                <a:latin typeface="+mn-lt"/>
                <a:ea typeface="+mn-ea"/>
                <a:cs typeface="+mn-cs"/>
              </a:rPr>
              <a:t>Part B: Modify the Initialize and Implement the User Process</a:t>
            </a:r>
          </a:p>
          <a:p>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Estimated Time: 25 minutes.</a:t>
            </a:r>
          </a:p>
          <a:p>
            <a:endParaRPr lang="en-US" dirty="0"/>
          </a:p>
        </p:txBody>
      </p:sp>
      <p:sp>
        <p:nvSpPr>
          <p:cNvPr id="4" name="Slide Number Placeholder 3"/>
          <p:cNvSpPr>
            <a:spLocks noGrp="1"/>
          </p:cNvSpPr>
          <p:nvPr>
            <p:ph type="sldNum" sz="quarter" idx="5"/>
          </p:nvPr>
        </p:nvSpPr>
        <p:spPr/>
        <p:txBody>
          <a:bodyPr/>
          <a:lstStyle/>
          <a:p>
            <a:fld id="{7D9CDBD8-7FFA-4F3F-BD4F-ADCB5A009586}" type="slidenum">
              <a:rPr lang="en-US" smtClean="0"/>
              <a:t>28</a:t>
            </a:fld>
            <a:endParaRPr lang="en-US"/>
          </a:p>
        </p:txBody>
      </p:sp>
    </p:spTree>
    <p:extLst>
      <p:ext uri="{BB962C8B-B14F-4D97-AF65-F5344CB8AC3E}">
        <p14:creationId xmlns:p14="http://schemas.microsoft.com/office/powerpoint/2010/main" val="279810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https://github.com/LabVIEW-DCAF/Documentation/blob/master/Trunk/Getting%20Started%20Material/Hands%20On/Hands-On_2/DCAF_Hands_On_2.md</a:t>
            </a:r>
          </a:p>
          <a:p>
            <a:r>
              <a:rPr lang="en-US" dirty="0"/>
              <a:t>Students will follow the instructions to finish Hands On 2: </a:t>
            </a:r>
          </a:p>
          <a:p>
            <a:r>
              <a:rPr lang="en-US" sz="1200" b="1" i="0" kern="1200" dirty="0">
                <a:solidFill>
                  <a:schemeClr val="tx1"/>
                </a:solidFill>
                <a:effectLst/>
                <a:latin typeface="+mn-lt"/>
                <a:ea typeface="+mn-ea"/>
                <a:cs typeface="+mn-cs"/>
              </a:rPr>
              <a:t>Part C: Update the Static PID Module with Scripting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Part D: Running and Configuring the Module</a:t>
            </a:r>
          </a:p>
          <a:p>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Estimated Time: 22 minutes.</a:t>
            </a:r>
          </a:p>
          <a:p>
            <a:endParaRPr lang="en-US" dirty="0"/>
          </a:p>
        </p:txBody>
      </p:sp>
      <p:sp>
        <p:nvSpPr>
          <p:cNvPr id="4" name="Slide Number Placeholder 3"/>
          <p:cNvSpPr>
            <a:spLocks noGrp="1"/>
          </p:cNvSpPr>
          <p:nvPr>
            <p:ph type="sldNum" sz="quarter" idx="5"/>
          </p:nvPr>
        </p:nvSpPr>
        <p:spPr/>
        <p:txBody>
          <a:bodyPr/>
          <a:lstStyle/>
          <a:p>
            <a:fld id="{7D9CDBD8-7FFA-4F3F-BD4F-ADCB5A009586}" type="slidenum">
              <a:rPr lang="en-US" smtClean="0"/>
              <a:t>36</a:t>
            </a:fld>
            <a:endParaRPr lang="en-US"/>
          </a:p>
        </p:txBody>
      </p:sp>
    </p:spTree>
    <p:extLst>
      <p:ext uri="{BB962C8B-B14F-4D97-AF65-F5344CB8AC3E}">
        <p14:creationId xmlns:p14="http://schemas.microsoft.com/office/powerpoint/2010/main" val="3428160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https://github.com/LabVIEW-DCAF/Documentation/blob/master/Trunk/Getting%20Started%20Material/Hands%20On/Hands-On_2/DCAF_Hands_On_2.md</a:t>
            </a:r>
          </a:p>
          <a:p>
            <a:r>
              <a:rPr lang="en-US" dirty="0"/>
              <a:t>Students will follow the instructions to finish Hands On 2: </a:t>
            </a:r>
          </a:p>
          <a:p>
            <a:r>
              <a:rPr lang="en-US" sz="1200" b="1" i="0" kern="1200" dirty="0">
                <a:solidFill>
                  <a:schemeClr val="tx1"/>
                </a:solidFill>
                <a:effectLst/>
                <a:latin typeface="+mn-lt"/>
                <a:ea typeface="+mn-ea"/>
                <a:cs typeface="+mn-cs"/>
              </a:rPr>
              <a:t>Part A: Create the state machine module</a:t>
            </a:r>
          </a:p>
          <a:p>
            <a:r>
              <a:rPr lang="en-US" sz="1200" b="1" i="0" kern="1200" dirty="0">
                <a:solidFill>
                  <a:schemeClr val="tx1"/>
                </a:solidFill>
                <a:effectLst/>
                <a:latin typeface="+mn-lt"/>
                <a:ea typeface="+mn-ea"/>
                <a:cs typeface="+mn-cs"/>
              </a:rPr>
              <a:t>Part B: Create a DCAF Application that runs the Static Module</a:t>
            </a:r>
          </a:p>
          <a:p>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Estimated Time: 40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Students don’t have detailed instructions. Instructor will be active to help students individually as they make progress to avoid they get lost. </a:t>
            </a:r>
          </a:p>
          <a:p>
            <a:endParaRPr lang="en-US" dirty="0"/>
          </a:p>
        </p:txBody>
      </p:sp>
      <p:sp>
        <p:nvSpPr>
          <p:cNvPr id="4" name="Slide Number Placeholder 3"/>
          <p:cNvSpPr>
            <a:spLocks noGrp="1"/>
          </p:cNvSpPr>
          <p:nvPr>
            <p:ph type="sldNum" sz="quarter" idx="5"/>
          </p:nvPr>
        </p:nvSpPr>
        <p:spPr/>
        <p:txBody>
          <a:bodyPr/>
          <a:lstStyle/>
          <a:p>
            <a:fld id="{7D9CDBD8-7FFA-4F3F-BD4F-ADCB5A009586}" type="slidenum">
              <a:rPr lang="en-US" smtClean="0"/>
              <a:t>38</a:t>
            </a:fld>
            <a:endParaRPr lang="en-US"/>
          </a:p>
        </p:txBody>
      </p:sp>
    </p:spTree>
    <p:extLst>
      <p:ext uri="{BB962C8B-B14F-4D97-AF65-F5344CB8AC3E}">
        <p14:creationId xmlns:p14="http://schemas.microsoft.com/office/powerpoint/2010/main" val="3620853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C</a:t>
            </a:r>
          </a:p>
        </p:txBody>
      </p:sp>
      <p:sp>
        <p:nvSpPr>
          <p:cNvPr id="4" name="Slide Number Placeholder 3"/>
          <p:cNvSpPr>
            <a:spLocks noGrp="1"/>
          </p:cNvSpPr>
          <p:nvPr>
            <p:ph type="sldNum" sz="quarter" idx="5"/>
          </p:nvPr>
        </p:nvSpPr>
        <p:spPr/>
        <p:txBody>
          <a:bodyPr/>
          <a:lstStyle/>
          <a:p>
            <a:fld id="{6181AA9A-826B-4D28-AD84-6800691176DC}" type="slidenum">
              <a:rPr lang="en-US" smtClean="0"/>
              <a:t>40</a:t>
            </a:fld>
            <a:endParaRPr lang="en-US" dirty="0"/>
          </a:p>
        </p:txBody>
      </p:sp>
    </p:spTree>
    <p:extLst>
      <p:ext uri="{BB962C8B-B14F-4D97-AF65-F5344CB8AC3E}">
        <p14:creationId xmlns:p14="http://schemas.microsoft.com/office/powerpoint/2010/main" val="1281274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C</a:t>
            </a:r>
          </a:p>
        </p:txBody>
      </p:sp>
      <p:sp>
        <p:nvSpPr>
          <p:cNvPr id="4" name="Slide Number Placeholder 3"/>
          <p:cNvSpPr>
            <a:spLocks noGrp="1"/>
          </p:cNvSpPr>
          <p:nvPr>
            <p:ph type="sldNum" sz="quarter" idx="5"/>
          </p:nvPr>
        </p:nvSpPr>
        <p:spPr/>
        <p:txBody>
          <a:bodyPr/>
          <a:lstStyle/>
          <a:p>
            <a:fld id="{6181AA9A-826B-4D28-AD84-6800691176DC}" type="slidenum">
              <a:rPr lang="en-US" smtClean="0"/>
              <a:t>41</a:t>
            </a:fld>
            <a:endParaRPr lang="en-US" dirty="0"/>
          </a:p>
        </p:txBody>
      </p:sp>
    </p:spTree>
    <p:extLst>
      <p:ext uri="{BB962C8B-B14F-4D97-AF65-F5344CB8AC3E}">
        <p14:creationId xmlns:p14="http://schemas.microsoft.com/office/powerpoint/2010/main" val="3054568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6181AA9A-826B-4D28-AD84-6800691176DC}" type="slidenum">
              <a:rPr lang="en-US" smtClean="0"/>
              <a:t>42</a:t>
            </a:fld>
            <a:endParaRPr lang="en-US" dirty="0"/>
          </a:p>
        </p:txBody>
      </p:sp>
    </p:spTree>
    <p:extLst>
      <p:ext uri="{BB962C8B-B14F-4D97-AF65-F5344CB8AC3E}">
        <p14:creationId xmlns:p14="http://schemas.microsoft.com/office/powerpoint/2010/main" val="1337777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6181AA9A-826B-4D28-AD84-6800691176DC}" type="slidenum">
              <a:rPr lang="en-US" smtClean="0"/>
              <a:t>43</a:t>
            </a:fld>
            <a:endParaRPr lang="en-US" dirty="0"/>
          </a:p>
        </p:txBody>
      </p:sp>
    </p:spTree>
    <p:extLst>
      <p:ext uri="{BB962C8B-B14F-4D97-AF65-F5344CB8AC3E}">
        <p14:creationId xmlns:p14="http://schemas.microsoft.com/office/powerpoint/2010/main" val="540499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6181AA9A-826B-4D28-AD84-6800691176DC}" type="slidenum">
              <a:rPr lang="en-US" smtClean="0"/>
              <a:t>44</a:t>
            </a:fld>
            <a:endParaRPr lang="en-US" dirty="0"/>
          </a:p>
        </p:txBody>
      </p:sp>
    </p:spTree>
    <p:extLst>
      <p:ext uri="{BB962C8B-B14F-4D97-AF65-F5344CB8AC3E}">
        <p14:creationId xmlns:p14="http://schemas.microsoft.com/office/powerpoint/2010/main" val="398841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with detail static modules</a:t>
            </a:r>
          </a:p>
        </p:txBody>
      </p:sp>
      <p:sp>
        <p:nvSpPr>
          <p:cNvPr id="4" name="Slide Number Placeholder 3"/>
          <p:cNvSpPr>
            <a:spLocks noGrp="1"/>
          </p:cNvSpPr>
          <p:nvPr>
            <p:ph type="sldNum" sz="quarter" idx="5"/>
          </p:nvPr>
        </p:nvSpPr>
        <p:spPr/>
        <p:txBody>
          <a:bodyPr/>
          <a:lstStyle/>
          <a:p>
            <a:fld id="{6181AA9A-826B-4D28-AD84-6800691176DC}" type="slidenum">
              <a:rPr lang="en-US" smtClean="0"/>
              <a:t>6</a:t>
            </a:fld>
            <a:endParaRPr lang="en-US" dirty="0"/>
          </a:p>
        </p:txBody>
      </p:sp>
    </p:spTree>
    <p:extLst>
      <p:ext uri="{BB962C8B-B14F-4D97-AF65-F5344CB8AC3E}">
        <p14:creationId xmlns:p14="http://schemas.microsoft.com/office/powerpoint/2010/main" val="2187909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6181AA9A-826B-4D28-AD84-6800691176DC}" type="slidenum">
              <a:rPr lang="en-US" smtClean="0"/>
              <a:t>45</a:t>
            </a:fld>
            <a:endParaRPr lang="en-US" dirty="0"/>
          </a:p>
        </p:txBody>
      </p:sp>
    </p:spTree>
    <p:extLst>
      <p:ext uri="{BB962C8B-B14F-4D97-AF65-F5344CB8AC3E}">
        <p14:creationId xmlns:p14="http://schemas.microsoft.com/office/powerpoint/2010/main" val="1917705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46</a:t>
            </a:fld>
            <a:endParaRPr lang="en-US"/>
          </a:p>
        </p:txBody>
      </p:sp>
    </p:spTree>
    <p:extLst>
      <p:ext uri="{BB962C8B-B14F-4D97-AF65-F5344CB8AC3E}">
        <p14:creationId xmlns:p14="http://schemas.microsoft.com/office/powerpoint/2010/main" val="2199057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https://github.com/LabVIEW-DCAF/Documentation/blob/master/Trunk/Getting%20Started%20Material/devguide/ch4_Creating%20Modules.md#4-creating-new-dcaf-modules</a:t>
            </a:r>
            <a:endParaRPr lang="en-US" dirty="0"/>
          </a:p>
        </p:txBody>
      </p:sp>
      <p:sp>
        <p:nvSpPr>
          <p:cNvPr id="4" name="Slide Number Placeholder 3"/>
          <p:cNvSpPr>
            <a:spLocks noGrp="1"/>
          </p:cNvSpPr>
          <p:nvPr>
            <p:ph type="sldNum" sz="quarter" idx="5"/>
          </p:nvPr>
        </p:nvSpPr>
        <p:spPr/>
        <p:txBody>
          <a:bodyPr/>
          <a:lstStyle/>
          <a:p>
            <a:fld id="{9C567973-8969-4909-962E-7A773C79C2B0}" type="slidenum">
              <a:rPr lang="en-US" smtClean="0"/>
              <a:t>47</a:t>
            </a:fld>
            <a:endParaRPr lang="en-US"/>
          </a:p>
        </p:txBody>
      </p:sp>
    </p:spTree>
    <p:extLst>
      <p:ext uri="{BB962C8B-B14F-4D97-AF65-F5344CB8AC3E}">
        <p14:creationId xmlns:p14="http://schemas.microsoft.com/office/powerpoint/2010/main" val="212937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information needs to be configurable?</a:t>
            </a:r>
          </a:p>
          <a:p>
            <a:r>
              <a:rPr lang="en-US" sz="1200" b="0" i="0" kern="1200" dirty="0">
                <a:solidFill>
                  <a:schemeClr val="tx1"/>
                </a:solidFill>
                <a:effectLst/>
                <a:latin typeface="+mn-lt"/>
                <a:ea typeface="+mn-ea"/>
                <a:cs typeface="+mn-cs"/>
              </a:rPr>
              <a:t>The Scan Engine module needs to be able to configure the channels needed as well as the Scan Period</a:t>
            </a:r>
          </a:p>
          <a:p>
            <a:r>
              <a:rPr lang="en-US" sz="1200" b="0" i="0" kern="1200" dirty="0">
                <a:solidFill>
                  <a:schemeClr val="tx1"/>
                </a:solidFill>
                <a:effectLst/>
                <a:latin typeface="+mn-lt"/>
                <a:ea typeface="+mn-ea"/>
                <a:cs typeface="+mn-cs"/>
              </a:rPr>
              <a:t>A control algorithm might configure the control gains required for a particular application.</a:t>
            </a:r>
          </a:p>
        </p:txBody>
      </p:sp>
      <p:sp>
        <p:nvSpPr>
          <p:cNvPr id="4" name="Slide Number Placeholder 3"/>
          <p:cNvSpPr>
            <a:spLocks noGrp="1"/>
          </p:cNvSpPr>
          <p:nvPr>
            <p:ph type="sldNum" sz="quarter" idx="5"/>
          </p:nvPr>
        </p:nvSpPr>
        <p:spPr/>
        <p:txBody>
          <a:bodyPr/>
          <a:lstStyle/>
          <a:p>
            <a:fld id="{6181AA9A-826B-4D28-AD84-6800691176DC}" type="slidenum">
              <a:rPr lang="en-US" smtClean="0"/>
              <a:t>7</a:t>
            </a:fld>
            <a:endParaRPr lang="en-US" dirty="0"/>
          </a:p>
        </p:txBody>
      </p:sp>
    </p:spTree>
    <p:extLst>
      <p:ext uri="{BB962C8B-B14F-4D97-AF65-F5344CB8AC3E}">
        <p14:creationId xmlns:p14="http://schemas.microsoft.com/office/powerpoint/2010/main" val="105736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Create Project page, give your module a descriptive and unique name and choose a place to store it on disk. Next, add each of the static channels by name and carefully choose the correct channel type (Input data, Output Data, Processing parameter, and Processing result). It is important to pick the correct channels in this stage to avoid having to rescript the module (explained later).</a:t>
            </a:r>
          </a:p>
          <a:p>
            <a:r>
              <a:rPr lang="en-US" sz="1200" b="0" i="0" kern="1200" dirty="0">
                <a:solidFill>
                  <a:schemeClr val="tx1"/>
                </a:solidFill>
                <a:effectLst/>
                <a:latin typeface="+mn-lt"/>
                <a:ea typeface="+mn-ea"/>
                <a:cs typeface="+mn-cs"/>
              </a:rPr>
              <a:t>On the Execution Options tab, specify the number of execution instances allowed for the module. This field can be used to prevent multiple copies of a module from being added to a configuration in cases where this may cause unwanted behavior (for example if they must share a resource like the LED module). In most cases this value should remain set to </a:t>
            </a:r>
            <a:r>
              <a:rPr lang="en-US" sz="1200" b="1" i="0" kern="12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for unbounded numbers of modules, in some cases 1 is appropriate, and very occasionally a different integer should be used.</a:t>
            </a:r>
          </a:p>
          <a:p>
            <a:endParaRPr lang="en-US" dirty="0"/>
          </a:p>
        </p:txBody>
      </p:sp>
      <p:sp>
        <p:nvSpPr>
          <p:cNvPr id="4" name="Slide Number Placeholder 3"/>
          <p:cNvSpPr>
            <a:spLocks noGrp="1"/>
          </p:cNvSpPr>
          <p:nvPr>
            <p:ph type="sldNum" sz="quarter" idx="5"/>
          </p:nvPr>
        </p:nvSpPr>
        <p:spPr/>
        <p:txBody>
          <a:bodyPr/>
          <a:lstStyle/>
          <a:p>
            <a:fld id="{6181AA9A-826B-4D28-AD84-6800691176DC}" type="slidenum">
              <a:rPr lang="en-US" smtClean="0"/>
              <a:t>10</a:t>
            </a:fld>
            <a:endParaRPr lang="en-US" dirty="0"/>
          </a:p>
        </p:txBody>
      </p:sp>
    </p:spTree>
    <p:extLst>
      <p:ext uri="{BB962C8B-B14F-4D97-AF65-F5344CB8AC3E}">
        <p14:creationId xmlns:p14="http://schemas.microsoft.com/office/powerpoint/2010/main" val="2392755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that we will mainly focus in building our functionality in the runtime class. Most of the job is already done in the editor and configuration. We just may need to modify a few VIs to further customize our module in these last 2 classes.</a:t>
            </a:r>
          </a:p>
        </p:txBody>
      </p:sp>
      <p:sp>
        <p:nvSpPr>
          <p:cNvPr id="4" name="Slide Number Placeholder 3"/>
          <p:cNvSpPr>
            <a:spLocks noGrp="1"/>
          </p:cNvSpPr>
          <p:nvPr>
            <p:ph type="sldNum" sz="quarter" idx="10"/>
          </p:nvPr>
        </p:nvSpPr>
        <p:spPr/>
        <p:txBody>
          <a:bodyPr/>
          <a:lstStyle/>
          <a:p>
            <a:fld id="{6181AA9A-826B-4D28-AD84-6800691176DC}" type="slidenum">
              <a:rPr lang="en-US" smtClean="0"/>
              <a:t>11</a:t>
            </a:fld>
            <a:endParaRPr lang="en-US" dirty="0"/>
          </a:p>
        </p:txBody>
      </p:sp>
    </p:spTree>
    <p:extLst>
      <p:ext uri="{BB962C8B-B14F-4D97-AF65-F5344CB8AC3E}">
        <p14:creationId xmlns:p14="http://schemas.microsoft.com/office/powerpoint/2010/main" val="583550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Having created the module, the UI portion should already be ready to run. Add the module to the Configuration Editor's search path and try adding it to a configuration. The built-in UI will populate a tab for Channels and one for Error handling. If no channels have been defined at creation (a rare but legitimate use-case), the tab itself will not appear. Note that there is no Parameters section in the UI by default</a:t>
            </a:r>
            <a:endParaRPr lang="en-US" dirty="0"/>
          </a:p>
        </p:txBody>
      </p:sp>
      <p:sp>
        <p:nvSpPr>
          <p:cNvPr id="4" name="Slide Number Placeholder 3"/>
          <p:cNvSpPr>
            <a:spLocks noGrp="1"/>
          </p:cNvSpPr>
          <p:nvPr>
            <p:ph type="sldNum" sz="quarter" idx="5"/>
          </p:nvPr>
        </p:nvSpPr>
        <p:spPr/>
        <p:txBody>
          <a:bodyPr/>
          <a:lstStyle/>
          <a:p>
            <a:fld id="{6181AA9A-826B-4D28-AD84-6800691176DC}" type="slidenum">
              <a:rPr lang="en-US" smtClean="0"/>
              <a:t>13</a:t>
            </a:fld>
            <a:endParaRPr lang="en-US" dirty="0"/>
          </a:p>
        </p:txBody>
      </p:sp>
    </p:spTree>
    <p:extLst>
      <p:ext uri="{BB962C8B-B14F-4D97-AF65-F5344CB8AC3E}">
        <p14:creationId xmlns:p14="http://schemas.microsoft.com/office/powerpoint/2010/main" val="921493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Having added the parameter to the get desired keys.vi, next modify the validate key value pair.vi. This VI pulls out the parameter and can be used to check whether the value for the parameter is valid. By default, any new parameter takes this VI to the default case that calls the parent method which throws an error. If there is any error in this VI the value will be erased.</a:t>
            </a:r>
          </a:p>
          <a:p>
            <a:r>
              <a:rPr lang="en-US" sz="1200" b="0" i="0" kern="1200" dirty="0">
                <a:solidFill>
                  <a:schemeClr val="tx1"/>
                </a:solidFill>
                <a:effectLst/>
                <a:latin typeface="+mn-lt"/>
                <a:ea typeface="+mn-ea"/>
                <a:cs typeface="+mn-cs"/>
              </a:rPr>
              <a:t>For the case of </a:t>
            </a:r>
            <a:r>
              <a:rPr lang="en-US" sz="1200" b="0" i="1" kern="1200" dirty="0">
                <a:solidFill>
                  <a:schemeClr val="tx1"/>
                </a:solidFill>
                <a:effectLst/>
                <a:latin typeface="+mn-lt"/>
                <a:ea typeface="+mn-ea"/>
                <a:cs typeface="+mn-cs"/>
              </a:rPr>
              <a:t>NewKey1</a:t>
            </a:r>
            <a:r>
              <a:rPr lang="en-US" sz="1200" b="0" i="0" kern="1200" dirty="0">
                <a:solidFill>
                  <a:schemeClr val="tx1"/>
                </a:solidFill>
                <a:effectLst/>
                <a:latin typeface="+mn-lt"/>
                <a:ea typeface="+mn-ea"/>
                <a:cs typeface="+mn-cs"/>
              </a:rPr>
              <a:t>, we could assume any string value to be correct</a:t>
            </a:r>
          </a:p>
          <a:p>
            <a:endParaRPr lang="en-US" dirty="0"/>
          </a:p>
        </p:txBody>
      </p:sp>
      <p:sp>
        <p:nvSpPr>
          <p:cNvPr id="4" name="Slide Number Placeholder 3"/>
          <p:cNvSpPr>
            <a:spLocks noGrp="1"/>
          </p:cNvSpPr>
          <p:nvPr>
            <p:ph type="sldNum" sz="quarter" idx="5"/>
          </p:nvPr>
        </p:nvSpPr>
        <p:spPr/>
        <p:txBody>
          <a:bodyPr/>
          <a:lstStyle/>
          <a:p>
            <a:fld id="{6181AA9A-826B-4D28-AD84-6800691176DC}" type="slidenum">
              <a:rPr lang="en-US" smtClean="0"/>
              <a:t>15</a:t>
            </a:fld>
            <a:endParaRPr lang="en-US" dirty="0"/>
          </a:p>
        </p:txBody>
      </p:sp>
    </p:spTree>
    <p:extLst>
      <p:ext uri="{BB962C8B-B14F-4D97-AF65-F5344CB8AC3E}">
        <p14:creationId xmlns:p14="http://schemas.microsoft.com/office/powerpoint/2010/main" val="2764651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https://github.com/LabVIEW-DCAF/Documentation/blob/master/Trunk/Getting%20Started%20Material/Hands%20On/Hands-On_2/DCAF_Hands_On_2.md</a:t>
            </a:r>
          </a:p>
          <a:p>
            <a:r>
              <a:rPr lang="en-US" dirty="0"/>
              <a:t>Students will follow the instructions to finish Hands On 2: </a:t>
            </a:r>
            <a:r>
              <a:rPr lang="en-US" sz="1200" b="1" i="0" kern="1200" dirty="0">
                <a:solidFill>
                  <a:schemeClr val="tx1"/>
                </a:solidFill>
                <a:effectLst/>
                <a:latin typeface="+mn-lt"/>
                <a:ea typeface="+mn-ea"/>
                <a:cs typeface="+mn-cs"/>
              </a:rPr>
              <a:t>Part A: Create a Static PID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Estimated Time: 20 minutes.</a:t>
            </a:r>
          </a:p>
          <a:p>
            <a:endParaRPr lang="en-US" dirty="0"/>
          </a:p>
        </p:txBody>
      </p:sp>
      <p:sp>
        <p:nvSpPr>
          <p:cNvPr id="4" name="Slide Number Placeholder 3"/>
          <p:cNvSpPr>
            <a:spLocks noGrp="1"/>
          </p:cNvSpPr>
          <p:nvPr>
            <p:ph type="sldNum" sz="quarter" idx="5"/>
          </p:nvPr>
        </p:nvSpPr>
        <p:spPr/>
        <p:txBody>
          <a:bodyPr/>
          <a:lstStyle/>
          <a:p>
            <a:fld id="{7D9CDBD8-7FFA-4F3F-BD4F-ADCB5A009586}" type="slidenum">
              <a:rPr lang="en-US" smtClean="0"/>
              <a:t>16</a:t>
            </a:fld>
            <a:endParaRPr lang="en-US"/>
          </a:p>
        </p:txBody>
      </p:sp>
    </p:spTree>
    <p:extLst>
      <p:ext uri="{BB962C8B-B14F-4D97-AF65-F5344CB8AC3E}">
        <p14:creationId xmlns:p14="http://schemas.microsoft.com/office/powerpoint/2010/main" val="385741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image shows the parent init.vi that we typically won’t modify. In the rectangle, we show the user initialization that we will override with custom functionality.</a:t>
            </a:r>
          </a:p>
          <a:p>
            <a:endParaRPr lang="en-US" dirty="0"/>
          </a:p>
        </p:txBody>
      </p:sp>
      <p:sp>
        <p:nvSpPr>
          <p:cNvPr id="4" name="Slide Number Placeholder 3"/>
          <p:cNvSpPr>
            <a:spLocks noGrp="1"/>
          </p:cNvSpPr>
          <p:nvPr>
            <p:ph type="sldNum" sz="quarter" idx="5"/>
          </p:nvPr>
        </p:nvSpPr>
        <p:spPr/>
        <p:txBody>
          <a:bodyPr/>
          <a:lstStyle/>
          <a:p>
            <a:fld id="{6181AA9A-826B-4D28-AD84-6800691176DC}" type="slidenum">
              <a:rPr lang="en-US" smtClean="0"/>
              <a:t>19</a:t>
            </a:fld>
            <a:endParaRPr lang="en-US" dirty="0"/>
          </a:p>
        </p:txBody>
      </p:sp>
    </p:spTree>
    <p:extLst>
      <p:ext uri="{BB962C8B-B14F-4D97-AF65-F5344CB8AC3E}">
        <p14:creationId xmlns:p14="http://schemas.microsoft.com/office/powerpoint/2010/main" val="2551324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379032481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px</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87733556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px</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67735611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px</a:t>
            </a: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17017121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px</a:t>
            </a: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8125395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px</a:t>
            </a: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323250877"/>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624339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a:solidFill>
                  <a:schemeClr val="bg1"/>
                </a:solidFill>
              </a:rPr>
              <a:t>ni.com</a:t>
            </a:r>
          </a:p>
        </p:txBody>
      </p:sp>
    </p:spTree>
    <p:extLst>
      <p:ext uri="{BB962C8B-B14F-4D97-AF65-F5344CB8AC3E}">
        <p14:creationId xmlns:p14="http://schemas.microsoft.com/office/powerpoint/2010/main" val="4160779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a:solidFill>
                  <a:schemeClr val="bg1"/>
                </a:solidFill>
              </a:rPr>
              <a:t>ni.com</a:t>
            </a:r>
          </a:p>
        </p:txBody>
      </p:sp>
    </p:spTree>
    <p:extLst>
      <p:ext uri="{BB962C8B-B14F-4D97-AF65-F5344CB8AC3E}">
        <p14:creationId xmlns:p14="http://schemas.microsoft.com/office/powerpoint/2010/main" val="367928451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a:solidFill>
                  <a:schemeClr val="bg1"/>
                </a:solidFill>
              </a:rPr>
              <a:t>ni.com</a:t>
            </a:r>
          </a:p>
        </p:txBody>
      </p:sp>
    </p:spTree>
    <p:extLst>
      <p:ext uri="{BB962C8B-B14F-4D97-AF65-F5344CB8AC3E}">
        <p14:creationId xmlns:p14="http://schemas.microsoft.com/office/powerpoint/2010/main" val="20990024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9674-0AB4-4110-9669-8740B56FB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A9E2A-FED5-446D-9C4B-31D61CA75E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E141C-1E09-4818-A6C9-F5A95055206A}"/>
              </a:ext>
            </a:extLst>
          </p:cNvPr>
          <p:cNvSpPr>
            <a:spLocks noGrp="1"/>
          </p:cNvSpPr>
          <p:nvPr>
            <p:ph type="dt" sz="half" idx="10"/>
          </p:nvPr>
        </p:nvSpPr>
        <p:spPr/>
        <p:txBody>
          <a:bodyPr/>
          <a:lstStyle/>
          <a:p>
            <a:fld id="{C328AB28-8CF8-4FDA-851D-B8A8B08C8597}" type="datetimeFigureOut">
              <a:rPr lang="en-US" smtClean="0"/>
              <a:t>1/3/2019</a:t>
            </a:fld>
            <a:endParaRPr lang="en-US" dirty="0"/>
          </a:p>
        </p:txBody>
      </p:sp>
      <p:sp>
        <p:nvSpPr>
          <p:cNvPr id="5" name="Footer Placeholder 4">
            <a:extLst>
              <a:ext uri="{FF2B5EF4-FFF2-40B4-BE49-F238E27FC236}">
                <a16:creationId xmlns:a16="http://schemas.microsoft.com/office/drawing/2014/main" id="{C01D1B63-2A39-45CF-8A6A-5BCEDB9EB0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6C780F-2456-4B46-96D6-E5D7C1C5AECC}"/>
              </a:ext>
            </a:extLst>
          </p:cNvPr>
          <p:cNvSpPr>
            <a:spLocks noGrp="1"/>
          </p:cNvSpPr>
          <p:nvPr>
            <p:ph type="sldNum" sz="quarter" idx="12"/>
          </p:nvPr>
        </p:nvSpPr>
        <p:spPr/>
        <p:txBody>
          <a:bodyPr/>
          <a:lstStyle/>
          <a:p>
            <a:fld id="{7921D59F-6012-417E-BE74-CF21C5E8AB83}" type="slidenum">
              <a:rPr lang="en-US" smtClean="0"/>
              <a:t>‹#›</a:t>
            </a:fld>
            <a:endParaRPr lang="en-US" dirty="0"/>
          </a:p>
        </p:txBody>
      </p:sp>
    </p:spTree>
    <p:extLst>
      <p:ext uri="{BB962C8B-B14F-4D97-AF65-F5344CB8AC3E}">
        <p14:creationId xmlns:p14="http://schemas.microsoft.com/office/powerpoint/2010/main" val="205231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a:t>ni.com</a:t>
            </a:r>
          </a:p>
        </p:txBody>
      </p:sp>
    </p:spTree>
    <p:extLst>
      <p:ext uri="{BB962C8B-B14F-4D97-AF65-F5344CB8AC3E}">
        <p14:creationId xmlns:p14="http://schemas.microsoft.com/office/powerpoint/2010/main" val="173451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a:t>ni.com</a:t>
            </a:r>
          </a:p>
        </p:txBody>
      </p:sp>
    </p:spTree>
    <p:extLst>
      <p:ext uri="{BB962C8B-B14F-4D97-AF65-F5344CB8AC3E}">
        <p14:creationId xmlns:p14="http://schemas.microsoft.com/office/powerpoint/2010/main" val="338999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36039961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766719200"/>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88302086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687667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311968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px</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927030879"/>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latin typeface="+mn-lt"/>
            </a:endParaRPr>
          </a:p>
        </p:txBody>
      </p:sp>
    </p:spTree>
    <p:extLst>
      <p:ext uri="{BB962C8B-B14F-4D97-AF65-F5344CB8AC3E}">
        <p14:creationId xmlns:p14="http://schemas.microsoft.com/office/powerpoint/2010/main" val="224958267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3.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LabVIEW-DCAF/Documentation/blob/master/Trunk/Getting%20Started%20Material/devguide/ch4_Creating%20Modules.md#4-creating-new-dcaf-modules"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Static Modules</a:t>
            </a:r>
          </a:p>
        </p:txBody>
      </p:sp>
      <p:sp>
        <p:nvSpPr>
          <p:cNvPr id="4" name="Text Placeholder 3"/>
          <p:cNvSpPr>
            <a:spLocks noGrp="1"/>
          </p:cNvSpPr>
          <p:nvPr>
            <p:ph type="body" sz="quarter" idx="12"/>
          </p:nvPr>
        </p:nvSpPr>
        <p:spPr/>
        <p:txBody>
          <a:bodyPr>
            <a:normAutofit lnSpcReduction="10000"/>
          </a:bodyPr>
          <a:lstStyle/>
          <a:p>
            <a:r>
              <a:rPr lang="en-US" dirty="0"/>
              <a:t>Instructor Name</a:t>
            </a:r>
          </a:p>
        </p:txBody>
      </p:sp>
      <p:sp>
        <p:nvSpPr>
          <p:cNvPr id="5" name="Text Placeholder 4"/>
          <p:cNvSpPr>
            <a:spLocks noGrp="1"/>
          </p:cNvSpPr>
          <p:nvPr>
            <p:ph type="body" sz="quarter" idx="13"/>
          </p:nvPr>
        </p:nvSpPr>
        <p:spPr/>
        <p:txBody>
          <a:bodyPr/>
          <a:lstStyle/>
          <a:p>
            <a:r>
              <a:rPr lang="en-US" dirty="0"/>
              <a:t>Instructor’s role</a:t>
            </a:r>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B99D-5805-4F39-86A3-422442BD2B37}"/>
              </a:ext>
            </a:extLst>
          </p:cNvPr>
          <p:cNvSpPr>
            <a:spLocks noGrp="1"/>
          </p:cNvSpPr>
          <p:nvPr>
            <p:ph type="title"/>
          </p:nvPr>
        </p:nvSpPr>
        <p:spPr/>
        <p:txBody>
          <a:bodyPr/>
          <a:lstStyle/>
          <a:p>
            <a:r>
              <a:rPr lang="en-US" dirty="0"/>
              <a:t>Defining the Channels</a:t>
            </a:r>
          </a:p>
        </p:txBody>
      </p:sp>
      <p:sp>
        <p:nvSpPr>
          <p:cNvPr id="96" name="Rounded Rectangle 5">
            <a:extLst>
              <a:ext uri="{FF2B5EF4-FFF2-40B4-BE49-F238E27FC236}">
                <a16:creationId xmlns:a16="http://schemas.microsoft.com/office/drawing/2014/main" id="{71F8332F-C03B-4BB2-A36F-2AE23FCC094A}"/>
              </a:ext>
            </a:extLst>
          </p:cNvPr>
          <p:cNvSpPr/>
          <p:nvPr/>
        </p:nvSpPr>
        <p:spPr>
          <a:xfrm>
            <a:off x="10226280" y="3598760"/>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97" name="Rounded Rectangle 5">
            <a:extLst>
              <a:ext uri="{FF2B5EF4-FFF2-40B4-BE49-F238E27FC236}">
                <a16:creationId xmlns:a16="http://schemas.microsoft.com/office/drawing/2014/main" id="{1B143288-A973-40DB-B47E-9221F6424824}"/>
              </a:ext>
            </a:extLst>
          </p:cNvPr>
          <p:cNvSpPr/>
          <p:nvPr/>
        </p:nvSpPr>
        <p:spPr>
          <a:xfrm>
            <a:off x="10158543" y="352305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98" name="Rounded Rectangle 4">
            <a:extLst>
              <a:ext uri="{FF2B5EF4-FFF2-40B4-BE49-F238E27FC236}">
                <a16:creationId xmlns:a16="http://schemas.microsoft.com/office/drawing/2014/main" id="{52894837-4132-4118-902E-5F70B634C2DD}"/>
              </a:ext>
            </a:extLst>
          </p:cNvPr>
          <p:cNvSpPr/>
          <p:nvPr/>
        </p:nvSpPr>
        <p:spPr>
          <a:xfrm>
            <a:off x="8091283" y="3622664"/>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99" name="Rounded Rectangle 4">
            <a:extLst>
              <a:ext uri="{FF2B5EF4-FFF2-40B4-BE49-F238E27FC236}">
                <a16:creationId xmlns:a16="http://schemas.microsoft.com/office/drawing/2014/main" id="{8B259D12-4B05-4A40-BA63-11248681AC70}"/>
              </a:ext>
            </a:extLst>
          </p:cNvPr>
          <p:cNvSpPr/>
          <p:nvPr/>
        </p:nvSpPr>
        <p:spPr>
          <a:xfrm>
            <a:off x="8023552" y="3531029"/>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100" name="Rounded Rectangle 3">
            <a:extLst>
              <a:ext uri="{FF2B5EF4-FFF2-40B4-BE49-F238E27FC236}">
                <a16:creationId xmlns:a16="http://schemas.microsoft.com/office/drawing/2014/main" id="{062682CB-AB33-4E80-8164-8B8D9235CB4D}"/>
              </a:ext>
            </a:extLst>
          </p:cNvPr>
          <p:cNvSpPr/>
          <p:nvPr/>
        </p:nvSpPr>
        <p:spPr>
          <a:xfrm>
            <a:off x="6160208" y="3622673"/>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01" name="Rounded Rectangle 3">
            <a:extLst>
              <a:ext uri="{FF2B5EF4-FFF2-40B4-BE49-F238E27FC236}">
                <a16:creationId xmlns:a16="http://schemas.microsoft.com/office/drawing/2014/main" id="{833210DB-0E9D-49C4-80A0-9B47D75029F0}"/>
              </a:ext>
            </a:extLst>
          </p:cNvPr>
          <p:cNvSpPr/>
          <p:nvPr/>
        </p:nvSpPr>
        <p:spPr>
          <a:xfrm>
            <a:off x="6084499" y="3538997"/>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02" name="Rounded Rectangle 3">
            <a:extLst>
              <a:ext uri="{FF2B5EF4-FFF2-40B4-BE49-F238E27FC236}">
                <a16:creationId xmlns:a16="http://schemas.microsoft.com/office/drawing/2014/main" id="{989CDC43-5417-49CC-BC6A-CE8E3AEE7218}"/>
              </a:ext>
            </a:extLst>
          </p:cNvPr>
          <p:cNvSpPr/>
          <p:nvPr/>
        </p:nvSpPr>
        <p:spPr>
          <a:xfrm>
            <a:off x="5853950" y="344735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03" name="Rounded Rectangle 4">
            <a:extLst>
              <a:ext uri="{FF2B5EF4-FFF2-40B4-BE49-F238E27FC236}">
                <a16:creationId xmlns:a16="http://schemas.microsoft.com/office/drawing/2014/main" id="{C78A991B-5123-43DF-BE6F-C2EC8384C339}"/>
              </a:ext>
            </a:extLst>
          </p:cNvPr>
          <p:cNvSpPr/>
          <p:nvPr/>
        </p:nvSpPr>
        <p:spPr>
          <a:xfrm>
            <a:off x="7963779" y="3447352"/>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104" name="Rounded Rectangle 5">
            <a:extLst>
              <a:ext uri="{FF2B5EF4-FFF2-40B4-BE49-F238E27FC236}">
                <a16:creationId xmlns:a16="http://schemas.microsoft.com/office/drawing/2014/main" id="{2C9F2302-76ED-4EEF-8018-E9703BAE11F3}"/>
              </a:ext>
            </a:extLst>
          </p:cNvPr>
          <p:cNvSpPr/>
          <p:nvPr/>
        </p:nvSpPr>
        <p:spPr>
          <a:xfrm>
            <a:off x="10098776" y="344735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105" name="Rounded Rectangle 6">
            <a:extLst>
              <a:ext uri="{FF2B5EF4-FFF2-40B4-BE49-F238E27FC236}">
                <a16:creationId xmlns:a16="http://schemas.microsoft.com/office/drawing/2014/main" id="{AEC14A34-C32C-4363-BBEC-78B676BC7771}"/>
              </a:ext>
            </a:extLst>
          </p:cNvPr>
          <p:cNvSpPr/>
          <p:nvPr/>
        </p:nvSpPr>
        <p:spPr>
          <a:xfrm>
            <a:off x="5795227" y="1972987"/>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06" name="Up Arrow 11">
            <a:extLst>
              <a:ext uri="{FF2B5EF4-FFF2-40B4-BE49-F238E27FC236}">
                <a16:creationId xmlns:a16="http://schemas.microsoft.com/office/drawing/2014/main" id="{EC70A819-716F-4545-AA98-1F0AB03BD788}"/>
              </a:ext>
            </a:extLst>
          </p:cNvPr>
          <p:cNvSpPr/>
          <p:nvPr/>
        </p:nvSpPr>
        <p:spPr>
          <a:xfrm>
            <a:off x="6581229" y="2766467"/>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 name="Up Arrow 12">
            <a:extLst>
              <a:ext uri="{FF2B5EF4-FFF2-40B4-BE49-F238E27FC236}">
                <a16:creationId xmlns:a16="http://schemas.microsoft.com/office/drawing/2014/main" id="{CBCD6296-2638-4AC9-ABE7-F6188AB2FCE8}"/>
              </a:ext>
            </a:extLst>
          </p:cNvPr>
          <p:cNvSpPr/>
          <p:nvPr/>
        </p:nvSpPr>
        <p:spPr>
          <a:xfrm rot="10800000">
            <a:off x="10860285" y="2759236"/>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Up Arrow 9">
            <a:extLst>
              <a:ext uri="{FF2B5EF4-FFF2-40B4-BE49-F238E27FC236}">
                <a16:creationId xmlns:a16="http://schemas.microsoft.com/office/drawing/2014/main" id="{68E22B66-AC21-4363-A54F-B6F85FB18586}"/>
              </a:ext>
            </a:extLst>
          </p:cNvPr>
          <p:cNvSpPr/>
          <p:nvPr/>
        </p:nvSpPr>
        <p:spPr>
          <a:xfrm rot="10800000">
            <a:off x="8214168" y="2766467"/>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Up Arrow 10">
            <a:extLst>
              <a:ext uri="{FF2B5EF4-FFF2-40B4-BE49-F238E27FC236}">
                <a16:creationId xmlns:a16="http://schemas.microsoft.com/office/drawing/2014/main" id="{48ABE93E-4851-45BE-87A6-EE112240E054}"/>
              </a:ext>
            </a:extLst>
          </p:cNvPr>
          <p:cNvSpPr/>
          <p:nvPr/>
        </p:nvSpPr>
        <p:spPr>
          <a:xfrm>
            <a:off x="9101512" y="2744774"/>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Cloud 109">
            <a:extLst>
              <a:ext uri="{FF2B5EF4-FFF2-40B4-BE49-F238E27FC236}">
                <a16:creationId xmlns:a16="http://schemas.microsoft.com/office/drawing/2014/main" id="{AE5B7DB7-547C-433E-9B75-549B7ED0921C}"/>
              </a:ext>
            </a:extLst>
          </p:cNvPr>
          <p:cNvSpPr/>
          <p:nvPr/>
        </p:nvSpPr>
        <p:spPr>
          <a:xfrm>
            <a:off x="7895677" y="4752247"/>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11" name="Cloud 110">
            <a:extLst>
              <a:ext uri="{FF2B5EF4-FFF2-40B4-BE49-F238E27FC236}">
                <a16:creationId xmlns:a16="http://schemas.microsoft.com/office/drawing/2014/main" id="{ABB2C669-DA96-4A5B-98EF-6CCA54D11B49}"/>
              </a:ext>
            </a:extLst>
          </p:cNvPr>
          <p:cNvSpPr/>
          <p:nvPr/>
        </p:nvSpPr>
        <p:spPr>
          <a:xfrm>
            <a:off x="6020337" y="4752247"/>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12" name="Cloud 111">
            <a:extLst>
              <a:ext uri="{FF2B5EF4-FFF2-40B4-BE49-F238E27FC236}">
                <a16:creationId xmlns:a16="http://schemas.microsoft.com/office/drawing/2014/main" id="{8183D22F-3A77-41AA-8015-3845D4819F99}"/>
              </a:ext>
            </a:extLst>
          </p:cNvPr>
          <p:cNvSpPr/>
          <p:nvPr/>
        </p:nvSpPr>
        <p:spPr>
          <a:xfrm>
            <a:off x="10299393" y="4752247"/>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13" name="Up Arrow 20">
            <a:extLst>
              <a:ext uri="{FF2B5EF4-FFF2-40B4-BE49-F238E27FC236}">
                <a16:creationId xmlns:a16="http://schemas.microsoft.com/office/drawing/2014/main" id="{71C885CE-E347-45B9-A29E-15ADC1F67A13}"/>
              </a:ext>
            </a:extLst>
          </p:cNvPr>
          <p:cNvSpPr/>
          <p:nvPr/>
        </p:nvSpPr>
        <p:spPr>
          <a:xfrm>
            <a:off x="6578765" y="422636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4" name="Up Arrow 21">
            <a:extLst>
              <a:ext uri="{FF2B5EF4-FFF2-40B4-BE49-F238E27FC236}">
                <a16:creationId xmlns:a16="http://schemas.microsoft.com/office/drawing/2014/main" id="{8865BC59-FFB6-41FC-8FEA-DFDDD50DF28D}"/>
              </a:ext>
            </a:extLst>
          </p:cNvPr>
          <p:cNvSpPr/>
          <p:nvPr/>
        </p:nvSpPr>
        <p:spPr>
          <a:xfrm rot="10800000">
            <a:off x="10857821" y="4219139"/>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5" name="Up Arrow 24">
            <a:extLst>
              <a:ext uri="{FF2B5EF4-FFF2-40B4-BE49-F238E27FC236}">
                <a16:creationId xmlns:a16="http://schemas.microsoft.com/office/drawing/2014/main" id="{4087CB13-0335-47CD-91D3-56BDEC4A41CE}"/>
              </a:ext>
            </a:extLst>
          </p:cNvPr>
          <p:cNvSpPr/>
          <p:nvPr/>
        </p:nvSpPr>
        <p:spPr>
          <a:xfrm rot="10800000">
            <a:off x="8225150" y="422636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Up Arrow 25">
            <a:extLst>
              <a:ext uri="{FF2B5EF4-FFF2-40B4-BE49-F238E27FC236}">
                <a16:creationId xmlns:a16="http://schemas.microsoft.com/office/drawing/2014/main" id="{C1560640-B1CC-4F19-AF1D-33FE0070B654}"/>
              </a:ext>
            </a:extLst>
          </p:cNvPr>
          <p:cNvSpPr/>
          <p:nvPr/>
        </p:nvSpPr>
        <p:spPr>
          <a:xfrm>
            <a:off x="9112494" y="4204676"/>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7" name="Content Placeholder 4">
            <a:extLst>
              <a:ext uri="{FF2B5EF4-FFF2-40B4-BE49-F238E27FC236}">
                <a16:creationId xmlns:a16="http://schemas.microsoft.com/office/drawing/2014/main" id="{46A40DDC-161C-4A63-9A9A-0016632F3E0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6833" y="1972987"/>
            <a:ext cx="4765040" cy="3743960"/>
          </a:xfrm>
        </p:spPr>
      </p:pic>
    </p:spTree>
    <p:extLst>
      <p:ext uri="{BB962C8B-B14F-4D97-AF65-F5344CB8AC3E}">
        <p14:creationId xmlns:p14="http://schemas.microsoft.com/office/powerpoint/2010/main" val="267893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a:t>
            </a:r>
            <a:r>
              <a:rPr lang="en-US" baseline="0" dirty="0"/>
              <a:t> Module</a:t>
            </a:r>
            <a:endParaRPr lang="en-US" dirty="0"/>
          </a:p>
        </p:txBody>
      </p:sp>
      <p:sp>
        <p:nvSpPr>
          <p:cNvPr id="3" name="Content Placeholder 2"/>
          <p:cNvSpPr>
            <a:spLocks noGrp="1"/>
          </p:cNvSpPr>
          <p:nvPr>
            <p:ph sz="half" idx="1"/>
          </p:nvPr>
        </p:nvSpPr>
        <p:spPr/>
        <p:txBody>
          <a:bodyPr/>
          <a:lstStyle/>
          <a:p>
            <a:r>
              <a:rPr lang="en-US" dirty="0"/>
              <a:t>Configuration</a:t>
            </a:r>
            <a:r>
              <a:rPr lang="en-US" baseline="0" dirty="0"/>
              <a:t> Class:</a:t>
            </a:r>
          </a:p>
          <a:p>
            <a:pPr lvl="1"/>
            <a:r>
              <a:rPr lang="en-US" dirty="0"/>
              <a:t>Select module options (number of instances, allowable</a:t>
            </a:r>
            <a:r>
              <a:rPr lang="en-US" baseline="0" dirty="0"/>
              <a:t> targets)</a:t>
            </a:r>
          </a:p>
          <a:p>
            <a:pPr lvl="1"/>
            <a:r>
              <a:rPr lang="en-US" baseline="0" dirty="0"/>
              <a:t>Update validate.vi with validation rules</a:t>
            </a:r>
          </a:p>
          <a:p>
            <a:pPr lvl="1"/>
            <a:r>
              <a:rPr lang="en-US" baseline="0" dirty="0"/>
              <a:t>Update get default error list.vi</a:t>
            </a:r>
            <a:r>
              <a:rPr lang="en-US" dirty="0"/>
              <a:t> with </a:t>
            </a:r>
            <a:r>
              <a:rPr lang="en-US" baseline="0" dirty="0"/>
              <a:t>default error classifications</a:t>
            </a:r>
          </a:p>
          <a:p>
            <a:pPr lvl="0"/>
            <a:r>
              <a:rPr lang="en-US" dirty="0"/>
              <a:t>Editor Class:</a:t>
            </a:r>
          </a:p>
          <a:p>
            <a:pPr lvl="1"/>
            <a:r>
              <a:rPr lang="en-US" dirty="0"/>
              <a:t>Select module glyph</a:t>
            </a:r>
          </a:p>
          <a:p>
            <a:pPr lvl="0"/>
            <a:r>
              <a:rPr lang="en-US" dirty="0"/>
              <a:t>Runtime</a:t>
            </a:r>
          </a:p>
          <a:p>
            <a:pPr lvl="1"/>
            <a:r>
              <a:rPr lang="en-US" dirty="0"/>
              <a:t>Implement User Input.vi,</a:t>
            </a:r>
            <a:r>
              <a:rPr lang="en-US" baseline="0" dirty="0"/>
              <a:t> User Process.vi, and/or User Output.vi with custom logic</a:t>
            </a:r>
            <a:endParaRPr lang="en-US" dirty="0"/>
          </a:p>
          <a:p>
            <a:pPr lvl="1"/>
            <a:endParaRPr lang="en-US" dirty="0"/>
          </a:p>
          <a:p>
            <a:pPr lvl="1"/>
            <a:endParaRPr lang="en-US" dirty="0"/>
          </a:p>
        </p:txBody>
      </p:sp>
      <p:pic>
        <p:nvPicPr>
          <p:cNvPr id="14" name="Picture 13">
            <a:extLst>
              <a:ext uri="{FF2B5EF4-FFF2-40B4-BE49-F238E27FC236}">
                <a16:creationId xmlns:a16="http://schemas.microsoft.com/office/drawing/2014/main" id="{E2A92939-EE5C-4026-B369-A4E5B6C25A7F}"/>
              </a:ext>
            </a:extLst>
          </p:cNvPr>
          <p:cNvPicPr>
            <a:picLocks noChangeAspect="1"/>
          </p:cNvPicPr>
          <p:nvPr/>
        </p:nvPicPr>
        <p:blipFill>
          <a:blip r:embed="rId3"/>
          <a:stretch>
            <a:fillRect/>
          </a:stretch>
        </p:blipFill>
        <p:spPr>
          <a:xfrm>
            <a:off x="6590771" y="519112"/>
            <a:ext cx="4391025" cy="5819775"/>
          </a:xfrm>
          <a:prstGeom prst="rect">
            <a:avLst/>
          </a:prstGeom>
        </p:spPr>
      </p:pic>
    </p:spTree>
    <p:extLst>
      <p:ext uri="{BB962C8B-B14F-4D97-AF65-F5344CB8AC3E}">
        <p14:creationId xmlns:p14="http://schemas.microsoft.com/office/powerpoint/2010/main" val="79668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2B59074-74A0-453D-9454-94B57E9B106C}"/>
              </a:ext>
            </a:extLst>
          </p:cNvPr>
          <p:cNvSpPr>
            <a:spLocks noGrp="1"/>
          </p:cNvSpPr>
          <p:nvPr>
            <p:ph type="body" sz="quarter" idx="10"/>
          </p:nvPr>
        </p:nvSpPr>
        <p:spPr/>
        <p:txBody>
          <a:bodyPr/>
          <a:lstStyle/>
          <a:p>
            <a:r>
              <a:rPr lang="en-US" dirty="0"/>
              <a:t>Modifying the UI and Defining Parameters</a:t>
            </a:r>
          </a:p>
        </p:txBody>
      </p:sp>
    </p:spTree>
    <p:extLst>
      <p:ext uri="{BB962C8B-B14F-4D97-AF65-F5344CB8AC3E}">
        <p14:creationId xmlns:p14="http://schemas.microsoft.com/office/powerpoint/2010/main" val="382624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4283-D6E2-4182-A53E-D6BD0FFDD599}"/>
              </a:ext>
            </a:extLst>
          </p:cNvPr>
          <p:cNvSpPr>
            <a:spLocks noGrp="1"/>
          </p:cNvSpPr>
          <p:nvPr>
            <p:ph type="title"/>
          </p:nvPr>
        </p:nvSpPr>
        <p:spPr/>
        <p:txBody>
          <a:bodyPr/>
          <a:lstStyle/>
          <a:p>
            <a:r>
              <a:rPr lang="en-US" dirty="0"/>
              <a:t>Module UI - DCAF Editor</a:t>
            </a:r>
          </a:p>
        </p:txBody>
      </p:sp>
      <p:pic>
        <p:nvPicPr>
          <p:cNvPr id="1026" name="Picture 2" descr="Fig 3 - Static Project Config">
            <a:extLst>
              <a:ext uri="{FF2B5EF4-FFF2-40B4-BE49-F238E27FC236}">
                <a16:creationId xmlns:a16="http://schemas.microsoft.com/office/drawing/2014/main" id="{885E4A1A-23C3-44C1-BCDE-835E328F5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145" y="856509"/>
            <a:ext cx="869632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9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3C57-AED2-49EF-B017-4C7DFCF172DE}"/>
              </a:ext>
            </a:extLst>
          </p:cNvPr>
          <p:cNvSpPr>
            <a:spLocks noGrp="1"/>
          </p:cNvSpPr>
          <p:nvPr>
            <p:ph type="title"/>
          </p:nvPr>
        </p:nvSpPr>
        <p:spPr/>
        <p:txBody>
          <a:bodyPr/>
          <a:lstStyle/>
          <a:p>
            <a:r>
              <a:rPr lang="en-US" dirty="0"/>
              <a:t>Adding Parameters</a:t>
            </a:r>
          </a:p>
        </p:txBody>
      </p:sp>
      <p:pic>
        <p:nvPicPr>
          <p:cNvPr id="2050" name="Picture 2" descr="Fig 4 - Static Module Keys">
            <a:extLst>
              <a:ext uri="{FF2B5EF4-FFF2-40B4-BE49-F238E27FC236}">
                <a16:creationId xmlns:a16="http://schemas.microsoft.com/office/drawing/2014/main" id="{2A9068E7-F242-4DD9-9537-860D3B4C4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571" y="1113583"/>
            <a:ext cx="7705725" cy="3362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g 5 - Static Module Keys 2">
            <a:extLst>
              <a:ext uri="{FF2B5EF4-FFF2-40B4-BE49-F238E27FC236}">
                <a16:creationId xmlns:a16="http://schemas.microsoft.com/office/drawing/2014/main" id="{6A70C7CA-8A01-42B6-80BC-D55A6D9F9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527" y="4808353"/>
            <a:ext cx="8743950" cy="1181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19CF05-AD24-4C00-87B6-ADC28E37811F}"/>
              </a:ext>
            </a:extLst>
          </p:cNvPr>
          <p:cNvSpPr txBox="1"/>
          <p:nvPr/>
        </p:nvSpPr>
        <p:spPr>
          <a:xfrm>
            <a:off x="403704" y="1372106"/>
            <a:ext cx="3530343" cy="1077218"/>
          </a:xfrm>
          <a:prstGeom prst="rect">
            <a:avLst/>
          </a:prstGeom>
          <a:noFill/>
        </p:spPr>
        <p:txBody>
          <a:bodyPr wrap="square" lIns="0" rIns="0" rtlCol="0">
            <a:spAutoFit/>
          </a:bodyPr>
          <a:lstStyle/>
          <a:p>
            <a:pPr marL="285750" indent="-285750">
              <a:buFont typeface="Arial" panose="020B0604020202020204" pitchFamily="34" charset="0"/>
              <a:buChar char="•"/>
            </a:pPr>
            <a:r>
              <a:rPr lang="en-US" sz="1600" dirty="0"/>
              <a:t>Modify </a:t>
            </a:r>
            <a:r>
              <a:rPr lang="en-US" sz="1600" b="1" dirty="0"/>
              <a:t>get desired keys.vi </a:t>
            </a:r>
            <a:r>
              <a:rPr lang="en-US" sz="1600" dirty="0"/>
              <a:t>in the Configuration Class</a:t>
            </a:r>
          </a:p>
          <a:p>
            <a:pPr marL="285750" indent="-285750">
              <a:buFont typeface="Arial" panose="020B0604020202020204" pitchFamily="34" charset="0"/>
              <a:buChar char="•"/>
            </a:pPr>
            <a:r>
              <a:rPr lang="en-US" sz="1600" dirty="0"/>
              <a:t>Added keys will show up as parameters in the UI</a:t>
            </a:r>
          </a:p>
        </p:txBody>
      </p:sp>
    </p:spTree>
    <p:extLst>
      <p:ext uri="{BB962C8B-B14F-4D97-AF65-F5344CB8AC3E}">
        <p14:creationId xmlns:p14="http://schemas.microsoft.com/office/powerpoint/2010/main" val="301662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3C57-AED2-49EF-B017-4C7DFCF172DE}"/>
              </a:ext>
            </a:extLst>
          </p:cNvPr>
          <p:cNvSpPr>
            <a:spLocks noGrp="1"/>
          </p:cNvSpPr>
          <p:nvPr>
            <p:ph type="title"/>
          </p:nvPr>
        </p:nvSpPr>
        <p:spPr/>
        <p:txBody>
          <a:bodyPr/>
          <a:lstStyle/>
          <a:p>
            <a:r>
              <a:rPr lang="en-US" dirty="0"/>
              <a:t>Adding Parameters</a:t>
            </a:r>
          </a:p>
        </p:txBody>
      </p:sp>
      <p:sp>
        <p:nvSpPr>
          <p:cNvPr id="4" name="TextBox 3">
            <a:extLst>
              <a:ext uri="{FF2B5EF4-FFF2-40B4-BE49-F238E27FC236}">
                <a16:creationId xmlns:a16="http://schemas.microsoft.com/office/drawing/2014/main" id="{5019CF05-AD24-4C00-87B6-ADC28E37811F}"/>
              </a:ext>
            </a:extLst>
          </p:cNvPr>
          <p:cNvSpPr txBox="1"/>
          <p:nvPr/>
        </p:nvSpPr>
        <p:spPr>
          <a:xfrm>
            <a:off x="403704" y="1159455"/>
            <a:ext cx="9739756" cy="338554"/>
          </a:xfrm>
          <a:prstGeom prst="rect">
            <a:avLst/>
          </a:prstGeom>
          <a:noFill/>
        </p:spPr>
        <p:txBody>
          <a:bodyPr wrap="square" lIns="0" rIns="0" rtlCol="0">
            <a:spAutoFit/>
          </a:bodyPr>
          <a:lstStyle/>
          <a:p>
            <a:pPr marL="285750" indent="-285750">
              <a:buFont typeface="Arial" panose="020B0604020202020204" pitchFamily="34" charset="0"/>
              <a:buChar char="•"/>
            </a:pPr>
            <a:r>
              <a:rPr lang="en-US" sz="1600" dirty="0"/>
              <a:t>Modify </a:t>
            </a:r>
            <a:r>
              <a:rPr lang="en-US" sz="1600" b="1" dirty="0"/>
              <a:t>validate key value pair.vi </a:t>
            </a:r>
            <a:r>
              <a:rPr lang="en-US" sz="1600" dirty="0"/>
              <a:t>to validate user’s input for each parameter</a:t>
            </a:r>
            <a:endParaRPr lang="en-US" sz="1600" b="1" dirty="0"/>
          </a:p>
        </p:txBody>
      </p:sp>
      <p:pic>
        <p:nvPicPr>
          <p:cNvPr id="3074" name="Picture 2" descr="Fig 6 - Get Desired Keys">
            <a:extLst>
              <a:ext uri="{FF2B5EF4-FFF2-40B4-BE49-F238E27FC236}">
                <a16:creationId xmlns:a16="http://schemas.microsoft.com/office/drawing/2014/main" id="{D32C4911-2A3D-4948-B148-8F365AF05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248" y="1773090"/>
            <a:ext cx="10172947" cy="217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53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74E8A2-5E75-4DD9-82DB-05972278D9D6}"/>
              </a:ext>
            </a:extLst>
          </p:cNvPr>
          <p:cNvSpPr>
            <a:spLocks noGrp="1"/>
          </p:cNvSpPr>
          <p:nvPr>
            <p:ph type="body" sz="quarter" idx="10"/>
          </p:nvPr>
        </p:nvSpPr>
        <p:spPr/>
        <p:txBody>
          <a:bodyPr/>
          <a:lstStyle/>
          <a:p>
            <a:r>
              <a:rPr lang="en-US" dirty="0"/>
              <a:t>Exercise</a:t>
            </a:r>
          </a:p>
          <a:p>
            <a:r>
              <a:rPr lang="en-US" dirty="0"/>
              <a:t>Hands On 2 Exercise 1 Part A</a:t>
            </a:r>
          </a:p>
        </p:txBody>
      </p:sp>
    </p:spTree>
    <p:extLst>
      <p:ext uri="{BB962C8B-B14F-4D97-AF65-F5344CB8AC3E}">
        <p14:creationId xmlns:p14="http://schemas.microsoft.com/office/powerpoint/2010/main" val="317171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9243-7F60-48A5-8580-6BC70CC45E94}"/>
              </a:ext>
            </a:extLst>
          </p:cNvPr>
          <p:cNvSpPr>
            <a:spLocks noGrp="1"/>
          </p:cNvSpPr>
          <p:nvPr>
            <p:ph type="title"/>
          </p:nvPr>
        </p:nvSpPr>
        <p:spPr>
          <a:xfrm>
            <a:off x="605367" y="365760"/>
            <a:ext cx="10972800" cy="609600"/>
          </a:xfrm>
        </p:spPr>
        <p:txBody>
          <a:bodyPr/>
          <a:lstStyle/>
          <a:p>
            <a:r>
              <a:rPr lang="en-US" dirty="0"/>
              <a:t>Exercise 1: Custom PID</a:t>
            </a:r>
          </a:p>
        </p:txBody>
      </p:sp>
      <p:sp>
        <p:nvSpPr>
          <p:cNvPr id="3" name="Content Placeholder 2">
            <a:extLst>
              <a:ext uri="{FF2B5EF4-FFF2-40B4-BE49-F238E27FC236}">
                <a16:creationId xmlns:a16="http://schemas.microsoft.com/office/drawing/2014/main" id="{4EF2B063-3914-46F2-9763-B3341F3BB5C8}"/>
              </a:ext>
            </a:extLst>
          </p:cNvPr>
          <p:cNvSpPr>
            <a:spLocks noGrp="1"/>
          </p:cNvSpPr>
          <p:nvPr>
            <p:ph idx="1"/>
          </p:nvPr>
        </p:nvSpPr>
        <p:spPr>
          <a:xfrm>
            <a:off x="605367" y="975362"/>
            <a:ext cx="10972800" cy="4309020"/>
          </a:xfrm>
        </p:spPr>
        <p:txBody>
          <a:bodyPr/>
          <a:lstStyle/>
          <a:p>
            <a:r>
              <a:rPr lang="en-US" dirty="0"/>
              <a:t>Create module from template</a:t>
            </a:r>
          </a:p>
          <a:p>
            <a:r>
              <a:rPr lang="en-US" dirty="0"/>
              <a:t>Add parameters: </a:t>
            </a:r>
          </a:p>
          <a:p>
            <a:pPr lvl="1"/>
            <a:r>
              <a:rPr lang="en-US" b="1" dirty="0"/>
              <a:t>Output Range High</a:t>
            </a:r>
          </a:p>
          <a:p>
            <a:pPr lvl="1"/>
            <a:r>
              <a:rPr lang="en-US" b="1" dirty="0"/>
              <a:t>Output Range Low.</a:t>
            </a:r>
          </a:p>
          <a:p>
            <a:r>
              <a:rPr lang="en-US" dirty="0"/>
              <a:t>Implement the user process</a:t>
            </a:r>
          </a:p>
          <a:p>
            <a:endParaRPr lang="en-US"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FCEF47CB-282C-4193-A839-85FA2CE1196D}"/>
              </a:ext>
            </a:extLst>
          </p:cNvPr>
          <p:cNvGraphicFramePr>
            <a:graphicFrameLocks noGrp="1"/>
          </p:cNvGraphicFramePr>
          <p:nvPr>
            <p:extLst>
              <p:ext uri="{D42A27DB-BD31-4B8C-83A1-F6EECF244321}">
                <p14:modId xmlns:p14="http://schemas.microsoft.com/office/powerpoint/2010/main" val="867412894"/>
              </p:ext>
            </p:extLst>
          </p:nvPr>
        </p:nvGraphicFramePr>
        <p:xfrm>
          <a:off x="1499388" y="3429000"/>
          <a:ext cx="8796813" cy="1828800"/>
        </p:xfrm>
        <a:graphic>
          <a:graphicData uri="http://schemas.openxmlformats.org/drawingml/2006/table">
            <a:tbl>
              <a:tblPr firstRow="1" bandRow="1">
                <a:tableStyleId>{5C22544A-7EE6-4342-B048-85BDC9FD1C3A}</a:tableStyleId>
              </a:tblPr>
              <a:tblGrid>
                <a:gridCol w="2932271">
                  <a:extLst>
                    <a:ext uri="{9D8B030D-6E8A-4147-A177-3AD203B41FA5}">
                      <a16:colId xmlns:a16="http://schemas.microsoft.com/office/drawing/2014/main" val="3145892095"/>
                    </a:ext>
                  </a:extLst>
                </a:gridCol>
                <a:gridCol w="2932271">
                  <a:extLst>
                    <a:ext uri="{9D8B030D-6E8A-4147-A177-3AD203B41FA5}">
                      <a16:colId xmlns:a16="http://schemas.microsoft.com/office/drawing/2014/main" val="3750683195"/>
                    </a:ext>
                  </a:extLst>
                </a:gridCol>
                <a:gridCol w="2932271">
                  <a:extLst>
                    <a:ext uri="{9D8B030D-6E8A-4147-A177-3AD203B41FA5}">
                      <a16:colId xmlns:a16="http://schemas.microsoft.com/office/drawing/2014/main" val="893307150"/>
                    </a:ext>
                  </a:extLst>
                </a:gridCol>
              </a:tblGrid>
              <a:tr h="370840">
                <a:tc>
                  <a:txBody>
                    <a:bodyPr/>
                    <a:lstStyle/>
                    <a:p>
                      <a:r>
                        <a:rPr lang="en-US" dirty="0"/>
                        <a:t>Channel</a:t>
                      </a:r>
                    </a:p>
                  </a:txBody>
                  <a:tcPr/>
                </a:tc>
                <a:tc>
                  <a:txBody>
                    <a:bodyPr/>
                    <a:lstStyle/>
                    <a:p>
                      <a:r>
                        <a:rPr lang="en-US" dirty="0"/>
                        <a:t>Data Type</a:t>
                      </a:r>
                    </a:p>
                  </a:txBody>
                  <a:tcPr/>
                </a:tc>
                <a:tc>
                  <a:txBody>
                    <a:bodyPr/>
                    <a:lstStyle/>
                    <a:p>
                      <a:r>
                        <a:rPr lang="en-US" dirty="0"/>
                        <a:t>Channel Type</a:t>
                      </a:r>
                    </a:p>
                  </a:txBody>
                  <a:tcPr/>
                </a:tc>
                <a:extLst>
                  <a:ext uri="{0D108BD9-81ED-4DB2-BD59-A6C34878D82A}">
                    <a16:rowId xmlns:a16="http://schemas.microsoft.com/office/drawing/2014/main" val="100385438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dirty="0"/>
                        <a:t>Variable</a:t>
                      </a:r>
                    </a:p>
                  </a:txBody>
                  <a:tcPr/>
                </a:tc>
                <a:tc>
                  <a:txBody>
                    <a:bodyPr/>
                    <a:lstStyle/>
                    <a:p>
                      <a:r>
                        <a:rPr lang="en-US" dirty="0"/>
                        <a:t>Double</a:t>
                      </a:r>
                    </a:p>
                  </a:txBody>
                  <a:tcPr/>
                </a:tc>
                <a:tc>
                  <a:txBody>
                    <a:bodyPr/>
                    <a:lstStyle/>
                    <a:p>
                      <a:r>
                        <a:rPr lang="en-US" dirty="0"/>
                        <a:t>Process Parameter</a:t>
                      </a:r>
                    </a:p>
                  </a:txBody>
                  <a:tcPr/>
                </a:tc>
                <a:extLst>
                  <a:ext uri="{0D108BD9-81ED-4DB2-BD59-A6C34878D82A}">
                    <a16:rowId xmlns:a16="http://schemas.microsoft.com/office/drawing/2014/main" val="2507582932"/>
                  </a:ext>
                </a:extLst>
              </a:tr>
              <a:tr h="370840">
                <a:tc>
                  <a:txBody>
                    <a:bodyPr/>
                    <a:lstStyle/>
                    <a:p>
                      <a:r>
                        <a:rPr lang="en-US" dirty="0"/>
                        <a:t>Setpoint</a:t>
                      </a:r>
                    </a:p>
                  </a:txBody>
                  <a:tcPr/>
                </a:tc>
                <a:tc>
                  <a:txBody>
                    <a:bodyPr/>
                    <a:lstStyle/>
                    <a:p>
                      <a:r>
                        <a:rPr lang="en-US" dirty="0"/>
                        <a:t>Double</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dirty="0"/>
                        <a:t>Process Parameter</a:t>
                      </a:r>
                    </a:p>
                  </a:txBody>
                  <a:tcPr/>
                </a:tc>
                <a:extLst>
                  <a:ext uri="{0D108BD9-81ED-4DB2-BD59-A6C34878D82A}">
                    <a16:rowId xmlns:a16="http://schemas.microsoft.com/office/drawing/2014/main" val="3110449280"/>
                  </a:ext>
                </a:extLst>
              </a:tr>
              <a:tr h="370840">
                <a:tc>
                  <a:txBody>
                    <a:bodyPr/>
                    <a:lstStyle/>
                    <a:p>
                      <a:r>
                        <a:rPr lang="en-US" dirty="0"/>
                        <a:t>Output</a:t>
                      </a:r>
                    </a:p>
                  </a:txBody>
                  <a:tcPr/>
                </a:tc>
                <a:tc>
                  <a:txBody>
                    <a:bodyPr/>
                    <a:lstStyle/>
                    <a:p>
                      <a:r>
                        <a:rPr lang="en-US" dirty="0"/>
                        <a:t>Double</a:t>
                      </a:r>
                    </a:p>
                  </a:txBody>
                  <a:tcPr/>
                </a:tc>
                <a:tc>
                  <a:txBody>
                    <a:bodyPr/>
                    <a:lstStyle/>
                    <a:p>
                      <a:r>
                        <a:rPr lang="en-US" dirty="0"/>
                        <a:t>Result</a:t>
                      </a:r>
                    </a:p>
                  </a:txBody>
                  <a:tcPr/>
                </a:tc>
                <a:extLst>
                  <a:ext uri="{0D108BD9-81ED-4DB2-BD59-A6C34878D82A}">
                    <a16:rowId xmlns:a16="http://schemas.microsoft.com/office/drawing/2014/main" val="1709584318"/>
                  </a:ext>
                </a:extLst>
              </a:tr>
            </a:tbl>
          </a:graphicData>
        </a:graphic>
      </p:graphicFrame>
    </p:spTree>
    <p:extLst>
      <p:ext uri="{BB962C8B-B14F-4D97-AF65-F5344CB8AC3E}">
        <p14:creationId xmlns:p14="http://schemas.microsoft.com/office/powerpoint/2010/main" val="1083201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2B59074-74A0-453D-9454-94B57E9B106C}"/>
              </a:ext>
            </a:extLst>
          </p:cNvPr>
          <p:cNvSpPr>
            <a:spLocks noGrp="1"/>
          </p:cNvSpPr>
          <p:nvPr>
            <p:ph type="body" sz="quarter" idx="10"/>
          </p:nvPr>
        </p:nvSpPr>
        <p:spPr/>
        <p:txBody>
          <a:bodyPr/>
          <a:lstStyle/>
          <a:p>
            <a:r>
              <a:rPr lang="en-US" dirty="0"/>
              <a:t>Modifying the Initialization</a:t>
            </a:r>
          </a:p>
        </p:txBody>
      </p:sp>
    </p:spTree>
    <p:extLst>
      <p:ext uri="{BB962C8B-B14F-4D97-AF65-F5344CB8AC3E}">
        <p14:creationId xmlns:p14="http://schemas.microsoft.com/office/powerpoint/2010/main" val="3175977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3C57-AED2-49EF-B017-4C7DFCF172DE}"/>
              </a:ext>
            </a:extLst>
          </p:cNvPr>
          <p:cNvSpPr>
            <a:spLocks noGrp="1"/>
          </p:cNvSpPr>
          <p:nvPr>
            <p:ph type="title"/>
          </p:nvPr>
        </p:nvSpPr>
        <p:spPr/>
        <p:txBody>
          <a:bodyPr/>
          <a:lstStyle/>
          <a:p>
            <a:r>
              <a:rPr lang="en-US" dirty="0"/>
              <a:t>Runtime Module Initialization</a:t>
            </a:r>
          </a:p>
        </p:txBody>
      </p:sp>
      <p:sp>
        <p:nvSpPr>
          <p:cNvPr id="4" name="TextBox 3">
            <a:extLst>
              <a:ext uri="{FF2B5EF4-FFF2-40B4-BE49-F238E27FC236}">
                <a16:creationId xmlns:a16="http://schemas.microsoft.com/office/drawing/2014/main" id="{5019CF05-AD24-4C00-87B6-ADC28E37811F}"/>
              </a:ext>
            </a:extLst>
          </p:cNvPr>
          <p:cNvSpPr txBox="1"/>
          <p:nvPr/>
        </p:nvSpPr>
        <p:spPr>
          <a:xfrm>
            <a:off x="403704" y="1085024"/>
            <a:ext cx="9739756" cy="584775"/>
          </a:xfrm>
          <a:prstGeom prst="rect">
            <a:avLst/>
          </a:prstGeom>
          <a:noFill/>
        </p:spPr>
        <p:txBody>
          <a:bodyPr wrap="square" lIns="0" rIns="0" rtlCol="0">
            <a:spAutoFit/>
          </a:bodyPr>
          <a:lstStyle/>
          <a:p>
            <a:pPr marL="285750" indent="-285750">
              <a:buFont typeface="Arial" panose="020B0604020202020204" pitchFamily="34" charset="0"/>
              <a:buChar char="•"/>
            </a:pPr>
            <a:r>
              <a:rPr lang="en-US" sz="1600" dirty="0"/>
              <a:t>Most of the Initialization will be done by the parent </a:t>
            </a:r>
            <a:r>
              <a:rPr lang="en-US" sz="1600" b="1" dirty="0"/>
              <a:t>init.vi</a:t>
            </a:r>
            <a:r>
              <a:rPr lang="en-US" sz="1600" dirty="0"/>
              <a:t> method</a:t>
            </a:r>
          </a:p>
          <a:p>
            <a:pPr marL="285750" indent="-285750">
              <a:buFont typeface="Arial" panose="020B0604020202020204" pitchFamily="34" charset="0"/>
              <a:buChar char="•"/>
            </a:pPr>
            <a:r>
              <a:rPr lang="en-US" sz="1600" dirty="0"/>
              <a:t>We can override the </a:t>
            </a:r>
            <a:r>
              <a:rPr lang="en-US" sz="1600" b="1" dirty="0"/>
              <a:t>user initialization.vi </a:t>
            </a:r>
            <a:r>
              <a:rPr lang="en-US" sz="1600" dirty="0"/>
              <a:t>with our custom initialization code.</a:t>
            </a:r>
          </a:p>
        </p:txBody>
      </p:sp>
      <p:pic>
        <p:nvPicPr>
          <p:cNvPr id="3" name="Picture 2">
            <a:extLst>
              <a:ext uri="{FF2B5EF4-FFF2-40B4-BE49-F238E27FC236}">
                <a16:creationId xmlns:a16="http://schemas.microsoft.com/office/drawing/2014/main" id="{E7CB5CBE-99D0-4B90-BDCC-D15AE70E73AB}"/>
              </a:ext>
            </a:extLst>
          </p:cNvPr>
          <p:cNvPicPr>
            <a:picLocks noChangeAspect="1"/>
          </p:cNvPicPr>
          <p:nvPr/>
        </p:nvPicPr>
        <p:blipFill>
          <a:blip r:embed="rId3"/>
          <a:stretch>
            <a:fillRect/>
          </a:stretch>
        </p:blipFill>
        <p:spPr>
          <a:xfrm>
            <a:off x="936108" y="1830427"/>
            <a:ext cx="9600757" cy="3942549"/>
          </a:xfrm>
          <a:prstGeom prst="rect">
            <a:avLst/>
          </a:prstGeom>
        </p:spPr>
      </p:pic>
    </p:spTree>
    <p:extLst>
      <p:ext uri="{BB962C8B-B14F-4D97-AF65-F5344CB8AC3E}">
        <p14:creationId xmlns:p14="http://schemas.microsoft.com/office/powerpoint/2010/main" val="116328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C128-5203-4FD3-9016-F27C562930D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8F1A5E9-65F0-4886-8010-57C400974AF3}"/>
              </a:ext>
            </a:extLst>
          </p:cNvPr>
          <p:cNvSpPr>
            <a:spLocks noGrp="1"/>
          </p:cNvSpPr>
          <p:nvPr>
            <p:ph idx="1"/>
          </p:nvPr>
        </p:nvSpPr>
        <p:spPr/>
        <p:txBody>
          <a:bodyPr/>
          <a:lstStyle/>
          <a:p>
            <a:r>
              <a:rPr lang="en-US" dirty="0"/>
              <a:t>Initial Considerations</a:t>
            </a:r>
          </a:p>
          <a:p>
            <a:r>
              <a:rPr lang="en-US" dirty="0"/>
              <a:t>Creating Static Modules</a:t>
            </a:r>
          </a:p>
          <a:p>
            <a:r>
              <a:rPr lang="en-US" dirty="0"/>
              <a:t>Modifying the UI and Defining Parameters</a:t>
            </a:r>
          </a:p>
          <a:p>
            <a:r>
              <a:rPr lang="en-US" dirty="0"/>
              <a:t>Modifying the Initialization</a:t>
            </a:r>
          </a:p>
          <a:p>
            <a:r>
              <a:rPr lang="en-US" dirty="0"/>
              <a:t>Implementing the Input, Output, and/or Processing Methods</a:t>
            </a:r>
          </a:p>
          <a:p>
            <a:r>
              <a:rPr lang="en-US" dirty="0"/>
              <a:t>Supported Targets and Other Editor Options</a:t>
            </a:r>
          </a:p>
          <a:p>
            <a:r>
              <a:rPr lang="en-US" dirty="0"/>
              <a:t>Updating Channels and Scripting Tool</a:t>
            </a:r>
          </a:p>
          <a:p>
            <a:r>
              <a:rPr lang="en-US" dirty="0"/>
              <a:t>Quiz</a:t>
            </a:r>
          </a:p>
          <a:p>
            <a:endParaRPr lang="en-US" dirty="0"/>
          </a:p>
          <a:p>
            <a:endParaRPr lang="en-US" dirty="0"/>
          </a:p>
        </p:txBody>
      </p:sp>
    </p:spTree>
    <p:extLst>
      <p:ext uri="{BB962C8B-B14F-4D97-AF65-F5344CB8AC3E}">
        <p14:creationId xmlns:p14="http://schemas.microsoft.com/office/powerpoint/2010/main" val="1801139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3C57-AED2-49EF-B017-4C7DFCF172DE}"/>
              </a:ext>
            </a:extLst>
          </p:cNvPr>
          <p:cNvSpPr>
            <a:spLocks noGrp="1"/>
          </p:cNvSpPr>
          <p:nvPr>
            <p:ph type="title"/>
          </p:nvPr>
        </p:nvSpPr>
        <p:spPr/>
        <p:txBody>
          <a:bodyPr/>
          <a:lstStyle/>
          <a:p>
            <a:r>
              <a:rPr lang="en-US" dirty="0"/>
              <a:t>Runtime Module Initialization</a:t>
            </a:r>
          </a:p>
        </p:txBody>
      </p:sp>
      <p:sp>
        <p:nvSpPr>
          <p:cNvPr id="4" name="TextBox 3">
            <a:extLst>
              <a:ext uri="{FF2B5EF4-FFF2-40B4-BE49-F238E27FC236}">
                <a16:creationId xmlns:a16="http://schemas.microsoft.com/office/drawing/2014/main" id="{5019CF05-AD24-4C00-87B6-ADC28E37811F}"/>
              </a:ext>
            </a:extLst>
          </p:cNvPr>
          <p:cNvSpPr txBox="1"/>
          <p:nvPr/>
        </p:nvSpPr>
        <p:spPr>
          <a:xfrm>
            <a:off x="403704" y="1085024"/>
            <a:ext cx="9739756" cy="338554"/>
          </a:xfrm>
          <a:prstGeom prst="rect">
            <a:avLst/>
          </a:prstGeom>
          <a:noFill/>
        </p:spPr>
        <p:txBody>
          <a:bodyPr wrap="square" lIns="0" rIns="0" rtlCol="0">
            <a:spAutoFit/>
          </a:bodyPr>
          <a:lstStyle/>
          <a:p>
            <a:pPr marL="285750" indent="-285750">
              <a:buFont typeface="Arial" panose="020B0604020202020204" pitchFamily="34" charset="0"/>
              <a:buChar char="•"/>
            </a:pPr>
            <a:r>
              <a:rPr lang="en-US" sz="1600" dirty="0"/>
              <a:t>To override </a:t>
            </a:r>
            <a:r>
              <a:rPr lang="en-US" sz="1600" b="1" dirty="0"/>
              <a:t>user initialization.vi: </a:t>
            </a:r>
            <a:endParaRPr lang="en-US" sz="1600" dirty="0"/>
          </a:p>
        </p:txBody>
      </p:sp>
      <p:pic>
        <p:nvPicPr>
          <p:cNvPr id="5" name="Picture 4">
            <a:extLst>
              <a:ext uri="{FF2B5EF4-FFF2-40B4-BE49-F238E27FC236}">
                <a16:creationId xmlns:a16="http://schemas.microsoft.com/office/drawing/2014/main" id="{FE4F9626-DF83-4FFC-ADAD-61E0C0D8F314}"/>
              </a:ext>
            </a:extLst>
          </p:cNvPr>
          <p:cNvPicPr>
            <a:picLocks noChangeAspect="1"/>
          </p:cNvPicPr>
          <p:nvPr/>
        </p:nvPicPr>
        <p:blipFill>
          <a:blip r:embed="rId3"/>
          <a:stretch>
            <a:fillRect/>
          </a:stretch>
        </p:blipFill>
        <p:spPr>
          <a:xfrm>
            <a:off x="993923" y="1533242"/>
            <a:ext cx="4648259" cy="4654957"/>
          </a:xfrm>
          <a:prstGeom prst="rect">
            <a:avLst/>
          </a:prstGeom>
        </p:spPr>
      </p:pic>
      <p:pic>
        <p:nvPicPr>
          <p:cNvPr id="6" name="Picture 5">
            <a:extLst>
              <a:ext uri="{FF2B5EF4-FFF2-40B4-BE49-F238E27FC236}">
                <a16:creationId xmlns:a16="http://schemas.microsoft.com/office/drawing/2014/main" id="{4E1E4AB5-55F9-458C-98B8-518037F81AA8}"/>
              </a:ext>
            </a:extLst>
          </p:cNvPr>
          <p:cNvPicPr>
            <a:picLocks noChangeAspect="1"/>
          </p:cNvPicPr>
          <p:nvPr/>
        </p:nvPicPr>
        <p:blipFill>
          <a:blip r:embed="rId4"/>
          <a:stretch>
            <a:fillRect/>
          </a:stretch>
        </p:blipFill>
        <p:spPr>
          <a:xfrm>
            <a:off x="6878490" y="1865128"/>
            <a:ext cx="2943225" cy="3276600"/>
          </a:xfrm>
          <a:prstGeom prst="rect">
            <a:avLst/>
          </a:prstGeom>
        </p:spPr>
      </p:pic>
    </p:spTree>
    <p:extLst>
      <p:ext uri="{BB962C8B-B14F-4D97-AF65-F5344CB8AC3E}">
        <p14:creationId xmlns:p14="http://schemas.microsoft.com/office/powerpoint/2010/main" val="793307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3C57-AED2-49EF-B017-4C7DFCF172DE}"/>
              </a:ext>
            </a:extLst>
          </p:cNvPr>
          <p:cNvSpPr>
            <a:spLocks noGrp="1"/>
          </p:cNvSpPr>
          <p:nvPr>
            <p:ph type="title"/>
          </p:nvPr>
        </p:nvSpPr>
        <p:spPr/>
        <p:txBody>
          <a:bodyPr/>
          <a:lstStyle/>
          <a:p>
            <a:r>
              <a:rPr lang="en-US" dirty="0"/>
              <a:t>Runtime Module Initialization</a:t>
            </a:r>
          </a:p>
        </p:txBody>
      </p:sp>
      <p:sp>
        <p:nvSpPr>
          <p:cNvPr id="4" name="TextBox 3">
            <a:extLst>
              <a:ext uri="{FF2B5EF4-FFF2-40B4-BE49-F238E27FC236}">
                <a16:creationId xmlns:a16="http://schemas.microsoft.com/office/drawing/2014/main" id="{5019CF05-AD24-4C00-87B6-ADC28E37811F}"/>
              </a:ext>
            </a:extLst>
          </p:cNvPr>
          <p:cNvSpPr txBox="1"/>
          <p:nvPr/>
        </p:nvSpPr>
        <p:spPr>
          <a:xfrm>
            <a:off x="403704" y="1085024"/>
            <a:ext cx="9739756" cy="338554"/>
          </a:xfrm>
          <a:prstGeom prst="rect">
            <a:avLst/>
          </a:prstGeom>
          <a:noFill/>
        </p:spPr>
        <p:txBody>
          <a:bodyPr wrap="square" lIns="0" rIns="0" rtlCol="0">
            <a:spAutoFit/>
          </a:bodyPr>
          <a:lstStyle/>
          <a:p>
            <a:pPr marL="285750" indent="-285750">
              <a:buFont typeface="Arial" panose="020B0604020202020204" pitchFamily="34" charset="0"/>
              <a:buChar char="•"/>
            </a:pPr>
            <a:r>
              <a:rPr lang="en-US" sz="1600" dirty="0"/>
              <a:t>To override </a:t>
            </a:r>
            <a:r>
              <a:rPr lang="en-US" sz="1600" b="1" dirty="0"/>
              <a:t>user initialization.vi: </a:t>
            </a:r>
            <a:endParaRPr lang="en-US" sz="1600" dirty="0"/>
          </a:p>
        </p:txBody>
      </p:sp>
      <p:pic>
        <p:nvPicPr>
          <p:cNvPr id="3" name="Picture 2">
            <a:extLst>
              <a:ext uri="{FF2B5EF4-FFF2-40B4-BE49-F238E27FC236}">
                <a16:creationId xmlns:a16="http://schemas.microsoft.com/office/drawing/2014/main" id="{A2DF5588-9B95-4B85-BBEC-C222B1BA77F6}"/>
              </a:ext>
            </a:extLst>
          </p:cNvPr>
          <p:cNvPicPr>
            <a:picLocks noChangeAspect="1"/>
          </p:cNvPicPr>
          <p:nvPr/>
        </p:nvPicPr>
        <p:blipFill>
          <a:blip r:embed="rId3"/>
          <a:stretch>
            <a:fillRect/>
          </a:stretch>
        </p:blipFill>
        <p:spPr>
          <a:xfrm>
            <a:off x="403704" y="1423578"/>
            <a:ext cx="6161464" cy="2699230"/>
          </a:xfrm>
          <a:prstGeom prst="rect">
            <a:avLst/>
          </a:prstGeom>
        </p:spPr>
      </p:pic>
      <p:pic>
        <p:nvPicPr>
          <p:cNvPr id="7" name="Picture 6">
            <a:extLst>
              <a:ext uri="{FF2B5EF4-FFF2-40B4-BE49-F238E27FC236}">
                <a16:creationId xmlns:a16="http://schemas.microsoft.com/office/drawing/2014/main" id="{0781CADE-9CF4-4A02-B440-74C43320A014}"/>
              </a:ext>
            </a:extLst>
          </p:cNvPr>
          <p:cNvPicPr>
            <a:picLocks noChangeAspect="1"/>
          </p:cNvPicPr>
          <p:nvPr/>
        </p:nvPicPr>
        <p:blipFill>
          <a:blip r:embed="rId4"/>
          <a:stretch>
            <a:fillRect/>
          </a:stretch>
        </p:blipFill>
        <p:spPr>
          <a:xfrm>
            <a:off x="3931719" y="2655958"/>
            <a:ext cx="7305675" cy="2933700"/>
          </a:xfrm>
          <a:prstGeom prst="rect">
            <a:avLst/>
          </a:prstGeom>
        </p:spPr>
      </p:pic>
    </p:spTree>
    <p:extLst>
      <p:ext uri="{BB962C8B-B14F-4D97-AF65-F5344CB8AC3E}">
        <p14:creationId xmlns:p14="http://schemas.microsoft.com/office/powerpoint/2010/main" val="154657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2B59074-74A0-453D-9454-94B57E9B106C}"/>
              </a:ext>
            </a:extLst>
          </p:cNvPr>
          <p:cNvSpPr>
            <a:spLocks noGrp="1"/>
          </p:cNvSpPr>
          <p:nvPr>
            <p:ph type="body" sz="quarter" idx="10"/>
          </p:nvPr>
        </p:nvSpPr>
        <p:spPr/>
        <p:txBody>
          <a:bodyPr/>
          <a:lstStyle/>
          <a:p>
            <a:r>
              <a:rPr lang="en-US" dirty="0"/>
              <a:t>Implementing the Input, Output, and/or Processing Methods</a:t>
            </a:r>
          </a:p>
        </p:txBody>
      </p:sp>
    </p:spTree>
    <p:extLst>
      <p:ext uri="{BB962C8B-B14F-4D97-AF65-F5344CB8AC3E}">
        <p14:creationId xmlns:p14="http://schemas.microsoft.com/office/powerpoint/2010/main" val="4026627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E528F3-7674-4E21-9F4D-7A81ECBBA43F}"/>
              </a:ext>
            </a:extLst>
          </p:cNvPr>
          <p:cNvSpPr>
            <a:spLocks noGrp="1"/>
          </p:cNvSpPr>
          <p:nvPr>
            <p:ph type="title"/>
          </p:nvPr>
        </p:nvSpPr>
        <p:spPr/>
        <p:txBody>
          <a:bodyPr/>
          <a:lstStyle/>
          <a:p>
            <a:r>
              <a:rPr lang="en-US" dirty="0"/>
              <a:t>Runtime Class Input, Output and Process</a:t>
            </a:r>
          </a:p>
        </p:txBody>
      </p:sp>
      <p:sp>
        <p:nvSpPr>
          <p:cNvPr id="4" name="Content Placeholder 3">
            <a:extLst>
              <a:ext uri="{FF2B5EF4-FFF2-40B4-BE49-F238E27FC236}">
                <a16:creationId xmlns:a16="http://schemas.microsoft.com/office/drawing/2014/main" id="{F9418D60-31F4-47FD-983B-F151E02CA851}"/>
              </a:ext>
            </a:extLst>
          </p:cNvPr>
          <p:cNvSpPr>
            <a:spLocks noGrp="1"/>
          </p:cNvSpPr>
          <p:nvPr>
            <p:ph idx="1"/>
          </p:nvPr>
        </p:nvSpPr>
        <p:spPr>
          <a:xfrm>
            <a:off x="605367" y="975361"/>
            <a:ext cx="5795433" cy="4808751"/>
          </a:xfrm>
        </p:spPr>
        <p:txBody>
          <a:bodyPr/>
          <a:lstStyle/>
          <a:p>
            <a:r>
              <a:rPr lang="en-US" dirty="0"/>
              <a:t>VIs in overrides folder are typically not modified</a:t>
            </a:r>
          </a:p>
          <a:p>
            <a:r>
              <a:rPr lang="en-US" dirty="0"/>
              <a:t>Modify user VIs with custom functionality.</a:t>
            </a:r>
          </a:p>
        </p:txBody>
      </p:sp>
      <p:pic>
        <p:nvPicPr>
          <p:cNvPr id="2" name="Picture 1">
            <a:extLst>
              <a:ext uri="{FF2B5EF4-FFF2-40B4-BE49-F238E27FC236}">
                <a16:creationId xmlns:a16="http://schemas.microsoft.com/office/drawing/2014/main" id="{458D6EBA-FA0C-4B10-B346-6AA71A8609E0}"/>
              </a:ext>
            </a:extLst>
          </p:cNvPr>
          <p:cNvPicPr>
            <a:picLocks noChangeAspect="1"/>
          </p:cNvPicPr>
          <p:nvPr/>
        </p:nvPicPr>
        <p:blipFill>
          <a:blip r:embed="rId2"/>
          <a:stretch>
            <a:fillRect/>
          </a:stretch>
        </p:blipFill>
        <p:spPr>
          <a:xfrm>
            <a:off x="6965986" y="853742"/>
            <a:ext cx="3687837" cy="4930370"/>
          </a:xfrm>
          <a:prstGeom prst="rect">
            <a:avLst/>
          </a:prstGeom>
        </p:spPr>
      </p:pic>
    </p:spTree>
    <p:extLst>
      <p:ext uri="{BB962C8B-B14F-4D97-AF65-F5344CB8AC3E}">
        <p14:creationId xmlns:p14="http://schemas.microsoft.com/office/powerpoint/2010/main" val="52673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D1CB-A9E2-4795-9F0A-6C32F4530875}"/>
              </a:ext>
            </a:extLst>
          </p:cNvPr>
          <p:cNvSpPr>
            <a:spLocks noGrp="1"/>
          </p:cNvSpPr>
          <p:nvPr>
            <p:ph type="title"/>
          </p:nvPr>
        </p:nvSpPr>
        <p:spPr/>
        <p:txBody>
          <a:bodyPr/>
          <a:lstStyle/>
          <a:p>
            <a:r>
              <a:rPr lang="en-US" dirty="0"/>
              <a:t>Input and User Input VIs</a:t>
            </a:r>
          </a:p>
        </p:txBody>
      </p:sp>
      <p:pic>
        <p:nvPicPr>
          <p:cNvPr id="4" name="Picture 3">
            <a:extLst>
              <a:ext uri="{FF2B5EF4-FFF2-40B4-BE49-F238E27FC236}">
                <a16:creationId xmlns:a16="http://schemas.microsoft.com/office/drawing/2014/main" id="{9EB0A6C3-B821-4AD9-8A4A-C4A94F68FF58}"/>
              </a:ext>
            </a:extLst>
          </p:cNvPr>
          <p:cNvPicPr>
            <a:picLocks noChangeAspect="1"/>
          </p:cNvPicPr>
          <p:nvPr/>
        </p:nvPicPr>
        <p:blipFill>
          <a:blip r:embed="rId2"/>
          <a:stretch>
            <a:fillRect/>
          </a:stretch>
        </p:blipFill>
        <p:spPr>
          <a:xfrm>
            <a:off x="700420" y="1086957"/>
            <a:ext cx="5219700" cy="2876550"/>
          </a:xfrm>
          <a:prstGeom prst="rect">
            <a:avLst/>
          </a:prstGeom>
        </p:spPr>
      </p:pic>
      <p:pic>
        <p:nvPicPr>
          <p:cNvPr id="5" name="Picture 4">
            <a:extLst>
              <a:ext uri="{FF2B5EF4-FFF2-40B4-BE49-F238E27FC236}">
                <a16:creationId xmlns:a16="http://schemas.microsoft.com/office/drawing/2014/main" id="{BAD10708-A014-401F-9DC3-DF07E95F2935}"/>
              </a:ext>
            </a:extLst>
          </p:cNvPr>
          <p:cNvPicPr>
            <a:picLocks noChangeAspect="1"/>
          </p:cNvPicPr>
          <p:nvPr/>
        </p:nvPicPr>
        <p:blipFill>
          <a:blip r:embed="rId3"/>
          <a:stretch>
            <a:fillRect/>
          </a:stretch>
        </p:blipFill>
        <p:spPr>
          <a:xfrm>
            <a:off x="4170178" y="1629440"/>
            <a:ext cx="4914900" cy="4343400"/>
          </a:xfrm>
          <a:prstGeom prst="rect">
            <a:avLst/>
          </a:prstGeom>
        </p:spPr>
      </p:pic>
    </p:spTree>
    <p:extLst>
      <p:ext uri="{BB962C8B-B14F-4D97-AF65-F5344CB8AC3E}">
        <p14:creationId xmlns:p14="http://schemas.microsoft.com/office/powerpoint/2010/main" val="159739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D1CB-A9E2-4795-9F0A-6C32F4530875}"/>
              </a:ext>
            </a:extLst>
          </p:cNvPr>
          <p:cNvSpPr>
            <a:spLocks noGrp="1"/>
          </p:cNvSpPr>
          <p:nvPr>
            <p:ph type="title"/>
          </p:nvPr>
        </p:nvSpPr>
        <p:spPr/>
        <p:txBody>
          <a:bodyPr/>
          <a:lstStyle/>
          <a:p>
            <a:r>
              <a:rPr lang="en-US" dirty="0"/>
              <a:t>Output and User Output VIs</a:t>
            </a:r>
          </a:p>
        </p:txBody>
      </p:sp>
      <p:pic>
        <p:nvPicPr>
          <p:cNvPr id="3" name="Picture 2">
            <a:extLst>
              <a:ext uri="{FF2B5EF4-FFF2-40B4-BE49-F238E27FC236}">
                <a16:creationId xmlns:a16="http://schemas.microsoft.com/office/drawing/2014/main" id="{886D6853-E074-409D-B1B7-8A37660104EA}"/>
              </a:ext>
            </a:extLst>
          </p:cNvPr>
          <p:cNvPicPr>
            <a:picLocks noChangeAspect="1"/>
          </p:cNvPicPr>
          <p:nvPr/>
        </p:nvPicPr>
        <p:blipFill>
          <a:blip r:embed="rId2"/>
          <a:stretch>
            <a:fillRect/>
          </a:stretch>
        </p:blipFill>
        <p:spPr>
          <a:xfrm>
            <a:off x="605367" y="1012574"/>
            <a:ext cx="5895975" cy="2828925"/>
          </a:xfrm>
          <a:prstGeom prst="rect">
            <a:avLst/>
          </a:prstGeom>
        </p:spPr>
      </p:pic>
      <p:pic>
        <p:nvPicPr>
          <p:cNvPr id="6" name="Picture 5">
            <a:extLst>
              <a:ext uri="{FF2B5EF4-FFF2-40B4-BE49-F238E27FC236}">
                <a16:creationId xmlns:a16="http://schemas.microsoft.com/office/drawing/2014/main" id="{6C08CE47-4552-4E4D-8380-D53D4152B61A}"/>
              </a:ext>
            </a:extLst>
          </p:cNvPr>
          <p:cNvPicPr>
            <a:picLocks noChangeAspect="1"/>
          </p:cNvPicPr>
          <p:nvPr/>
        </p:nvPicPr>
        <p:blipFill>
          <a:blip r:embed="rId3"/>
          <a:stretch>
            <a:fillRect/>
          </a:stretch>
        </p:blipFill>
        <p:spPr>
          <a:xfrm>
            <a:off x="3247249" y="2000206"/>
            <a:ext cx="7254932" cy="3845220"/>
          </a:xfrm>
          <a:prstGeom prst="rect">
            <a:avLst/>
          </a:prstGeom>
        </p:spPr>
      </p:pic>
    </p:spTree>
    <p:extLst>
      <p:ext uri="{BB962C8B-B14F-4D97-AF65-F5344CB8AC3E}">
        <p14:creationId xmlns:p14="http://schemas.microsoft.com/office/powerpoint/2010/main" val="208785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D1CB-A9E2-4795-9F0A-6C32F4530875}"/>
              </a:ext>
            </a:extLst>
          </p:cNvPr>
          <p:cNvSpPr>
            <a:spLocks noGrp="1"/>
          </p:cNvSpPr>
          <p:nvPr>
            <p:ph type="title"/>
          </p:nvPr>
        </p:nvSpPr>
        <p:spPr/>
        <p:txBody>
          <a:bodyPr/>
          <a:lstStyle/>
          <a:p>
            <a:r>
              <a:rPr lang="en-US" dirty="0"/>
              <a:t>Process and User Process VIs</a:t>
            </a:r>
          </a:p>
        </p:txBody>
      </p:sp>
      <p:pic>
        <p:nvPicPr>
          <p:cNvPr id="4" name="Picture 3">
            <a:extLst>
              <a:ext uri="{FF2B5EF4-FFF2-40B4-BE49-F238E27FC236}">
                <a16:creationId xmlns:a16="http://schemas.microsoft.com/office/drawing/2014/main" id="{2F9CC575-2A00-4605-918A-627F0592FADE}"/>
              </a:ext>
            </a:extLst>
          </p:cNvPr>
          <p:cNvPicPr>
            <a:picLocks noChangeAspect="1"/>
          </p:cNvPicPr>
          <p:nvPr/>
        </p:nvPicPr>
        <p:blipFill>
          <a:blip r:embed="rId2"/>
          <a:stretch>
            <a:fillRect/>
          </a:stretch>
        </p:blipFill>
        <p:spPr>
          <a:xfrm>
            <a:off x="363944" y="975360"/>
            <a:ext cx="9124950" cy="3886200"/>
          </a:xfrm>
          <a:prstGeom prst="rect">
            <a:avLst/>
          </a:prstGeom>
        </p:spPr>
      </p:pic>
      <p:pic>
        <p:nvPicPr>
          <p:cNvPr id="5" name="Picture 4">
            <a:extLst>
              <a:ext uri="{FF2B5EF4-FFF2-40B4-BE49-F238E27FC236}">
                <a16:creationId xmlns:a16="http://schemas.microsoft.com/office/drawing/2014/main" id="{E05F123D-0EDC-423C-B2D9-F28ED6F3FA1F}"/>
              </a:ext>
            </a:extLst>
          </p:cNvPr>
          <p:cNvPicPr>
            <a:picLocks noChangeAspect="1"/>
          </p:cNvPicPr>
          <p:nvPr/>
        </p:nvPicPr>
        <p:blipFill>
          <a:blip r:embed="rId3"/>
          <a:stretch>
            <a:fillRect/>
          </a:stretch>
        </p:blipFill>
        <p:spPr>
          <a:xfrm>
            <a:off x="2243667" y="1584960"/>
            <a:ext cx="9334500" cy="4581525"/>
          </a:xfrm>
          <a:prstGeom prst="rect">
            <a:avLst/>
          </a:prstGeom>
        </p:spPr>
      </p:pic>
    </p:spTree>
    <p:extLst>
      <p:ext uri="{BB962C8B-B14F-4D97-AF65-F5344CB8AC3E}">
        <p14:creationId xmlns:p14="http://schemas.microsoft.com/office/powerpoint/2010/main" val="201539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ECFD-0998-4CB3-BDDF-47C88B0E4633}"/>
              </a:ext>
            </a:extLst>
          </p:cNvPr>
          <p:cNvSpPr>
            <a:spLocks noGrp="1"/>
          </p:cNvSpPr>
          <p:nvPr>
            <p:ph type="title"/>
          </p:nvPr>
        </p:nvSpPr>
        <p:spPr/>
        <p:txBody>
          <a:bodyPr/>
          <a:lstStyle/>
          <a:p>
            <a:r>
              <a:rPr lang="en-US" dirty="0"/>
              <a:t>Performance Considerations for Code in Modules</a:t>
            </a:r>
          </a:p>
        </p:txBody>
      </p:sp>
      <p:sp>
        <p:nvSpPr>
          <p:cNvPr id="3" name="Content Placeholder 2">
            <a:extLst>
              <a:ext uri="{FF2B5EF4-FFF2-40B4-BE49-F238E27FC236}">
                <a16:creationId xmlns:a16="http://schemas.microsoft.com/office/drawing/2014/main" id="{29EF8541-A58E-40D3-8481-CE35747970FF}"/>
              </a:ext>
            </a:extLst>
          </p:cNvPr>
          <p:cNvSpPr>
            <a:spLocks noGrp="1"/>
          </p:cNvSpPr>
          <p:nvPr>
            <p:ph idx="1"/>
          </p:nvPr>
        </p:nvSpPr>
        <p:spPr/>
        <p:txBody>
          <a:bodyPr/>
          <a:lstStyle/>
          <a:p>
            <a:r>
              <a:rPr lang="en-US" dirty="0"/>
              <a:t>Operate deterministically.</a:t>
            </a:r>
          </a:p>
          <a:p>
            <a:r>
              <a:rPr lang="en-US" dirty="0"/>
              <a:t>Be non-blocking.</a:t>
            </a:r>
          </a:p>
          <a:p>
            <a:r>
              <a:rPr lang="en-US" dirty="0"/>
              <a:t>If conditions above are not met, consider having the module running asynchronously. </a:t>
            </a:r>
          </a:p>
        </p:txBody>
      </p:sp>
    </p:spTree>
    <p:extLst>
      <p:ext uri="{BB962C8B-B14F-4D97-AF65-F5344CB8AC3E}">
        <p14:creationId xmlns:p14="http://schemas.microsoft.com/office/powerpoint/2010/main" val="2585063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74E8A2-5E75-4DD9-82DB-05972278D9D6}"/>
              </a:ext>
            </a:extLst>
          </p:cNvPr>
          <p:cNvSpPr>
            <a:spLocks noGrp="1"/>
          </p:cNvSpPr>
          <p:nvPr>
            <p:ph type="body" sz="quarter" idx="10"/>
          </p:nvPr>
        </p:nvSpPr>
        <p:spPr/>
        <p:txBody>
          <a:bodyPr/>
          <a:lstStyle/>
          <a:p>
            <a:r>
              <a:rPr lang="en-US" dirty="0"/>
              <a:t>Exercise</a:t>
            </a:r>
          </a:p>
          <a:p>
            <a:r>
              <a:rPr lang="en-US" dirty="0"/>
              <a:t>Hands On 2 Exercise 1 Part B</a:t>
            </a:r>
          </a:p>
        </p:txBody>
      </p:sp>
    </p:spTree>
    <p:extLst>
      <p:ext uri="{BB962C8B-B14F-4D97-AF65-F5344CB8AC3E}">
        <p14:creationId xmlns:p14="http://schemas.microsoft.com/office/powerpoint/2010/main" val="286924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2B59074-74A0-453D-9454-94B57E9B106C}"/>
              </a:ext>
            </a:extLst>
          </p:cNvPr>
          <p:cNvSpPr>
            <a:spLocks noGrp="1"/>
          </p:cNvSpPr>
          <p:nvPr>
            <p:ph type="body" sz="quarter" idx="10"/>
          </p:nvPr>
        </p:nvSpPr>
        <p:spPr/>
        <p:txBody>
          <a:bodyPr/>
          <a:lstStyle/>
          <a:p>
            <a:r>
              <a:rPr lang="en-US" dirty="0"/>
              <a:t>Supported Targets and Other Editor Options</a:t>
            </a:r>
          </a:p>
        </p:txBody>
      </p:sp>
    </p:spTree>
    <p:extLst>
      <p:ext uri="{BB962C8B-B14F-4D97-AF65-F5344CB8AC3E}">
        <p14:creationId xmlns:p14="http://schemas.microsoft.com/office/powerpoint/2010/main" val="273690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2B59074-74A0-453D-9454-94B57E9B106C}"/>
              </a:ext>
            </a:extLst>
          </p:cNvPr>
          <p:cNvSpPr>
            <a:spLocks noGrp="1"/>
          </p:cNvSpPr>
          <p:nvPr>
            <p:ph type="body" sz="quarter" idx="10"/>
          </p:nvPr>
        </p:nvSpPr>
        <p:spPr/>
        <p:txBody>
          <a:bodyPr/>
          <a:lstStyle/>
          <a:p>
            <a:r>
              <a:rPr lang="en-US" dirty="0"/>
              <a:t>Initial Considerations</a:t>
            </a:r>
          </a:p>
        </p:txBody>
      </p:sp>
    </p:spTree>
    <p:extLst>
      <p:ext uri="{BB962C8B-B14F-4D97-AF65-F5344CB8AC3E}">
        <p14:creationId xmlns:p14="http://schemas.microsoft.com/office/powerpoint/2010/main" val="4190838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ECFD-0998-4CB3-BDDF-47C88B0E4633}"/>
              </a:ext>
            </a:extLst>
          </p:cNvPr>
          <p:cNvSpPr>
            <a:spLocks noGrp="1"/>
          </p:cNvSpPr>
          <p:nvPr>
            <p:ph type="title"/>
          </p:nvPr>
        </p:nvSpPr>
        <p:spPr/>
        <p:txBody>
          <a:bodyPr/>
          <a:lstStyle/>
          <a:p>
            <a:r>
              <a:rPr lang="en-US" dirty="0"/>
              <a:t>Modify Supported Targets</a:t>
            </a:r>
          </a:p>
        </p:txBody>
      </p:sp>
      <p:pic>
        <p:nvPicPr>
          <p:cNvPr id="6" name="Picture 5">
            <a:extLst>
              <a:ext uri="{FF2B5EF4-FFF2-40B4-BE49-F238E27FC236}">
                <a16:creationId xmlns:a16="http://schemas.microsoft.com/office/drawing/2014/main" id="{F3129A6F-51EE-406B-BB65-C2FD87CD0DEB}"/>
              </a:ext>
            </a:extLst>
          </p:cNvPr>
          <p:cNvPicPr>
            <a:picLocks noChangeAspect="1"/>
          </p:cNvPicPr>
          <p:nvPr/>
        </p:nvPicPr>
        <p:blipFill>
          <a:blip r:embed="rId2"/>
          <a:stretch>
            <a:fillRect/>
          </a:stretch>
        </p:blipFill>
        <p:spPr>
          <a:xfrm>
            <a:off x="1196716" y="975360"/>
            <a:ext cx="3971925" cy="5295900"/>
          </a:xfrm>
          <a:prstGeom prst="rect">
            <a:avLst/>
          </a:prstGeom>
        </p:spPr>
      </p:pic>
      <p:pic>
        <p:nvPicPr>
          <p:cNvPr id="7" name="Picture 6">
            <a:extLst>
              <a:ext uri="{FF2B5EF4-FFF2-40B4-BE49-F238E27FC236}">
                <a16:creationId xmlns:a16="http://schemas.microsoft.com/office/drawing/2014/main" id="{55615FF1-D9A2-443D-BE54-CDED0DF29A0D}"/>
              </a:ext>
            </a:extLst>
          </p:cNvPr>
          <p:cNvPicPr>
            <a:picLocks noChangeAspect="1"/>
          </p:cNvPicPr>
          <p:nvPr/>
        </p:nvPicPr>
        <p:blipFill>
          <a:blip r:embed="rId3"/>
          <a:stretch>
            <a:fillRect/>
          </a:stretch>
        </p:blipFill>
        <p:spPr>
          <a:xfrm>
            <a:off x="5759990" y="1084964"/>
            <a:ext cx="5762625" cy="4305300"/>
          </a:xfrm>
          <a:prstGeom prst="rect">
            <a:avLst/>
          </a:prstGeom>
        </p:spPr>
      </p:pic>
    </p:spTree>
    <p:extLst>
      <p:ext uri="{BB962C8B-B14F-4D97-AF65-F5344CB8AC3E}">
        <p14:creationId xmlns:p14="http://schemas.microsoft.com/office/powerpoint/2010/main" val="344662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ECFD-0998-4CB3-BDDF-47C88B0E4633}"/>
              </a:ext>
            </a:extLst>
          </p:cNvPr>
          <p:cNvSpPr>
            <a:spLocks noGrp="1"/>
          </p:cNvSpPr>
          <p:nvPr>
            <p:ph type="title"/>
          </p:nvPr>
        </p:nvSpPr>
        <p:spPr/>
        <p:txBody>
          <a:bodyPr/>
          <a:lstStyle/>
          <a:p>
            <a:r>
              <a:rPr lang="en-US" dirty="0"/>
              <a:t>Modify Instances Allowed</a:t>
            </a:r>
          </a:p>
        </p:txBody>
      </p:sp>
      <p:pic>
        <p:nvPicPr>
          <p:cNvPr id="3" name="Picture 2">
            <a:extLst>
              <a:ext uri="{FF2B5EF4-FFF2-40B4-BE49-F238E27FC236}">
                <a16:creationId xmlns:a16="http://schemas.microsoft.com/office/drawing/2014/main" id="{F58F451B-A904-4D05-BF56-B0C7D959D2C3}"/>
              </a:ext>
            </a:extLst>
          </p:cNvPr>
          <p:cNvPicPr>
            <a:picLocks noChangeAspect="1"/>
          </p:cNvPicPr>
          <p:nvPr/>
        </p:nvPicPr>
        <p:blipFill>
          <a:blip r:embed="rId2"/>
          <a:stretch>
            <a:fillRect/>
          </a:stretch>
        </p:blipFill>
        <p:spPr>
          <a:xfrm>
            <a:off x="1143554" y="845288"/>
            <a:ext cx="3971925" cy="5486400"/>
          </a:xfrm>
          <a:prstGeom prst="rect">
            <a:avLst/>
          </a:prstGeom>
        </p:spPr>
      </p:pic>
      <p:pic>
        <p:nvPicPr>
          <p:cNvPr id="4" name="Picture 3">
            <a:extLst>
              <a:ext uri="{FF2B5EF4-FFF2-40B4-BE49-F238E27FC236}">
                <a16:creationId xmlns:a16="http://schemas.microsoft.com/office/drawing/2014/main" id="{724D8BA2-9FB9-4221-B8BF-CD90DF5AADF7}"/>
              </a:ext>
            </a:extLst>
          </p:cNvPr>
          <p:cNvPicPr>
            <a:picLocks noChangeAspect="1"/>
          </p:cNvPicPr>
          <p:nvPr/>
        </p:nvPicPr>
        <p:blipFill>
          <a:blip r:embed="rId3"/>
          <a:stretch>
            <a:fillRect/>
          </a:stretch>
        </p:blipFill>
        <p:spPr>
          <a:xfrm>
            <a:off x="5460748" y="1237917"/>
            <a:ext cx="5772150" cy="3552825"/>
          </a:xfrm>
          <a:prstGeom prst="rect">
            <a:avLst/>
          </a:prstGeom>
        </p:spPr>
      </p:pic>
    </p:spTree>
    <p:extLst>
      <p:ext uri="{BB962C8B-B14F-4D97-AF65-F5344CB8AC3E}">
        <p14:creationId xmlns:p14="http://schemas.microsoft.com/office/powerpoint/2010/main" val="809536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ECFD-0998-4CB3-BDDF-47C88B0E4633}"/>
              </a:ext>
            </a:extLst>
          </p:cNvPr>
          <p:cNvSpPr>
            <a:spLocks noGrp="1"/>
          </p:cNvSpPr>
          <p:nvPr>
            <p:ph type="title"/>
          </p:nvPr>
        </p:nvSpPr>
        <p:spPr/>
        <p:txBody>
          <a:bodyPr/>
          <a:lstStyle/>
          <a:p>
            <a:r>
              <a:rPr lang="en-US" dirty="0"/>
              <a:t>Modify Module Glyph in Editor</a:t>
            </a:r>
          </a:p>
        </p:txBody>
      </p:sp>
      <p:pic>
        <p:nvPicPr>
          <p:cNvPr id="3" name="Picture 2">
            <a:extLst>
              <a:ext uri="{FF2B5EF4-FFF2-40B4-BE49-F238E27FC236}">
                <a16:creationId xmlns:a16="http://schemas.microsoft.com/office/drawing/2014/main" id="{28F0AA81-5654-4860-A8D9-FABB7E0221CA}"/>
              </a:ext>
            </a:extLst>
          </p:cNvPr>
          <p:cNvPicPr>
            <a:picLocks noChangeAspect="1"/>
          </p:cNvPicPr>
          <p:nvPr/>
        </p:nvPicPr>
        <p:blipFill>
          <a:blip r:embed="rId2"/>
          <a:stretch>
            <a:fillRect/>
          </a:stretch>
        </p:blipFill>
        <p:spPr>
          <a:xfrm>
            <a:off x="941534" y="975360"/>
            <a:ext cx="3971925" cy="5295900"/>
          </a:xfrm>
          <a:prstGeom prst="rect">
            <a:avLst/>
          </a:prstGeom>
        </p:spPr>
      </p:pic>
      <p:pic>
        <p:nvPicPr>
          <p:cNvPr id="4" name="Picture 3">
            <a:extLst>
              <a:ext uri="{FF2B5EF4-FFF2-40B4-BE49-F238E27FC236}">
                <a16:creationId xmlns:a16="http://schemas.microsoft.com/office/drawing/2014/main" id="{856E39A1-2D7F-4B4E-96D7-5C8DE665F296}"/>
              </a:ext>
            </a:extLst>
          </p:cNvPr>
          <p:cNvPicPr>
            <a:picLocks noChangeAspect="1"/>
          </p:cNvPicPr>
          <p:nvPr/>
        </p:nvPicPr>
        <p:blipFill>
          <a:blip r:embed="rId3"/>
          <a:stretch>
            <a:fillRect/>
          </a:stretch>
        </p:blipFill>
        <p:spPr>
          <a:xfrm>
            <a:off x="5653617" y="1090612"/>
            <a:ext cx="5924550" cy="4676775"/>
          </a:xfrm>
          <a:prstGeom prst="rect">
            <a:avLst/>
          </a:prstGeom>
        </p:spPr>
      </p:pic>
    </p:spTree>
    <p:extLst>
      <p:ext uri="{BB962C8B-B14F-4D97-AF65-F5344CB8AC3E}">
        <p14:creationId xmlns:p14="http://schemas.microsoft.com/office/powerpoint/2010/main" val="3336961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2B59074-74A0-453D-9454-94B57E9B106C}"/>
              </a:ext>
            </a:extLst>
          </p:cNvPr>
          <p:cNvSpPr>
            <a:spLocks noGrp="1"/>
          </p:cNvSpPr>
          <p:nvPr>
            <p:ph type="body" sz="quarter" idx="10"/>
          </p:nvPr>
        </p:nvSpPr>
        <p:spPr/>
        <p:txBody>
          <a:bodyPr/>
          <a:lstStyle/>
          <a:p>
            <a:r>
              <a:rPr lang="en-US" dirty="0"/>
              <a:t>Updating Channels and Scripting Tool</a:t>
            </a:r>
          </a:p>
        </p:txBody>
      </p:sp>
    </p:spTree>
    <p:extLst>
      <p:ext uri="{BB962C8B-B14F-4D97-AF65-F5344CB8AC3E}">
        <p14:creationId xmlns:p14="http://schemas.microsoft.com/office/powerpoint/2010/main" val="2107411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62654F-1BD2-4269-9B03-164797DA1B87}"/>
              </a:ext>
            </a:extLst>
          </p:cNvPr>
          <p:cNvSpPr>
            <a:spLocks noGrp="1"/>
          </p:cNvSpPr>
          <p:nvPr>
            <p:ph type="title"/>
          </p:nvPr>
        </p:nvSpPr>
        <p:spPr/>
        <p:txBody>
          <a:bodyPr/>
          <a:lstStyle/>
          <a:p>
            <a:r>
              <a:rPr lang="en-US" dirty="0"/>
              <a:t>What if I need to change the Channels of my Module?</a:t>
            </a:r>
          </a:p>
        </p:txBody>
      </p:sp>
      <p:sp>
        <p:nvSpPr>
          <p:cNvPr id="4" name="Content Placeholder 3">
            <a:extLst>
              <a:ext uri="{FF2B5EF4-FFF2-40B4-BE49-F238E27FC236}">
                <a16:creationId xmlns:a16="http://schemas.microsoft.com/office/drawing/2014/main" id="{4AF5DFD4-685D-49FB-844E-0E1815CD666E}"/>
              </a:ext>
            </a:extLst>
          </p:cNvPr>
          <p:cNvSpPr>
            <a:spLocks noGrp="1"/>
          </p:cNvSpPr>
          <p:nvPr>
            <p:ph idx="1"/>
          </p:nvPr>
        </p:nvSpPr>
        <p:spPr>
          <a:xfrm>
            <a:off x="605367" y="975361"/>
            <a:ext cx="10972800" cy="513197"/>
          </a:xfrm>
        </p:spPr>
        <p:txBody>
          <a:bodyPr/>
          <a:lstStyle/>
          <a:p>
            <a:pPr marL="457200" indent="-457200">
              <a:buAutoNum type="arabicPeriod"/>
            </a:pPr>
            <a:r>
              <a:rPr lang="en-US" dirty="0"/>
              <a:t>Modify the corresponding user data control</a:t>
            </a:r>
          </a:p>
        </p:txBody>
      </p:sp>
      <p:pic>
        <p:nvPicPr>
          <p:cNvPr id="5" name="Picture 4">
            <a:extLst>
              <a:ext uri="{FF2B5EF4-FFF2-40B4-BE49-F238E27FC236}">
                <a16:creationId xmlns:a16="http://schemas.microsoft.com/office/drawing/2014/main" id="{C223C276-F48D-4280-A160-CB9002929920}"/>
              </a:ext>
            </a:extLst>
          </p:cNvPr>
          <p:cNvPicPr>
            <a:picLocks noChangeAspect="1"/>
          </p:cNvPicPr>
          <p:nvPr/>
        </p:nvPicPr>
        <p:blipFill>
          <a:blip r:embed="rId2"/>
          <a:stretch>
            <a:fillRect/>
          </a:stretch>
        </p:blipFill>
        <p:spPr>
          <a:xfrm>
            <a:off x="1079758" y="1488558"/>
            <a:ext cx="3325333" cy="4720856"/>
          </a:xfrm>
          <a:prstGeom prst="rect">
            <a:avLst/>
          </a:prstGeom>
        </p:spPr>
      </p:pic>
      <p:pic>
        <p:nvPicPr>
          <p:cNvPr id="4098" name="Picture 2" descr="Fig 10 - Static Data Front Panel">
            <a:extLst>
              <a:ext uri="{FF2B5EF4-FFF2-40B4-BE49-F238E27FC236}">
                <a16:creationId xmlns:a16="http://schemas.microsoft.com/office/drawing/2014/main" id="{92D956EF-F6E5-435A-8657-A4FA42A245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598" y="1990615"/>
            <a:ext cx="271462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736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62654F-1BD2-4269-9B03-164797DA1B87}"/>
              </a:ext>
            </a:extLst>
          </p:cNvPr>
          <p:cNvSpPr>
            <a:spLocks noGrp="1"/>
          </p:cNvSpPr>
          <p:nvPr>
            <p:ph type="title"/>
          </p:nvPr>
        </p:nvSpPr>
        <p:spPr/>
        <p:txBody>
          <a:bodyPr/>
          <a:lstStyle/>
          <a:p>
            <a:r>
              <a:rPr lang="en-US" dirty="0"/>
              <a:t>What if I need to change the Channels of my Module?</a:t>
            </a:r>
          </a:p>
        </p:txBody>
      </p:sp>
      <p:sp>
        <p:nvSpPr>
          <p:cNvPr id="4" name="Content Placeholder 3">
            <a:extLst>
              <a:ext uri="{FF2B5EF4-FFF2-40B4-BE49-F238E27FC236}">
                <a16:creationId xmlns:a16="http://schemas.microsoft.com/office/drawing/2014/main" id="{4AF5DFD4-685D-49FB-844E-0E1815CD666E}"/>
              </a:ext>
            </a:extLst>
          </p:cNvPr>
          <p:cNvSpPr>
            <a:spLocks noGrp="1"/>
          </p:cNvSpPr>
          <p:nvPr>
            <p:ph idx="1"/>
          </p:nvPr>
        </p:nvSpPr>
        <p:spPr>
          <a:xfrm>
            <a:off x="605367" y="975361"/>
            <a:ext cx="10972800" cy="1278741"/>
          </a:xfrm>
        </p:spPr>
        <p:txBody>
          <a:bodyPr/>
          <a:lstStyle/>
          <a:p>
            <a:pPr marL="457200" indent="-457200">
              <a:buFont typeface="+mj-lt"/>
              <a:buAutoNum type="arabicPeriod" startAt="2"/>
            </a:pPr>
            <a:r>
              <a:rPr lang="en-US" dirty="0"/>
              <a:t>Use the Module Scripting Utility to regenerate the data accessors for your module</a:t>
            </a:r>
          </a:p>
          <a:p>
            <a:pPr marL="365751" lvl="1" indent="0">
              <a:buNone/>
            </a:pPr>
            <a:r>
              <a:rPr lang="en-US" b="1" dirty="0"/>
              <a:t>Tools &gt;&gt; DCAF &gt;&gt; Launch Control Module Scripting Utility</a:t>
            </a:r>
            <a:endParaRPr lang="en-US" dirty="0"/>
          </a:p>
          <a:p>
            <a:pPr marL="0" indent="0">
              <a:buNone/>
            </a:pPr>
            <a:endParaRPr lang="en-US" dirty="0"/>
          </a:p>
          <a:p>
            <a:pPr marL="457200" indent="-457200">
              <a:buAutoNum type="arabicPeriod"/>
            </a:pPr>
            <a:endParaRPr lang="en-US" dirty="0"/>
          </a:p>
        </p:txBody>
      </p:sp>
      <p:pic>
        <p:nvPicPr>
          <p:cNvPr id="8194" name="Picture 2" descr="Fig 12 - Static Utility">
            <a:extLst>
              <a:ext uri="{FF2B5EF4-FFF2-40B4-BE49-F238E27FC236}">
                <a16:creationId xmlns:a16="http://schemas.microsoft.com/office/drawing/2014/main" id="{D7472F9F-5269-4968-A8EC-6DDF7F14A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920" y="2358389"/>
            <a:ext cx="77247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810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74E8A2-5E75-4DD9-82DB-05972278D9D6}"/>
              </a:ext>
            </a:extLst>
          </p:cNvPr>
          <p:cNvSpPr>
            <a:spLocks noGrp="1"/>
          </p:cNvSpPr>
          <p:nvPr>
            <p:ph type="body" sz="quarter" idx="10"/>
          </p:nvPr>
        </p:nvSpPr>
        <p:spPr/>
        <p:txBody>
          <a:bodyPr/>
          <a:lstStyle/>
          <a:p>
            <a:r>
              <a:rPr lang="en-US" dirty="0"/>
              <a:t>Exercise</a:t>
            </a:r>
          </a:p>
          <a:p>
            <a:r>
              <a:rPr lang="en-US" dirty="0"/>
              <a:t>Hands On 2 Exercise 1 Parts C and D</a:t>
            </a:r>
          </a:p>
        </p:txBody>
      </p:sp>
    </p:spTree>
    <p:extLst>
      <p:ext uri="{BB962C8B-B14F-4D97-AF65-F5344CB8AC3E}">
        <p14:creationId xmlns:p14="http://schemas.microsoft.com/office/powerpoint/2010/main" val="2867183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A726-CA63-4689-B6C5-FAED1BE89B3C}"/>
              </a:ext>
            </a:extLst>
          </p:cNvPr>
          <p:cNvSpPr>
            <a:spLocks noGrp="1"/>
          </p:cNvSpPr>
          <p:nvPr>
            <p:ph type="title"/>
          </p:nvPr>
        </p:nvSpPr>
        <p:spPr/>
        <p:txBody>
          <a:bodyPr/>
          <a:lstStyle/>
          <a:p>
            <a:r>
              <a:rPr lang="en-US" dirty="0"/>
              <a:t>Project 2: State Machine</a:t>
            </a:r>
          </a:p>
        </p:txBody>
      </p:sp>
      <p:pic>
        <p:nvPicPr>
          <p:cNvPr id="8" name="Content Placeholder 7">
            <a:extLst>
              <a:ext uri="{FF2B5EF4-FFF2-40B4-BE49-F238E27FC236}">
                <a16:creationId xmlns:a16="http://schemas.microsoft.com/office/drawing/2014/main" id="{B28E6066-EA26-4E53-8F3D-D3AFC38B54F3}"/>
              </a:ext>
            </a:extLst>
          </p:cNvPr>
          <p:cNvPicPr>
            <a:picLocks noGrp="1" noChangeAspect="1"/>
          </p:cNvPicPr>
          <p:nvPr>
            <p:ph sz="half" idx="2"/>
          </p:nvPr>
        </p:nvPicPr>
        <p:blipFill>
          <a:blip r:embed="rId2"/>
          <a:stretch>
            <a:fillRect/>
          </a:stretch>
        </p:blipFill>
        <p:spPr>
          <a:xfrm>
            <a:off x="6700308" y="975360"/>
            <a:ext cx="4171950" cy="2305050"/>
          </a:xfrm>
          <a:prstGeom prst="rect">
            <a:avLst/>
          </a:prstGeom>
        </p:spPr>
      </p:pic>
      <p:sp>
        <p:nvSpPr>
          <p:cNvPr id="10" name="Content Placeholder 9">
            <a:extLst>
              <a:ext uri="{FF2B5EF4-FFF2-40B4-BE49-F238E27FC236}">
                <a16:creationId xmlns:a16="http://schemas.microsoft.com/office/drawing/2014/main" id="{A973AF35-2054-473F-ADA0-C7478EEA78A9}"/>
              </a:ext>
            </a:extLst>
          </p:cNvPr>
          <p:cNvSpPr>
            <a:spLocks noGrp="1"/>
          </p:cNvSpPr>
          <p:nvPr>
            <p:ph sz="half" idx="1"/>
          </p:nvPr>
        </p:nvSpPr>
        <p:spPr/>
        <p:txBody>
          <a:bodyPr/>
          <a:lstStyle/>
          <a:p>
            <a:r>
              <a:rPr lang="en-US" dirty="0"/>
              <a:t>The starting State is defined in a Parameter</a:t>
            </a:r>
          </a:p>
          <a:p>
            <a:r>
              <a:rPr lang="en-US" dirty="0"/>
              <a:t>To change from 1 to 2. Only A is True</a:t>
            </a:r>
          </a:p>
          <a:p>
            <a:r>
              <a:rPr lang="en-US" dirty="0"/>
              <a:t>To change from 2 to 3. Only B is True</a:t>
            </a:r>
          </a:p>
          <a:p>
            <a:r>
              <a:rPr lang="en-US" dirty="0"/>
              <a:t>To change from 3 to 1. Only C is True</a:t>
            </a:r>
          </a:p>
        </p:txBody>
      </p:sp>
      <p:graphicFrame>
        <p:nvGraphicFramePr>
          <p:cNvPr id="11" name="Content Placeholder 8">
            <a:extLst>
              <a:ext uri="{FF2B5EF4-FFF2-40B4-BE49-F238E27FC236}">
                <a16:creationId xmlns:a16="http://schemas.microsoft.com/office/drawing/2014/main" id="{2463EE31-4456-469B-B785-F1B161D8F17B}"/>
              </a:ext>
            </a:extLst>
          </p:cNvPr>
          <p:cNvGraphicFramePr>
            <a:graphicFrameLocks/>
          </p:cNvGraphicFramePr>
          <p:nvPr>
            <p:extLst>
              <p:ext uri="{D42A27DB-BD31-4B8C-83A1-F6EECF244321}">
                <p14:modId xmlns:p14="http://schemas.microsoft.com/office/powerpoint/2010/main" val="4142603118"/>
              </p:ext>
            </p:extLst>
          </p:nvPr>
        </p:nvGraphicFramePr>
        <p:xfrm>
          <a:off x="7258855" y="3057350"/>
          <a:ext cx="3054855" cy="3680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7732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74E8A2-5E75-4DD9-82DB-05972278D9D6}"/>
              </a:ext>
            </a:extLst>
          </p:cNvPr>
          <p:cNvSpPr>
            <a:spLocks noGrp="1"/>
          </p:cNvSpPr>
          <p:nvPr>
            <p:ph type="body" sz="quarter" idx="10"/>
          </p:nvPr>
        </p:nvSpPr>
        <p:spPr/>
        <p:txBody>
          <a:bodyPr/>
          <a:lstStyle/>
          <a:p>
            <a:r>
              <a:rPr lang="en-US" dirty="0"/>
              <a:t>Exercise</a:t>
            </a:r>
          </a:p>
          <a:p>
            <a:r>
              <a:rPr lang="en-US" dirty="0"/>
              <a:t>Hands On 2 Exercise 2</a:t>
            </a:r>
          </a:p>
        </p:txBody>
      </p:sp>
    </p:spTree>
    <p:extLst>
      <p:ext uri="{BB962C8B-B14F-4D97-AF65-F5344CB8AC3E}">
        <p14:creationId xmlns:p14="http://schemas.microsoft.com/office/powerpoint/2010/main" val="236107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2B59074-74A0-453D-9454-94B57E9B106C}"/>
              </a:ext>
            </a:extLst>
          </p:cNvPr>
          <p:cNvSpPr>
            <a:spLocks noGrp="1"/>
          </p:cNvSpPr>
          <p:nvPr>
            <p:ph type="body" sz="quarter" idx="10"/>
          </p:nvPr>
        </p:nvSpPr>
        <p:spPr/>
        <p:txBody>
          <a:bodyPr/>
          <a:lstStyle/>
          <a:p>
            <a:r>
              <a:rPr lang="en-US" dirty="0"/>
              <a:t>Quiz</a:t>
            </a:r>
          </a:p>
        </p:txBody>
      </p:sp>
    </p:spTree>
    <p:extLst>
      <p:ext uri="{BB962C8B-B14F-4D97-AF65-F5344CB8AC3E}">
        <p14:creationId xmlns:p14="http://schemas.microsoft.com/office/powerpoint/2010/main" val="294987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364C-D46C-44AF-9B5E-5CC9C7213EC1}"/>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E18ADD71-C4E1-45CD-85F6-1D87628D0771}"/>
              </a:ext>
            </a:extLst>
          </p:cNvPr>
          <p:cNvSpPr>
            <a:spLocks noGrp="1"/>
          </p:cNvSpPr>
          <p:nvPr>
            <p:ph idx="1"/>
          </p:nvPr>
        </p:nvSpPr>
        <p:spPr/>
        <p:txBody>
          <a:bodyPr/>
          <a:lstStyle/>
          <a:p>
            <a:r>
              <a:rPr lang="en-US" dirty="0"/>
              <a:t>Input, Process or Output.</a:t>
            </a:r>
          </a:p>
          <a:p>
            <a:r>
              <a:rPr lang="en-US" dirty="0"/>
              <a:t>Static or Dynamic</a:t>
            </a:r>
          </a:p>
          <a:p>
            <a:r>
              <a:rPr lang="en-US" dirty="0"/>
              <a:t>Configuration Parameters</a:t>
            </a:r>
          </a:p>
        </p:txBody>
      </p:sp>
    </p:spTree>
    <p:extLst>
      <p:ext uri="{BB962C8B-B14F-4D97-AF65-F5344CB8AC3E}">
        <p14:creationId xmlns:p14="http://schemas.microsoft.com/office/powerpoint/2010/main" val="3266507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8EEB-82B0-4D19-9837-75E1DA9E0AAD}"/>
              </a:ext>
            </a:extLst>
          </p:cNvPr>
          <p:cNvSpPr>
            <a:spLocks noGrp="1"/>
          </p:cNvSpPr>
          <p:nvPr>
            <p:ph type="title"/>
          </p:nvPr>
        </p:nvSpPr>
        <p:spPr/>
        <p:txBody>
          <a:bodyPr/>
          <a:lstStyle/>
          <a:p>
            <a:r>
              <a:rPr lang="en-US" dirty="0"/>
              <a:t>Select the properties for a static module</a:t>
            </a:r>
          </a:p>
        </p:txBody>
      </p:sp>
      <p:sp>
        <p:nvSpPr>
          <p:cNvPr id="3" name="Content Placeholder 2">
            <a:extLst>
              <a:ext uri="{FF2B5EF4-FFF2-40B4-BE49-F238E27FC236}">
                <a16:creationId xmlns:a16="http://schemas.microsoft.com/office/drawing/2014/main" id="{035D5EBB-BC03-447A-896D-3C4C4111A5BA}"/>
              </a:ext>
            </a:extLst>
          </p:cNvPr>
          <p:cNvSpPr>
            <a:spLocks noGrp="1"/>
          </p:cNvSpPr>
          <p:nvPr>
            <p:ph idx="1"/>
          </p:nvPr>
        </p:nvSpPr>
        <p:spPr/>
        <p:txBody>
          <a:bodyPr/>
          <a:lstStyle/>
          <a:p>
            <a:pPr marL="457200" indent="-457200">
              <a:buAutoNum type="alphaUcPeriod"/>
            </a:pPr>
            <a:r>
              <a:rPr lang="en-US" dirty="0"/>
              <a:t>Developer defines fixed inputs and outputs for the module.</a:t>
            </a:r>
          </a:p>
          <a:p>
            <a:pPr marL="457200" indent="-457200">
              <a:buAutoNum type="alphaUcPeriod"/>
            </a:pPr>
            <a:r>
              <a:rPr lang="en-US" dirty="0"/>
              <a:t>Developer has to code most of the functionality for the UI that shows up in the editor.</a:t>
            </a:r>
          </a:p>
          <a:p>
            <a:pPr marL="457200" indent="-457200">
              <a:buAutoNum type="alphaUcPeriod"/>
            </a:pPr>
            <a:r>
              <a:rPr lang="en-US" dirty="0"/>
              <a:t>Most commonly used for processing.</a:t>
            </a:r>
          </a:p>
          <a:p>
            <a:pPr marL="457200" indent="-457200">
              <a:buAutoNum type="alphaUcPeriod"/>
            </a:pPr>
            <a:r>
              <a:rPr lang="en-US" dirty="0"/>
              <a:t>Can only have one instance of the module per system.</a:t>
            </a:r>
          </a:p>
          <a:p>
            <a:pPr marL="457200" indent="-457200">
              <a:buAutoNum type="alphaUcPeriod"/>
            </a:pPr>
            <a:endParaRPr lang="en-US" dirty="0"/>
          </a:p>
          <a:p>
            <a:pPr marL="457200" indent="-457200">
              <a:buAutoNum type="alphaUcPeriod"/>
            </a:pPr>
            <a:endParaRPr lang="en-US" dirty="0"/>
          </a:p>
        </p:txBody>
      </p:sp>
    </p:spTree>
    <p:extLst>
      <p:ext uri="{BB962C8B-B14F-4D97-AF65-F5344CB8AC3E}">
        <p14:creationId xmlns:p14="http://schemas.microsoft.com/office/powerpoint/2010/main" val="2651140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8EEB-82B0-4D19-9837-75E1DA9E0AAD}"/>
              </a:ext>
            </a:extLst>
          </p:cNvPr>
          <p:cNvSpPr>
            <a:spLocks noGrp="1"/>
          </p:cNvSpPr>
          <p:nvPr>
            <p:ph type="title"/>
          </p:nvPr>
        </p:nvSpPr>
        <p:spPr/>
        <p:txBody>
          <a:bodyPr/>
          <a:lstStyle/>
          <a:p>
            <a:r>
              <a:rPr lang="en-US" dirty="0"/>
              <a:t>Select the properties for a static module</a:t>
            </a:r>
          </a:p>
        </p:txBody>
      </p:sp>
      <p:sp>
        <p:nvSpPr>
          <p:cNvPr id="3" name="Content Placeholder 2">
            <a:extLst>
              <a:ext uri="{FF2B5EF4-FFF2-40B4-BE49-F238E27FC236}">
                <a16:creationId xmlns:a16="http://schemas.microsoft.com/office/drawing/2014/main" id="{035D5EBB-BC03-447A-896D-3C4C4111A5BA}"/>
              </a:ext>
            </a:extLst>
          </p:cNvPr>
          <p:cNvSpPr>
            <a:spLocks noGrp="1"/>
          </p:cNvSpPr>
          <p:nvPr>
            <p:ph idx="1"/>
          </p:nvPr>
        </p:nvSpPr>
        <p:spPr/>
        <p:txBody>
          <a:bodyPr/>
          <a:lstStyle/>
          <a:p>
            <a:pPr marL="457200" indent="-457200">
              <a:buAutoNum type="alphaUcPeriod"/>
            </a:pPr>
            <a:r>
              <a:rPr lang="en-US" b="1" dirty="0"/>
              <a:t>Developer defines fixed inputs and outputs for the module.</a:t>
            </a:r>
          </a:p>
          <a:p>
            <a:pPr marL="457200" indent="-457200">
              <a:buAutoNum type="alphaUcPeriod"/>
            </a:pPr>
            <a:r>
              <a:rPr lang="en-US" dirty="0"/>
              <a:t>Developer has to code most of the functionality for the UI that shows up in the editor.</a:t>
            </a:r>
          </a:p>
          <a:p>
            <a:pPr marL="457200" indent="-457200">
              <a:buAutoNum type="alphaUcPeriod"/>
            </a:pPr>
            <a:r>
              <a:rPr lang="en-US" b="1" dirty="0"/>
              <a:t>Most commonly used for processing.</a:t>
            </a:r>
          </a:p>
          <a:p>
            <a:pPr marL="457200" indent="-457200">
              <a:buAutoNum type="alphaUcPeriod"/>
            </a:pPr>
            <a:r>
              <a:rPr lang="en-US" dirty="0"/>
              <a:t>Can only have one instance of the module per system.</a:t>
            </a:r>
          </a:p>
          <a:p>
            <a:pPr marL="457200" indent="-457200">
              <a:buAutoNum type="alphaUcPeriod"/>
            </a:pPr>
            <a:endParaRPr lang="en-US" dirty="0"/>
          </a:p>
          <a:p>
            <a:pPr marL="457200" indent="-457200">
              <a:buAutoNum type="alphaUcPeriod"/>
            </a:pPr>
            <a:endParaRPr lang="en-US" dirty="0"/>
          </a:p>
        </p:txBody>
      </p:sp>
    </p:spTree>
    <p:extLst>
      <p:ext uri="{BB962C8B-B14F-4D97-AF65-F5344CB8AC3E}">
        <p14:creationId xmlns:p14="http://schemas.microsoft.com/office/powerpoint/2010/main" val="3946913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B056-B2ED-4499-A13F-BDEB512FF212}"/>
              </a:ext>
            </a:extLst>
          </p:cNvPr>
          <p:cNvSpPr>
            <a:spLocks noGrp="1"/>
          </p:cNvSpPr>
          <p:nvPr>
            <p:ph type="title"/>
          </p:nvPr>
        </p:nvSpPr>
        <p:spPr>
          <a:xfrm>
            <a:off x="605367" y="365759"/>
            <a:ext cx="10972800" cy="1590632"/>
          </a:xfrm>
        </p:spPr>
        <p:txBody>
          <a:bodyPr/>
          <a:lstStyle/>
          <a:p>
            <a:r>
              <a:rPr lang="en-US" dirty="0"/>
              <a:t>I need to implement a module that will read 3 tag values from an external instrument. What type of module should I use?</a:t>
            </a:r>
          </a:p>
        </p:txBody>
      </p:sp>
      <p:sp>
        <p:nvSpPr>
          <p:cNvPr id="3" name="Content Placeholder 2">
            <a:extLst>
              <a:ext uri="{FF2B5EF4-FFF2-40B4-BE49-F238E27FC236}">
                <a16:creationId xmlns:a16="http://schemas.microsoft.com/office/drawing/2014/main" id="{77194155-D866-48BF-BB54-B84657DB0F32}"/>
              </a:ext>
            </a:extLst>
          </p:cNvPr>
          <p:cNvSpPr>
            <a:spLocks noGrp="1"/>
          </p:cNvSpPr>
          <p:nvPr>
            <p:ph idx="1"/>
          </p:nvPr>
        </p:nvSpPr>
        <p:spPr>
          <a:xfrm>
            <a:off x="605367" y="2179674"/>
            <a:ext cx="10972800" cy="3691960"/>
          </a:xfrm>
        </p:spPr>
        <p:txBody>
          <a:bodyPr/>
          <a:lstStyle/>
          <a:p>
            <a:pPr marL="457200" indent="-457200">
              <a:buAutoNum type="alphaUcPeriod"/>
            </a:pPr>
            <a:r>
              <a:rPr lang="en-US" dirty="0"/>
              <a:t>A dynamic input module.</a:t>
            </a:r>
          </a:p>
          <a:p>
            <a:pPr marL="457200" indent="-457200">
              <a:buAutoNum type="alphaUcPeriod"/>
            </a:pPr>
            <a:r>
              <a:rPr lang="en-US" dirty="0"/>
              <a:t>A static output module</a:t>
            </a:r>
          </a:p>
          <a:p>
            <a:pPr marL="457200" indent="-457200">
              <a:buAutoNum type="alphaUcPeriod"/>
            </a:pPr>
            <a:r>
              <a:rPr lang="en-US" dirty="0"/>
              <a:t>A static input module</a:t>
            </a:r>
          </a:p>
          <a:p>
            <a:pPr marL="457200" indent="-457200">
              <a:buAutoNum type="alphaUcPeriod"/>
            </a:pPr>
            <a:r>
              <a:rPr lang="en-US" dirty="0"/>
              <a:t>A dynamic output module.</a:t>
            </a:r>
          </a:p>
        </p:txBody>
      </p:sp>
    </p:spTree>
    <p:extLst>
      <p:ext uri="{BB962C8B-B14F-4D97-AF65-F5344CB8AC3E}">
        <p14:creationId xmlns:p14="http://schemas.microsoft.com/office/powerpoint/2010/main" val="2517205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B056-B2ED-4499-A13F-BDEB512FF212}"/>
              </a:ext>
            </a:extLst>
          </p:cNvPr>
          <p:cNvSpPr>
            <a:spLocks noGrp="1"/>
          </p:cNvSpPr>
          <p:nvPr>
            <p:ph type="title"/>
          </p:nvPr>
        </p:nvSpPr>
        <p:spPr>
          <a:xfrm>
            <a:off x="605367" y="365759"/>
            <a:ext cx="10972800" cy="1590632"/>
          </a:xfrm>
        </p:spPr>
        <p:txBody>
          <a:bodyPr/>
          <a:lstStyle/>
          <a:p>
            <a:r>
              <a:rPr lang="en-US" dirty="0"/>
              <a:t>I need to implement a module that will read 3 tag values from an external instrument. What type of module should I use?</a:t>
            </a:r>
          </a:p>
        </p:txBody>
      </p:sp>
      <p:sp>
        <p:nvSpPr>
          <p:cNvPr id="3" name="Content Placeholder 2">
            <a:extLst>
              <a:ext uri="{FF2B5EF4-FFF2-40B4-BE49-F238E27FC236}">
                <a16:creationId xmlns:a16="http://schemas.microsoft.com/office/drawing/2014/main" id="{77194155-D866-48BF-BB54-B84657DB0F32}"/>
              </a:ext>
            </a:extLst>
          </p:cNvPr>
          <p:cNvSpPr>
            <a:spLocks noGrp="1"/>
          </p:cNvSpPr>
          <p:nvPr>
            <p:ph idx="1"/>
          </p:nvPr>
        </p:nvSpPr>
        <p:spPr>
          <a:xfrm>
            <a:off x="605367" y="2179674"/>
            <a:ext cx="10972800" cy="3691960"/>
          </a:xfrm>
        </p:spPr>
        <p:txBody>
          <a:bodyPr/>
          <a:lstStyle/>
          <a:p>
            <a:pPr marL="457200" indent="-457200">
              <a:buAutoNum type="alphaUcPeriod"/>
            </a:pPr>
            <a:r>
              <a:rPr lang="en-US" dirty="0"/>
              <a:t>A dynamic input module.</a:t>
            </a:r>
          </a:p>
          <a:p>
            <a:pPr marL="457200" indent="-457200">
              <a:buAutoNum type="alphaUcPeriod"/>
            </a:pPr>
            <a:r>
              <a:rPr lang="en-US" dirty="0"/>
              <a:t>A static output module</a:t>
            </a:r>
          </a:p>
          <a:p>
            <a:pPr marL="457200" indent="-457200">
              <a:buAutoNum type="alphaUcPeriod"/>
            </a:pPr>
            <a:r>
              <a:rPr lang="en-US" b="1" dirty="0"/>
              <a:t>A static input module</a:t>
            </a:r>
          </a:p>
          <a:p>
            <a:pPr marL="457200" indent="-457200">
              <a:buAutoNum type="alphaUcPeriod"/>
            </a:pPr>
            <a:r>
              <a:rPr lang="en-US" dirty="0"/>
              <a:t>A dynamic output module.</a:t>
            </a:r>
          </a:p>
        </p:txBody>
      </p:sp>
    </p:spTree>
    <p:extLst>
      <p:ext uri="{BB962C8B-B14F-4D97-AF65-F5344CB8AC3E}">
        <p14:creationId xmlns:p14="http://schemas.microsoft.com/office/powerpoint/2010/main" val="2499742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B056-B2ED-4499-A13F-BDEB512FF212}"/>
              </a:ext>
            </a:extLst>
          </p:cNvPr>
          <p:cNvSpPr>
            <a:spLocks noGrp="1"/>
          </p:cNvSpPr>
          <p:nvPr>
            <p:ph type="title"/>
          </p:nvPr>
        </p:nvSpPr>
        <p:spPr>
          <a:xfrm>
            <a:off x="605367" y="365759"/>
            <a:ext cx="10972800" cy="1590632"/>
          </a:xfrm>
        </p:spPr>
        <p:txBody>
          <a:bodyPr/>
          <a:lstStyle/>
          <a:p>
            <a:r>
              <a:rPr lang="en-US" dirty="0"/>
              <a:t>For the previous module, I will need to open a Visa session to communicate through RS232 with my instrument. What VI in the runtime class should I override to open this communication?</a:t>
            </a:r>
          </a:p>
        </p:txBody>
      </p:sp>
      <p:sp>
        <p:nvSpPr>
          <p:cNvPr id="3" name="Content Placeholder 2">
            <a:extLst>
              <a:ext uri="{FF2B5EF4-FFF2-40B4-BE49-F238E27FC236}">
                <a16:creationId xmlns:a16="http://schemas.microsoft.com/office/drawing/2014/main" id="{77194155-D866-48BF-BB54-B84657DB0F32}"/>
              </a:ext>
            </a:extLst>
          </p:cNvPr>
          <p:cNvSpPr>
            <a:spLocks noGrp="1"/>
          </p:cNvSpPr>
          <p:nvPr>
            <p:ph idx="1"/>
          </p:nvPr>
        </p:nvSpPr>
        <p:spPr>
          <a:xfrm>
            <a:off x="605367" y="2179674"/>
            <a:ext cx="10972800" cy="3691960"/>
          </a:xfrm>
        </p:spPr>
        <p:txBody>
          <a:bodyPr/>
          <a:lstStyle/>
          <a:p>
            <a:pPr marL="457200" indent="-457200">
              <a:buAutoNum type="alphaUcPeriod"/>
            </a:pPr>
            <a:r>
              <a:rPr lang="en-US" dirty="0"/>
              <a:t>init.vi</a:t>
            </a:r>
          </a:p>
          <a:p>
            <a:pPr marL="457200" indent="-457200">
              <a:buAutoNum type="alphaUcPeriod"/>
            </a:pPr>
            <a:r>
              <a:rPr lang="en-US" dirty="0"/>
              <a:t>user process.vi</a:t>
            </a:r>
          </a:p>
          <a:p>
            <a:pPr marL="457200" indent="-457200">
              <a:buFont typeface="Wingdings" charset="2"/>
              <a:buAutoNum type="alphaUcPeriod"/>
            </a:pPr>
            <a:r>
              <a:rPr lang="en-US" dirty="0"/>
              <a:t>user input.vi</a:t>
            </a:r>
          </a:p>
          <a:p>
            <a:pPr marL="457200" indent="-457200">
              <a:buAutoNum type="alphaUcPeriod"/>
            </a:pPr>
            <a:r>
              <a:rPr lang="en-US" dirty="0"/>
              <a:t>user initialization.vi</a:t>
            </a:r>
          </a:p>
        </p:txBody>
      </p:sp>
    </p:spTree>
    <p:extLst>
      <p:ext uri="{BB962C8B-B14F-4D97-AF65-F5344CB8AC3E}">
        <p14:creationId xmlns:p14="http://schemas.microsoft.com/office/powerpoint/2010/main" val="1847387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B056-B2ED-4499-A13F-BDEB512FF212}"/>
              </a:ext>
            </a:extLst>
          </p:cNvPr>
          <p:cNvSpPr>
            <a:spLocks noGrp="1"/>
          </p:cNvSpPr>
          <p:nvPr>
            <p:ph type="title"/>
          </p:nvPr>
        </p:nvSpPr>
        <p:spPr>
          <a:xfrm>
            <a:off x="605367" y="365759"/>
            <a:ext cx="10972800" cy="1590632"/>
          </a:xfrm>
        </p:spPr>
        <p:txBody>
          <a:bodyPr/>
          <a:lstStyle/>
          <a:p>
            <a:r>
              <a:rPr lang="en-US" dirty="0"/>
              <a:t>For the previous module, I will need to open a Visa session to communicate through RS323 with my instrument. What VI in the runtime class should I override to open this communication?</a:t>
            </a:r>
          </a:p>
        </p:txBody>
      </p:sp>
      <p:sp>
        <p:nvSpPr>
          <p:cNvPr id="3" name="Content Placeholder 2">
            <a:extLst>
              <a:ext uri="{FF2B5EF4-FFF2-40B4-BE49-F238E27FC236}">
                <a16:creationId xmlns:a16="http://schemas.microsoft.com/office/drawing/2014/main" id="{77194155-D866-48BF-BB54-B84657DB0F32}"/>
              </a:ext>
            </a:extLst>
          </p:cNvPr>
          <p:cNvSpPr>
            <a:spLocks noGrp="1"/>
          </p:cNvSpPr>
          <p:nvPr>
            <p:ph idx="1"/>
          </p:nvPr>
        </p:nvSpPr>
        <p:spPr>
          <a:xfrm>
            <a:off x="605367" y="2179674"/>
            <a:ext cx="10972800" cy="3691960"/>
          </a:xfrm>
        </p:spPr>
        <p:txBody>
          <a:bodyPr/>
          <a:lstStyle/>
          <a:p>
            <a:pPr marL="457200" indent="-457200">
              <a:buAutoNum type="alphaUcPeriod"/>
            </a:pPr>
            <a:r>
              <a:rPr lang="en-US" dirty="0"/>
              <a:t>init.vi</a:t>
            </a:r>
          </a:p>
          <a:p>
            <a:pPr marL="457200" indent="-457200">
              <a:buAutoNum type="alphaUcPeriod"/>
            </a:pPr>
            <a:r>
              <a:rPr lang="en-US" dirty="0"/>
              <a:t>user process.vi</a:t>
            </a:r>
          </a:p>
          <a:p>
            <a:pPr marL="457200" indent="-457200">
              <a:buFont typeface="Wingdings" charset="2"/>
              <a:buAutoNum type="alphaUcPeriod"/>
            </a:pPr>
            <a:r>
              <a:rPr lang="en-US" dirty="0"/>
              <a:t>user input.vi</a:t>
            </a:r>
          </a:p>
          <a:p>
            <a:pPr marL="457200" indent="-457200">
              <a:buAutoNum type="alphaUcPeriod"/>
            </a:pPr>
            <a:r>
              <a:rPr lang="en-US" b="1" dirty="0"/>
              <a:t>user initialization.vi</a:t>
            </a:r>
          </a:p>
        </p:txBody>
      </p:sp>
    </p:spTree>
    <p:extLst>
      <p:ext uri="{BB962C8B-B14F-4D97-AF65-F5344CB8AC3E}">
        <p14:creationId xmlns:p14="http://schemas.microsoft.com/office/powerpoint/2010/main" val="756037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15F918-E73B-4AB7-AA1C-B8CBD4CF88C3}"/>
              </a:ext>
            </a:extLst>
          </p:cNvPr>
          <p:cNvSpPr>
            <a:spLocks noGrp="1"/>
          </p:cNvSpPr>
          <p:nvPr>
            <p:ph type="body" sz="quarter" idx="10"/>
          </p:nvPr>
        </p:nvSpPr>
        <p:spPr/>
        <p:txBody>
          <a:bodyPr/>
          <a:lstStyle/>
          <a:p>
            <a:r>
              <a:rPr lang="en-US" dirty="0"/>
              <a:t>Resources</a:t>
            </a:r>
          </a:p>
        </p:txBody>
      </p:sp>
    </p:spTree>
    <p:extLst>
      <p:ext uri="{BB962C8B-B14F-4D97-AF65-F5344CB8AC3E}">
        <p14:creationId xmlns:p14="http://schemas.microsoft.com/office/powerpoint/2010/main" val="3536216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7332DF-7665-46B0-B072-7BEACA1DC442}"/>
              </a:ext>
            </a:extLst>
          </p:cNvPr>
          <p:cNvSpPr>
            <a:spLocks noGrp="1"/>
          </p:cNvSpPr>
          <p:nvPr>
            <p:ph type="title"/>
          </p:nvPr>
        </p:nvSpPr>
        <p:spPr/>
        <p:txBody>
          <a:bodyPr/>
          <a:lstStyle/>
          <a:p>
            <a:r>
              <a:rPr lang="en-US" dirty="0"/>
              <a:t>Resources</a:t>
            </a:r>
          </a:p>
        </p:txBody>
      </p:sp>
      <p:sp>
        <p:nvSpPr>
          <p:cNvPr id="4" name="Content Placeholder 3">
            <a:extLst>
              <a:ext uri="{FF2B5EF4-FFF2-40B4-BE49-F238E27FC236}">
                <a16:creationId xmlns:a16="http://schemas.microsoft.com/office/drawing/2014/main" id="{A861A4D8-BA81-45EA-AFD3-436FE1444E0D}"/>
              </a:ext>
            </a:extLst>
          </p:cNvPr>
          <p:cNvSpPr>
            <a:spLocks noGrp="1"/>
          </p:cNvSpPr>
          <p:nvPr>
            <p:ph idx="1"/>
          </p:nvPr>
        </p:nvSpPr>
        <p:spPr/>
        <p:txBody>
          <a:bodyPr/>
          <a:lstStyle/>
          <a:p>
            <a:r>
              <a:rPr lang="en-US" dirty="0"/>
              <a:t>DCAF Developer Guide: </a:t>
            </a:r>
          </a:p>
          <a:p>
            <a:pPr lvl="1"/>
            <a:r>
              <a:rPr lang="en-US" dirty="0">
                <a:hlinkClick r:id="rId3"/>
              </a:rPr>
              <a:t>Chapter 4: Creating New DCAF Modules</a:t>
            </a:r>
            <a:endParaRPr lang="en-US" dirty="0"/>
          </a:p>
        </p:txBody>
      </p:sp>
    </p:spTree>
    <p:extLst>
      <p:ext uri="{BB962C8B-B14F-4D97-AF65-F5344CB8AC3E}">
        <p14:creationId xmlns:p14="http://schemas.microsoft.com/office/powerpoint/2010/main" val="301954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364C-D46C-44AF-9B5E-5CC9C7213EC1}"/>
              </a:ext>
            </a:extLst>
          </p:cNvPr>
          <p:cNvSpPr>
            <a:spLocks noGrp="1"/>
          </p:cNvSpPr>
          <p:nvPr>
            <p:ph type="title"/>
          </p:nvPr>
        </p:nvSpPr>
        <p:spPr/>
        <p:txBody>
          <a:bodyPr/>
          <a:lstStyle/>
          <a:p>
            <a:r>
              <a:rPr lang="en-US" dirty="0"/>
              <a:t>Considerations – Input, Process or Output</a:t>
            </a:r>
          </a:p>
        </p:txBody>
      </p:sp>
      <p:sp>
        <p:nvSpPr>
          <p:cNvPr id="3" name="Content Placeholder 2">
            <a:extLst>
              <a:ext uri="{FF2B5EF4-FFF2-40B4-BE49-F238E27FC236}">
                <a16:creationId xmlns:a16="http://schemas.microsoft.com/office/drawing/2014/main" id="{E18ADD71-C4E1-45CD-85F6-1D87628D0771}"/>
              </a:ext>
            </a:extLst>
          </p:cNvPr>
          <p:cNvSpPr>
            <a:spLocks noGrp="1"/>
          </p:cNvSpPr>
          <p:nvPr>
            <p:ph idx="1"/>
          </p:nvPr>
        </p:nvSpPr>
        <p:spPr>
          <a:xfrm>
            <a:off x="605367" y="975360"/>
            <a:ext cx="5391175" cy="4511040"/>
          </a:xfrm>
        </p:spPr>
        <p:txBody>
          <a:bodyPr/>
          <a:lstStyle/>
          <a:p>
            <a:r>
              <a:rPr lang="en-US" dirty="0"/>
              <a:t>Input:</a:t>
            </a:r>
          </a:p>
          <a:p>
            <a:pPr lvl="1"/>
            <a:r>
              <a:rPr lang="en-US" b="1" dirty="0"/>
              <a:t>Input Data </a:t>
            </a:r>
            <a:r>
              <a:rPr lang="en-US" dirty="0"/>
              <a:t>into the Engine.</a:t>
            </a:r>
          </a:p>
          <a:p>
            <a:r>
              <a:rPr lang="en-US" dirty="0"/>
              <a:t>Output:</a:t>
            </a:r>
          </a:p>
          <a:p>
            <a:pPr lvl="1"/>
            <a:r>
              <a:rPr lang="en-US" b="1" dirty="0"/>
              <a:t>Output Data </a:t>
            </a:r>
            <a:r>
              <a:rPr lang="en-US" dirty="0"/>
              <a:t>from the Engine</a:t>
            </a:r>
          </a:p>
          <a:p>
            <a:r>
              <a:rPr lang="en-US" dirty="0"/>
              <a:t>Process:</a:t>
            </a:r>
          </a:p>
          <a:p>
            <a:pPr lvl="1"/>
            <a:r>
              <a:rPr lang="en-US" dirty="0"/>
              <a:t>Receives </a:t>
            </a:r>
            <a:r>
              <a:rPr lang="en-US" b="1" dirty="0"/>
              <a:t>Processing Parameters </a:t>
            </a:r>
            <a:r>
              <a:rPr lang="en-US" dirty="0"/>
              <a:t>from the Engine.</a:t>
            </a:r>
          </a:p>
          <a:p>
            <a:pPr lvl="1"/>
            <a:r>
              <a:rPr lang="en-US" dirty="0"/>
              <a:t>Generates </a:t>
            </a:r>
            <a:r>
              <a:rPr lang="en-US" b="1" dirty="0"/>
              <a:t>Processing Results </a:t>
            </a:r>
            <a:r>
              <a:rPr lang="en-US" dirty="0"/>
              <a:t>for the Engine.</a:t>
            </a:r>
          </a:p>
          <a:p>
            <a:pPr lvl="1"/>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9F152EDB-E555-4B0F-8603-E491A2D36D1F}"/>
              </a:ext>
            </a:extLst>
          </p:cNvPr>
          <p:cNvPicPr>
            <a:picLocks noChangeAspect="1"/>
          </p:cNvPicPr>
          <p:nvPr/>
        </p:nvPicPr>
        <p:blipFill>
          <a:blip r:embed="rId2"/>
          <a:stretch>
            <a:fillRect/>
          </a:stretch>
        </p:blipFill>
        <p:spPr>
          <a:xfrm>
            <a:off x="6195459" y="823580"/>
            <a:ext cx="5734050" cy="3467100"/>
          </a:xfrm>
          <a:prstGeom prst="rect">
            <a:avLst/>
          </a:prstGeom>
        </p:spPr>
      </p:pic>
    </p:spTree>
    <p:extLst>
      <p:ext uri="{BB962C8B-B14F-4D97-AF65-F5344CB8AC3E}">
        <p14:creationId xmlns:p14="http://schemas.microsoft.com/office/powerpoint/2010/main" val="16904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9EF6-01ED-439F-A409-094DCB43CB99}"/>
              </a:ext>
            </a:extLst>
          </p:cNvPr>
          <p:cNvSpPr>
            <a:spLocks noGrp="1"/>
          </p:cNvSpPr>
          <p:nvPr>
            <p:ph type="title"/>
          </p:nvPr>
        </p:nvSpPr>
        <p:spPr/>
        <p:txBody>
          <a:bodyPr/>
          <a:lstStyle/>
          <a:p>
            <a:r>
              <a:rPr lang="en-US" dirty="0"/>
              <a:t>Considerations – Static or Dynamic</a:t>
            </a:r>
          </a:p>
        </p:txBody>
      </p:sp>
      <p:sp>
        <p:nvSpPr>
          <p:cNvPr id="3" name="Content Placeholder 2">
            <a:extLst>
              <a:ext uri="{FF2B5EF4-FFF2-40B4-BE49-F238E27FC236}">
                <a16:creationId xmlns:a16="http://schemas.microsoft.com/office/drawing/2014/main" id="{3146A820-0D89-4021-9026-5C705BA35C18}"/>
              </a:ext>
            </a:extLst>
          </p:cNvPr>
          <p:cNvSpPr>
            <a:spLocks noGrp="1"/>
          </p:cNvSpPr>
          <p:nvPr>
            <p:ph sz="half" idx="1"/>
          </p:nvPr>
        </p:nvSpPr>
        <p:spPr/>
        <p:txBody>
          <a:bodyPr/>
          <a:lstStyle/>
          <a:p>
            <a:pPr marL="365751" lvl="1" indent="0">
              <a:buNone/>
            </a:pPr>
            <a:r>
              <a:rPr lang="en-US" sz="2400" b="1" u="sng" dirty="0"/>
              <a:t>Static</a:t>
            </a:r>
          </a:p>
          <a:p>
            <a:pPr lvl="1"/>
            <a:r>
              <a:rPr lang="en-US" sz="2400" b="1" dirty="0"/>
              <a:t>Module developer defines the number of channels available in the module</a:t>
            </a:r>
          </a:p>
          <a:p>
            <a:pPr lvl="1"/>
            <a:r>
              <a:rPr lang="en-US" sz="2400" b="1" dirty="0"/>
              <a:t>Template includes UI ready to use.</a:t>
            </a:r>
          </a:p>
          <a:p>
            <a:pPr lvl="1"/>
            <a:r>
              <a:rPr lang="en-US" sz="2400" b="1" dirty="0"/>
              <a:t>Easier to Create</a:t>
            </a:r>
          </a:p>
          <a:p>
            <a:pPr lvl="1"/>
            <a:r>
              <a:rPr lang="en-US" sz="2400" b="1" dirty="0"/>
              <a:t>Commonly used for processing</a:t>
            </a:r>
          </a:p>
        </p:txBody>
      </p:sp>
      <p:sp>
        <p:nvSpPr>
          <p:cNvPr id="4" name="Content Placeholder 3">
            <a:extLst>
              <a:ext uri="{FF2B5EF4-FFF2-40B4-BE49-F238E27FC236}">
                <a16:creationId xmlns:a16="http://schemas.microsoft.com/office/drawing/2014/main" id="{47E18519-E607-4692-8264-4058E09C741B}"/>
              </a:ext>
            </a:extLst>
          </p:cNvPr>
          <p:cNvSpPr>
            <a:spLocks noGrp="1"/>
          </p:cNvSpPr>
          <p:nvPr>
            <p:ph sz="half" idx="2"/>
          </p:nvPr>
        </p:nvSpPr>
        <p:spPr/>
        <p:txBody>
          <a:bodyPr/>
          <a:lstStyle/>
          <a:p>
            <a:r>
              <a:rPr lang="en-US" b="1" u="sng" dirty="0"/>
              <a:t>Dynamic</a:t>
            </a:r>
          </a:p>
          <a:p>
            <a:pPr marL="342900" indent="-342900">
              <a:buFont typeface="Arial" panose="020B0604020202020204" pitchFamily="34" charset="0"/>
              <a:buChar char="•"/>
            </a:pPr>
            <a:r>
              <a:rPr lang="en-US" dirty="0"/>
              <a:t>Final user can configure the number of channels. </a:t>
            </a:r>
          </a:p>
          <a:p>
            <a:pPr marL="342900" indent="-342900">
              <a:buFont typeface="Arial" panose="020B0604020202020204" pitchFamily="34" charset="0"/>
              <a:buChar char="•"/>
            </a:pPr>
            <a:r>
              <a:rPr lang="en-US" dirty="0"/>
              <a:t>More flexible template</a:t>
            </a:r>
          </a:p>
          <a:p>
            <a:pPr marL="342900" indent="-342900">
              <a:buFont typeface="Arial" panose="020B0604020202020204" pitchFamily="34" charset="0"/>
              <a:buChar char="•"/>
            </a:pPr>
            <a:r>
              <a:rPr lang="en-US" dirty="0"/>
              <a:t>Requires more codding. </a:t>
            </a:r>
          </a:p>
          <a:p>
            <a:pPr marL="342900" indent="-342900">
              <a:buFont typeface="Arial" panose="020B0604020202020204" pitchFamily="34" charset="0"/>
              <a:buChar char="•"/>
            </a:pPr>
            <a:r>
              <a:rPr lang="en-US" dirty="0"/>
              <a:t>Commonly used for input/output</a:t>
            </a:r>
          </a:p>
        </p:txBody>
      </p:sp>
    </p:spTree>
    <p:extLst>
      <p:ext uri="{BB962C8B-B14F-4D97-AF65-F5344CB8AC3E}">
        <p14:creationId xmlns:p14="http://schemas.microsoft.com/office/powerpoint/2010/main" val="161473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9EF6-01ED-439F-A409-094DCB43CB99}"/>
              </a:ext>
            </a:extLst>
          </p:cNvPr>
          <p:cNvSpPr>
            <a:spLocks noGrp="1"/>
          </p:cNvSpPr>
          <p:nvPr>
            <p:ph type="title"/>
          </p:nvPr>
        </p:nvSpPr>
        <p:spPr/>
        <p:txBody>
          <a:bodyPr/>
          <a:lstStyle/>
          <a:p>
            <a:r>
              <a:rPr lang="en-US" dirty="0"/>
              <a:t>Considerations – Configuration Parameters</a:t>
            </a:r>
          </a:p>
        </p:txBody>
      </p:sp>
      <p:sp>
        <p:nvSpPr>
          <p:cNvPr id="3" name="Content Placeholder 2">
            <a:extLst>
              <a:ext uri="{FF2B5EF4-FFF2-40B4-BE49-F238E27FC236}">
                <a16:creationId xmlns:a16="http://schemas.microsoft.com/office/drawing/2014/main" id="{3146A820-0D89-4021-9026-5C705BA35C18}"/>
              </a:ext>
            </a:extLst>
          </p:cNvPr>
          <p:cNvSpPr>
            <a:spLocks noGrp="1"/>
          </p:cNvSpPr>
          <p:nvPr>
            <p:ph sz="half" idx="1"/>
          </p:nvPr>
        </p:nvSpPr>
        <p:spPr>
          <a:xfrm>
            <a:off x="605367" y="975361"/>
            <a:ext cx="10558819" cy="1693411"/>
          </a:xfrm>
        </p:spPr>
        <p:txBody>
          <a:bodyPr/>
          <a:lstStyle/>
          <a:p>
            <a:pPr lvl="1"/>
            <a:r>
              <a:rPr lang="en-US" sz="2400" dirty="0"/>
              <a:t>Parameters used to configure my module.</a:t>
            </a:r>
          </a:p>
          <a:p>
            <a:pPr lvl="1"/>
            <a:r>
              <a:rPr lang="en-US" sz="2400" dirty="0"/>
              <a:t>Configurable by the user from DCAF editor.</a:t>
            </a:r>
          </a:p>
          <a:p>
            <a:pPr lvl="1"/>
            <a:r>
              <a:rPr lang="en-US" sz="2400" dirty="0"/>
              <a:t>Can’t change in runtime</a:t>
            </a:r>
          </a:p>
        </p:txBody>
      </p:sp>
    </p:spTree>
    <p:extLst>
      <p:ext uri="{BB962C8B-B14F-4D97-AF65-F5344CB8AC3E}">
        <p14:creationId xmlns:p14="http://schemas.microsoft.com/office/powerpoint/2010/main" val="168207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2B59074-74A0-453D-9454-94B57E9B106C}"/>
              </a:ext>
            </a:extLst>
          </p:cNvPr>
          <p:cNvSpPr>
            <a:spLocks noGrp="1"/>
          </p:cNvSpPr>
          <p:nvPr>
            <p:ph type="body" sz="quarter" idx="10"/>
          </p:nvPr>
        </p:nvSpPr>
        <p:spPr/>
        <p:txBody>
          <a:bodyPr/>
          <a:lstStyle/>
          <a:p>
            <a:r>
              <a:rPr lang="en-US" dirty="0"/>
              <a:t>Creating Static Modules</a:t>
            </a:r>
          </a:p>
        </p:txBody>
      </p:sp>
    </p:spTree>
    <p:extLst>
      <p:ext uri="{BB962C8B-B14F-4D97-AF65-F5344CB8AC3E}">
        <p14:creationId xmlns:p14="http://schemas.microsoft.com/office/powerpoint/2010/main" val="229880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AA52-A019-4B11-AE1C-933CE2504665}"/>
              </a:ext>
            </a:extLst>
          </p:cNvPr>
          <p:cNvSpPr>
            <a:spLocks noGrp="1"/>
          </p:cNvSpPr>
          <p:nvPr>
            <p:ph type="title"/>
          </p:nvPr>
        </p:nvSpPr>
        <p:spPr/>
        <p:txBody>
          <a:bodyPr/>
          <a:lstStyle/>
          <a:p>
            <a:r>
              <a:rPr lang="en-US" dirty="0"/>
              <a:t>Use DCAF Static Channel Module Template</a:t>
            </a:r>
          </a:p>
        </p:txBody>
      </p:sp>
      <p:pic>
        <p:nvPicPr>
          <p:cNvPr id="8" name="Content Placeholder 7">
            <a:extLst>
              <a:ext uri="{FF2B5EF4-FFF2-40B4-BE49-F238E27FC236}">
                <a16:creationId xmlns:a16="http://schemas.microsoft.com/office/drawing/2014/main" id="{C24FF5AD-8711-42B8-ABB7-F42946206026}"/>
              </a:ext>
            </a:extLst>
          </p:cNvPr>
          <p:cNvPicPr>
            <a:picLocks noGrp="1" noChangeAspect="1"/>
          </p:cNvPicPr>
          <p:nvPr>
            <p:ph idx="1"/>
          </p:nvPr>
        </p:nvPicPr>
        <p:blipFill>
          <a:blip r:embed="rId2"/>
          <a:stretch>
            <a:fillRect/>
          </a:stretch>
        </p:blipFill>
        <p:spPr>
          <a:xfrm>
            <a:off x="2987496" y="974725"/>
            <a:ext cx="6207483" cy="4897438"/>
          </a:xfrm>
          <a:prstGeom prst="rect">
            <a:avLst/>
          </a:prstGeom>
        </p:spPr>
      </p:pic>
    </p:spTree>
    <p:extLst>
      <p:ext uri="{BB962C8B-B14F-4D97-AF65-F5344CB8AC3E}">
        <p14:creationId xmlns:p14="http://schemas.microsoft.com/office/powerpoint/2010/main" val="150788926"/>
      </p:ext>
    </p:extLst>
  </p:cSld>
  <p:clrMapOvr>
    <a:masterClrMapping/>
  </p:clrMapOvr>
</p:sld>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NIExTemplate</Template>
  <TotalTime>1338</TotalTime>
  <Words>1738</Words>
  <Application>Microsoft Office PowerPoint</Application>
  <PresentationFormat>Widescreen</PresentationFormat>
  <Paragraphs>246</Paragraphs>
  <Slides>47</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Helvetica Neue Light</vt:lpstr>
      <vt:lpstr>Wingdings</vt:lpstr>
      <vt:lpstr>NIExTemplate</vt:lpstr>
      <vt:lpstr>Distributed Control and Automation Framework (DCAF)</vt:lpstr>
      <vt:lpstr>Agenda</vt:lpstr>
      <vt:lpstr>PowerPoint Presentation</vt:lpstr>
      <vt:lpstr>Considerations</vt:lpstr>
      <vt:lpstr>Considerations – Input, Process or Output</vt:lpstr>
      <vt:lpstr>Considerations – Static or Dynamic</vt:lpstr>
      <vt:lpstr>Considerations – Configuration Parameters</vt:lpstr>
      <vt:lpstr>PowerPoint Presentation</vt:lpstr>
      <vt:lpstr>Use DCAF Static Channel Module Template</vt:lpstr>
      <vt:lpstr>Defining the Channels</vt:lpstr>
      <vt:lpstr>Static Module</vt:lpstr>
      <vt:lpstr>PowerPoint Presentation</vt:lpstr>
      <vt:lpstr>Module UI - DCAF Editor</vt:lpstr>
      <vt:lpstr>Adding Parameters</vt:lpstr>
      <vt:lpstr>Adding Parameters</vt:lpstr>
      <vt:lpstr>PowerPoint Presentation</vt:lpstr>
      <vt:lpstr>Exercise 1: Custom PID</vt:lpstr>
      <vt:lpstr>PowerPoint Presentation</vt:lpstr>
      <vt:lpstr>Runtime Module Initialization</vt:lpstr>
      <vt:lpstr>Runtime Module Initialization</vt:lpstr>
      <vt:lpstr>Runtime Module Initialization</vt:lpstr>
      <vt:lpstr>PowerPoint Presentation</vt:lpstr>
      <vt:lpstr>Runtime Class Input, Output and Process</vt:lpstr>
      <vt:lpstr>Input and User Input VIs</vt:lpstr>
      <vt:lpstr>Output and User Output VIs</vt:lpstr>
      <vt:lpstr>Process and User Process VIs</vt:lpstr>
      <vt:lpstr>Performance Considerations for Code in Modules</vt:lpstr>
      <vt:lpstr>PowerPoint Presentation</vt:lpstr>
      <vt:lpstr>PowerPoint Presentation</vt:lpstr>
      <vt:lpstr>Modify Supported Targets</vt:lpstr>
      <vt:lpstr>Modify Instances Allowed</vt:lpstr>
      <vt:lpstr>Modify Module Glyph in Editor</vt:lpstr>
      <vt:lpstr>PowerPoint Presentation</vt:lpstr>
      <vt:lpstr>What if I need to change the Channels of my Module?</vt:lpstr>
      <vt:lpstr>What if I need to change the Channels of my Module?</vt:lpstr>
      <vt:lpstr>PowerPoint Presentation</vt:lpstr>
      <vt:lpstr>Project 2: State Machine</vt:lpstr>
      <vt:lpstr>PowerPoint Presentation</vt:lpstr>
      <vt:lpstr>PowerPoint Presentation</vt:lpstr>
      <vt:lpstr>Select the properties for a static module</vt:lpstr>
      <vt:lpstr>Select the properties for a static module</vt:lpstr>
      <vt:lpstr>I need to implement a module that will read 3 tag values from an external instrument. What type of module should I use?</vt:lpstr>
      <vt:lpstr>I need to implement a module that will read 3 tag values from an external instrument. What type of module should I use?</vt:lpstr>
      <vt:lpstr>For the previous module, I will need to open a Visa session to communicate through RS232 with my instrument. What VI in the runtime class should I override to open this communication?</vt:lpstr>
      <vt:lpstr>For the previous module, I will need to open a Visa session to communicate through RS323 with my instrument. What VI in the runtime class should I override to open this communication?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Celis</dc:creator>
  <cp:lastModifiedBy>Andres Gomez</cp:lastModifiedBy>
  <cp:revision>65</cp:revision>
  <dcterms:created xsi:type="dcterms:W3CDTF">2018-06-06T23:12:26Z</dcterms:created>
  <dcterms:modified xsi:type="dcterms:W3CDTF">2019-01-03T23:36:33Z</dcterms:modified>
</cp:coreProperties>
</file>