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8"/>
  </p:notesMasterIdLst>
  <p:sldIdLst>
    <p:sldId id="259" r:id="rId2"/>
    <p:sldId id="257" r:id="rId3"/>
    <p:sldId id="395" r:id="rId4"/>
    <p:sldId id="396" r:id="rId5"/>
    <p:sldId id="397" r:id="rId6"/>
    <p:sldId id="386" r:id="rId7"/>
    <p:sldId id="381" r:id="rId8"/>
    <p:sldId id="404" r:id="rId9"/>
    <p:sldId id="403" r:id="rId10"/>
    <p:sldId id="402" r:id="rId11"/>
    <p:sldId id="398" r:id="rId12"/>
    <p:sldId id="399" r:id="rId13"/>
    <p:sldId id="423" r:id="rId14"/>
    <p:sldId id="406" r:id="rId15"/>
    <p:sldId id="407" r:id="rId16"/>
    <p:sldId id="412" r:id="rId17"/>
    <p:sldId id="400" r:id="rId18"/>
    <p:sldId id="421" r:id="rId19"/>
    <p:sldId id="394" r:id="rId20"/>
    <p:sldId id="414" r:id="rId21"/>
    <p:sldId id="409" r:id="rId22"/>
    <p:sldId id="408" r:id="rId23"/>
    <p:sldId id="418" r:id="rId24"/>
    <p:sldId id="410" r:id="rId25"/>
    <p:sldId id="420" r:id="rId26"/>
    <p:sldId id="411" r:id="rId27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Perez Santa Maria" initials="SPSM" lastIdx="1" clrIdx="0">
    <p:extLst>
      <p:ext uri="{19B8F6BF-5375-455C-9EA6-DF929625EA0E}">
        <p15:presenceInfo xmlns:p15="http://schemas.microsoft.com/office/powerpoint/2012/main" userId="S-1-5-21-4170831575-233351449-3708798867-510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0" autoAdjust="0"/>
  </p:normalViewPr>
  <p:slideViewPr>
    <p:cSldViewPr snapToGrid="0">
      <p:cViewPr varScale="1">
        <p:scale>
          <a:sx n="85" d="100"/>
          <a:sy n="85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9254B-BD86-4404-A4DB-786D7228435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50444-2356-4955-A113-734E445B5C13}">
      <dgm:prSet phldrT="[Text]"/>
      <dgm:spPr/>
      <dgm:t>
        <a:bodyPr/>
        <a:lstStyle/>
        <a:p>
          <a:r>
            <a:rPr lang="en-US" dirty="0"/>
            <a:t>State 1</a:t>
          </a:r>
        </a:p>
      </dgm:t>
    </dgm:pt>
    <dgm:pt modelId="{9574A981-082E-495A-BC9A-1F27C7D186AD}" type="parTrans" cxnId="{809C19C2-582E-463F-A0E3-4A0289E4332F}">
      <dgm:prSet/>
      <dgm:spPr/>
      <dgm:t>
        <a:bodyPr/>
        <a:lstStyle/>
        <a:p>
          <a:endParaRPr lang="en-US"/>
        </a:p>
      </dgm:t>
    </dgm:pt>
    <dgm:pt modelId="{299DC08C-DAE4-43A5-BB92-C0C236B96C29}" type="sibTrans" cxnId="{809C19C2-582E-463F-A0E3-4A0289E4332F}">
      <dgm:prSet/>
      <dgm:spPr/>
      <dgm:t>
        <a:bodyPr/>
        <a:lstStyle/>
        <a:p>
          <a:endParaRPr lang="en-US" dirty="0"/>
        </a:p>
      </dgm:t>
    </dgm:pt>
    <dgm:pt modelId="{BA6F0DCB-4128-4CEB-ADE9-9549E000E918}">
      <dgm:prSet phldrT="[Text]"/>
      <dgm:spPr/>
      <dgm:t>
        <a:bodyPr/>
        <a:lstStyle/>
        <a:p>
          <a:r>
            <a:rPr lang="en-US" dirty="0"/>
            <a:t>State 2</a:t>
          </a:r>
        </a:p>
      </dgm:t>
    </dgm:pt>
    <dgm:pt modelId="{5ED3E9D1-9C8F-45A3-94A2-F829711ACF7E}" type="parTrans" cxnId="{0D4FD804-2192-47A6-BCAB-4D8AF7435476}">
      <dgm:prSet/>
      <dgm:spPr/>
      <dgm:t>
        <a:bodyPr/>
        <a:lstStyle/>
        <a:p>
          <a:endParaRPr lang="en-US"/>
        </a:p>
      </dgm:t>
    </dgm:pt>
    <dgm:pt modelId="{DD104888-F483-4D78-8380-54FABC39E9A8}" type="sibTrans" cxnId="{0D4FD804-2192-47A6-BCAB-4D8AF7435476}">
      <dgm:prSet/>
      <dgm:spPr/>
      <dgm:t>
        <a:bodyPr/>
        <a:lstStyle/>
        <a:p>
          <a:endParaRPr lang="en-US" dirty="0"/>
        </a:p>
      </dgm:t>
    </dgm:pt>
    <dgm:pt modelId="{C02782E1-E6AC-4987-BFC8-C1114DC4B2FD}">
      <dgm:prSet phldrT="[Text]"/>
      <dgm:spPr/>
      <dgm:t>
        <a:bodyPr/>
        <a:lstStyle/>
        <a:p>
          <a:r>
            <a:rPr lang="en-US" dirty="0"/>
            <a:t>State 3</a:t>
          </a:r>
        </a:p>
      </dgm:t>
    </dgm:pt>
    <dgm:pt modelId="{BABD78EF-04B3-40BF-A556-BE5B5F23C7F7}" type="parTrans" cxnId="{86EE7793-FFDB-4C86-B9AB-41EA01CAC839}">
      <dgm:prSet/>
      <dgm:spPr/>
      <dgm:t>
        <a:bodyPr/>
        <a:lstStyle/>
        <a:p>
          <a:endParaRPr lang="en-US"/>
        </a:p>
      </dgm:t>
    </dgm:pt>
    <dgm:pt modelId="{AC2612B2-231D-4BA5-B615-13529A41B649}" type="sibTrans" cxnId="{86EE7793-FFDB-4C86-B9AB-41EA01CAC839}">
      <dgm:prSet/>
      <dgm:spPr/>
      <dgm:t>
        <a:bodyPr/>
        <a:lstStyle/>
        <a:p>
          <a:endParaRPr lang="en-US" dirty="0"/>
        </a:p>
      </dgm:t>
    </dgm:pt>
    <dgm:pt modelId="{27853B71-E518-49F2-9446-87F80A93AD3F}" type="pres">
      <dgm:prSet presAssocID="{9F09254B-BD86-4404-A4DB-786D72284352}" presName="cycle" presStyleCnt="0">
        <dgm:presLayoutVars>
          <dgm:dir/>
          <dgm:resizeHandles val="exact"/>
        </dgm:presLayoutVars>
      </dgm:prSet>
      <dgm:spPr/>
    </dgm:pt>
    <dgm:pt modelId="{4E8B10CF-D581-4570-A8E2-1491B441CE75}" type="pres">
      <dgm:prSet presAssocID="{8E550444-2356-4955-A113-734E445B5C13}" presName="node" presStyleLbl="node1" presStyleIdx="0" presStyleCnt="3">
        <dgm:presLayoutVars>
          <dgm:bulletEnabled val="1"/>
        </dgm:presLayoutVars>
      </dgm:prSet>
      <dgm:spPr/>
    </dgm:pt>
    <dgm:pt modelId="{6624FFF7-83BB-4F2C-BD29-BDC70F272E1E}" type="pres">
      <dgm:prSet presAssocID="{299DC08C-DAE4-43A5-BB92-C0C236B96C29}" presName="sibTrans" presStyleLbl="sibTrans2D1" presStyleIdx="0" presStyleCnt="3"/>
      <dgm:spPr/>
    </dgm:pt>
    <dgm:pt modelId="{2EA18848-6C12-43BC-AAEE-1819547AD8E2}" type="pres">
      <dgm:prSet presAssocID="{299DC08C-DAE4-43A5-BB92-C0C236B96C29}" presName="connectorText" presStyleLbl="sibTrans2D1" presStyleIdx="0" presStyleCnt="3"/>
      <dgm:spPr/>
    </dgm:pt>
    <dgm:pt modelId="{EC72E1FC-90C0-4210-96B6-18A13EFB5165}" type="pres">
      <dgm:prSet presAssocID="{BA6F0DCB-4128-4CEB-ADE9-9549E000E918}" presName="node" presStyleLbl="node1" presStyleIdx="1" presStyleCnt="3">
        <dgm:presLayoutVars>
          <dgm:bulletEnabled val="1"/>
        </dgm:presLayoutVars>
      </dgm:prSet>
      <dgm:spPr/>
    </dgm:pt>
    <dgm:pt modelId="{1115976E-424C-47A0-BF90-AC37C3AB8DE0}" type="pres">
      <dgm:prSet presAssocID="{DD104888-F483-4D78-8380-54FABC39E9A8}" presName="sibTrans" presStyleLbl="sibTrans2D1" presStyleIdx="1" presStyleCnt="3"/>
      <dgm:spPr/>
    </dgm:pt>
    <dgm:pt modelId="{072F7D4F-7555-45A2-8373-7261C76EF13A}" type="pres">
      <dgm:prSet presAssocID="{DD104888-F483-4D78-8380-54FABC39E9A8}" presName="connectorText" presStyleLbl="sibTrans2D1" presStyleIdx="1" presStyleCnt="3"/>
      <dgm:spPr/>
    </dgm:pt>
    <dgm:pt modelId="{3F35F911-BF95-45EB-836A-BF4A7A2245D0}" type="pres">
      <dgm:prSet presAssocID="{C02782E1-E6AC-4987-BFC8-C1114DC4B2FD}" presName="node" presStyleLbl="node1" presStyleIdx="2" presStyleCnt="3">
        <dgm:presLayoutVars>
          <dgm:bulletEnabled val="1"/>
        </dgm:presLayoutVars>
      </dgm:prSet>
      <dgm:spPr/>
    </dgm:pt>
    <dgm:pt modelId="{CAD9935A-93D1-4B61-8C95-20A8621568F0}" type="pres">
      <dgm:prSet presAssocID="{AC2612B2-231D-4BA5-B615-13529A41B649}" presName="sibTrans" presStyleLbl="sibTrans2D1" presStyleIdx="2" presStyleCnt="3"/>
      <dgm:spPr/>
    </dgm:pt>
    <dgm:pt modelId="{832BF1D3-079B-47DA-AF40-6C5BA9C18068}" type="pres">
      <dgm:prSet presAssocID="{AC2612B2-231D-4BA5-B615-13529A41B649}" presName="connectorText" presStyleLbl="sibTrans2D1" presStyleIdx="2" presStyleCnt="3"/>
      <dgm:spPr/>
    </dgm:pt>
  </dgm:ptLst>
  <dgm:cxnLst>
    <dgm:cxn modelId="{A5C6F700-F1CE-4610-A034-953AE844038A}" type="presOf" srcId="{BA6F0DCB-4128-4CEB-ADE9-9549E000E918}" destId="{EC72E1FC-90C0-4210-96B6-18A13EFB5165}" srcOrd="0" destOrd="0" presId="urn:microsoft.com/office/officeart/2005/8/layout/cycle2"/>
    <dgm:cxn modelId="{0D4FD804-2192-47A6-BCAB-4D8AF7435476}" srcId="{9F09254B-BD86-4404-A4DB-786D72284352}" destId="{BA6F0DCB-4128-4CEB-ADE9-9549E000E918}" srcOrd="1" destOrd="0" parTransId="{5ED3E9D1-9C8F-45A3-94A2-F829711ACF7E}" sibTransId="{DD104888-F483-4D78-8380-54FABC39E9A8}"/>
    <dgm:cxn modelId="{72F3E73A-12C4-4201-A8C7-F66D655C98ED}" type="presOf" srcId="{299DC08C-DAE4-43A5-BB92-C0C236B96C29}" destId="{2EA18848-6C12-43BC-AAEE-1819547AD8E2}" srcOrd="1" destOrd="0" presId="urn:microsoft.com/office/officeart/2005/8/layout/cycle2"/>
    <dgm:cxn modelId="{D1564C49-D104-4719-B40B-C05E3EBD8D45}" type="presOf" srcId="{AC2612B2-231D-4BA5-B615-13529A41B649}" destId="{CAD9935A-93D1-4B61-8C95-20A8621568F0}" srcOrd="0" destOrd="0" presId="urn:microsoft.com/office/officeart/2005/8/layout/cycle2"/>
    <dgm:cxn modelId="{6A105B6E-160B-4255-B9F0-C464A97A3839}" type="presOf" srcId="{299DC08C-DAE4-43A5-BB92-C0C236B96C29}" destId="{6624FFF7-83BB-4F2C-BD29-BDC70F272E1E}" srcOrd="0" destOrd="0" presId="urn:microsoft.com/office/officeart/2005/8/layout/cycle2"/>
    <dgm:cxn modelId="{F0FA3457-AEB5-45B9-9FDC-6B27E5E59625}" type="presOf" srcId="{DD104888-F483-4D78-8380-54FABC39E9A8}" destId="{072F7D4F-7555-45A2-8373-7261C76EF13A}" srcOrd="1" destOrd="0" presId="urn:microsoft.com/office/officeart/2005/8/layout/cycle2"/>
    <dgm:cxn modelId="{19086F5A-9D97-4575-986F-1561363D01B9}" type="presOf" srcId="{DD104888-F483-4D78-8380-54FABC39E9A8}" destId="{1115976E-424C-47A0-BF90-AC37C3AB8DE0}" srcOrd="0" destOrd="0" presId="urn:microsoft.com/office/officeart/2005/8/layout/cycle2"/>
    <dgm:cxn modelId="{5DFBAA86-8A27-43FE-B365-539B824D5102}" type="presOf" srcId="{9F09254B-BD86-4404-A4DB-786D72284352}" destId="{27853B71-E518-49F2-9446-87F80A93AD3F}" srcOrd="0" destOrd="0" presId="urn:microsoft.com/office/officeart/2005/8/layout/cycle2"/>
    <dgm:cxn modelId="{86EE7793-FFDB-4C86-B9AB-41EA01CAC839}" srcId="{9F09254B-BD86-4404-A4DB-786D72284352}" destId="{C02782E1-E6AC-4987-BFC8-C1114DC4B2FD}" srcOrd="2" destOrd="0" parTransId="{BABD78EF-04B3-40BF-A556-BE5B5F23C7F7}" sibTransId="{AC2612B2-231D-4BA5-B615-13529A41B649}"/>
    <dgm:cxn modelId="{9F3061AF-063B-4775-A967-8E1DA5BA15AD}" type="presOf" srcId="{C02782E1-E6AC-4987-BFC8-C1114DC4B2FD}" destId="{3F35F911-BF95-45EB-836A-BF4A7A2245D0}" srcOrd="0" destOrd="0" presId="urn:microsoft.com/office/officeart/2005/8/layout/cycle2"/>
    <dgm:cxn modelId="{809C19C2-582E-463F-A0E3-4A0289E4332F}" srcId="{9F09254B-BD86-4404-A4DB-786D72284352}" destId="{8E550444-2356-4955-A113-734E445B5C13}" srcOrd="0" destOrd="0" parTransId="{9574A981-082E-495A-BC9A-1F27C7D186AD}" sibTransId="{299DC08C-DAE4-43A5-BB92-C0C236B96C29}"/>
    <dgm:cxn modelId="{F1FBD7F2-0080-44DA-A305-3810CCD1E401}" type="presOf" srcId="{8E550444-2356-4955-A113-734E445B5C13}" destId="{4E8B10CF-D581-4570-A8E2-1491B441CE75}" srcOrd="0" destOrd="0" presId="urn:microsoft.com/office/officeart/2005/8/layout/cycle2"/>
    <dgm:cxn modelId="{2C98E6F3-D952-4561-AC42-C52BCFF2B7A1}" type="presOf" srcId="{AC2612B2-231D-4BA5-B615-13529A41B649}" destId="{832BF1D3-079B-47DA-AF40-6C5BA9C18068}" srcOrd="1" destOrd="0" presId="urn:microsoft.com/office/officeart/2005/8/layout/cycle2"/>
    <dgm:cxn modelId="{AA0E84C4-95BB-45E3-9AAF-1B80B5FE0B8C}" type="presParOf" srcId="{27853B71-E518-49F2-9446-87F80A93AD3F}" destId="{4E8B10CF-D581-4570-A8E2-1491B441CE75}" srcOrd="0" destOrd="0" presId="urn:microsoft.com/office/officeart/2005/8/layout/cycle2"/>
    <dgm:cxn modelId="{CF49B97E-F349-489E-BAE8-921285137111}" type="presParOf" srcId="{27853B71-E518-49F2-9446-87F80A93AD3F}" destId="{6624FFF7-83BB-4F2C-BD29-BDC70F272E1E}" srcOrd="1" destOrd="0" presId="urn:microsoft.com/office/officeart/2005/8/layout/cycle2"/>
    <dgm:cxn modelId="{817CD573-5FAF-4D02-8E61-8A205A92CFA0}" type="presParOf" srcId="{6624FFF7-83BB-4F2C-BD29-BDC70F272E1E}" destId="{2EA18848-6C12-43BC-AAEE-1819547AD8E2}" srcOrd="0" destOrd="0" presId="urn:microsoft.com/office/officeart/2005/8/layout/cycle2"/>
    <dgm:cxn modelId="{7FA52ACB-79F0-4BCD-902A-71CA28CDEA96}" type="presParOf" srcId="{27853B71-E518-49F2-9446-87F80A93AD3F}" destId="{EC72E1FC-90C0-4210-96B6-18A13EFB5165}" srcOrd="2" destOrd="0" presId="urn:microsoft.com/office/officeart/2005/8/layout/cycle2"/>
    <dgm:cxn modelId="{5090BDB9-8B49-42FF-8C79-A3A67B9D0F36}" type="presParOf" srcId="{27853B71-E518-49F2-9446-87F80A93AD3F}" destId="{1115976E-424C-47A0-BF90-AC37C3AB8DE0}" srcOrd="3" destOrd="0" presId="urn:microsoft.com/office/officeart/2005/8/layout/cycle2"/>
    <dgm:cxn modelId="{91559FBC-4B48-4764-B90B-CEEE171AF904}" type="presParOf" srcId="{1115976E-424C-47A0-BF90-AC37C3AB8DE0}" destId="{072F7D4F-7555-45A2-8373-7261C76EF13A}" srcOrd="0" destOrd="0" presId="urn:microsoft.com/office/officeart/2005/8/layout/cycle2"/>
    <dgm:cxn modelId="{F53925BB-EA4D-44B0-BBA8-E0B92C052C68}" type="presParOf" srcId="{27853B71-E518-49F2-9446-87F80A93AD3F}" destId="{3F35F911-BF95-45EB-836A-BF4A7A2245D0}" srcOrd="4" destOrd="0" presId="urn:microsoft.com/office/officeart/2005/8/layout/cycle2"/>
    <dgm:cxn modelId="{AC10EF43-512D-415C-B4B7-AAB204413E4B}" type="presParOf" srcId="{27853B71-E518-49F2-9446-87F80A93AD3F}" destId="{CAD9935A-93D1-4B61-8C95-20A8621568F0}" srcOrd="5" destOrd="0" presId="urn:microsoft.com/office/officeart/2005/8/layout/cycle2"/>
    <dgm:cxn modelId="{19787650-F5B9-40DE-BA20-6F7F832A1282}" type="presParOf" srcId="{CAD9935A-93D1-4B61-8C95-20A8621568F0}" destId="{832BF1D3-079B-47DA-AF40-6C5BA9C180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0CF-D581-4570-A8E2-1491B441CE75}">
      <dsp:nvSpPr>
        <dsp:cNvPr id="0" name=""/>
        <dsp:cNvSpPr/>
      </dsp:nvSpPr>
      <dsp:spPr>
        <a:xfrm>
          <a:off x="917351" y="436356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1</a:t>
          </a:r>
        </a:p>
      </dsp:txBody>
      <dsp:txXfrm>
        <a:off x="1096038" y="615043"/>
        <a:ext cx="862778" cy="862778"/>
      </dsp:txXfrm>
    </dsp:sp>
    <dsp:sp modelId="{6624FFF7-83BB-4F2C-BD29-BDC70F272E1E}">
      <dsp:nvSpPr>
        <dsp:cNvPr id="0" name=""/>
        <dsp:cNvSpPr/>
      </dsp:nvSpPr>
      <dsp:spPr>
        <a:xfrm rot="3600000">
          <a:off x="1818668" y="162643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1843043" y="1666572"/>
        <a:ext cx="227497" cy="247081"/>
      </dsp:txXfrm>
    </dsp:sp>
    <dsp:sp modelId="{EC72E1FC-90C0-4210-96B6-18A13EFB5165}">
      <dsp:nvSpPr>
        <dsp:cNvPr id="0" name=""/>
        <dsp:cNvSpPr/>
      </dsp:nvSpPr>
      <dsp:spPr>
        <a:xfrm>
          <a:off x="1834027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2</a:t>
          </a:r>
        </a:p>
      </dsp:txBody>
      <dsp:txXfrm>
        <a:off x="2012714" y="2202772"/>
        <a:ext cx="862778" cy="862778"/>
      </dsp:txXfrm>
    </dsp:sp>
    <dsp:sp modelId="{1115976E-424C-47A0-BF90-AC37C3AB8DE0}">
      <dsp:nvSpPr>
        <dsp:cNvPr id="0" name=""/>
        <dsp:cNvSpPr/>
      </dsp:nvSpPr>
      <dsp:spPr>
        <a:xfrm rot="10800000">
          <a:off x="1374127" y="2428260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1471625" y="2510620"/>
        <a:ext cx="227497" cy="247081"/>
      </dsp:txXfrm>
    </dsp:sp>
    <dsp:sp modelId="{3F35F911-BF95-45EB-836A-BF4A7A2245D0}">
      <dsp:nvSpPr>
        <dsp:cNvPr id="0" name=""/>
        <dsp:cNvSpPr/>
      </dsp:nvSpPr>
      <dsp:spPr>
        <a:xfrm>
          <a:off x="675" y="2024085"/>
          <a:ext cx="1220152" cy="122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3</a:t>
          </a:r>
        </a:p>
      </dsp:txBody>
      <dsp:txXfrm>
        <a:off x="179362" y="2202772"/>
        <a:ext cx="862778" cy="862778"/>
      </dsp:txXfrm>
    </dsp:sp>
    <dsp:sp modelId="{CAD9935A-93D1-4B61-8C95-20A8621568F0}">
      <dsp:nvSpPr>
        <dsp:cNvPr id="0" name=""/>
        <dsp:cNvSpPr/>
      </dsp:nvSpPr>
      <dsp:spPr>
        <a:xfrm rot="18000000">
          <a:off x="901993" y="1642362"/>
          <a:ext cx="324995" cy="4118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926368" y="1766940"/>
        <a:ext cx="227497" cy="24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FD1DD-1EDF-4341-AE12-9015BA74AB77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AA9A-826B-4D28-AD84-680069117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DCAF engine use the UI module to interact with the state machine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AA9A-826B-4D28-AD84-6800691176D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5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24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5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12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3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px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5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16077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79284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09900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9674-0AB4-4110-9669-8740B56F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9E2A-FED5-446D-9C4B-31D61CA7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141C-1E09-4818-A6C9-F5A95055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AB28-8CF8-4FDA-851D-B8A8B08C8597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1B63-2A39-45CF-8A6A-5BCEDB9E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80F-2456-4B46-96D6-E5D7C1C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D59F-6012-417E-BE74-CF21C5E8A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345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/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8999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9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9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208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8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px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0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5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Modules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Celis,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C545-9BCD-452A-8813-7F015D01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7FC01-6278-413B-9615-77C9D2D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59" y="1406315"/>
            <a:ext cx="6138074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3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pPr lvl="1"/>
            <a:r>
              <a:rPr lang="en-US" dirty="0"/>
              <a:t>Setpoint</a:t>
            </a:r>
          </a:p>
          <a:p>
            <a:pPr lvl="1"/>
            <a:r>
              <a:rPr lang="en-US" dirty="0"/>
              <a:t>Out</a:t>
            </a:r>
          </a:p>
          <a:p>
            <a:r>
              <a:rPr lang="en-US" dirty="0"/>
              <a:t>Choose Icon</a:t>
            </a:r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BF63A8-22B7-4097-B64D-3D651841F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10993"/>
              </p:ext>
            </p:extLst>
          </p:nvPr>
        </p:nvGraphicFramePr>
        <p:xfrm>
          <a:off x="2395392" y="1735043"/>
          <a:ext cx="87968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1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9074-74A0-453D-9454-94B57E9B1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1 Custom PID</a:t>
            </a:r>
          </a:p>
          <a:p>
            <a:r>
              <a:rPr lang="en-US" dirty="0"/>
              <a:t>Dev Guide 4.1 </a:t>
            </a:r>
          </a:p>
        </p:txBody>
      </p:sp>
    </p:spTree>
    <p:extLst>
      <p:ext uri="{BB962C8B-B14F-4D97-AF65-F5344CB8AC3E}">
        <p14:creationId xmlns:p14="http://schemas.microsoft.com/office/powerpoint/2010/main" val="243747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1: Custom 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9B06-5D64-45FA-A3FF-B5A3A13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03DB-D35C-44CE-ADBA-4A05D26E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update the channels?</a:t>
            </a:r>
          </a:p>
          <a:p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78B2356-D749-46B9-860E-1CCE387535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58" y="1621237"/>
            <a:ext cx="9418881" cy="41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89FA-4A0E-4FB9-8F9E-D52E3A52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Utility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0D1FAD-AB1D-430A-AF4E-16682190A1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06" y="3085400"/>
            <a:ext cx="8655946" cy="27039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FE9AB-2A7A-493B-8773-750D20A3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59" y="1124413"/>
            <a:ext cx="10333281" cy="17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D2B5D8-D1B8-45C7-B898-34578E94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AAC55B-A378-4EAC-9CD7-F4F616E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PID</a:t>
            </a:r>
          </a:p>
          <a:p>
            <a:r>
              <a:rPr lang="en-US" dirty="0"/>
              <a:t>Channels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User Process.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06E504-F436-45F2-8697-6F3EF823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1928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2062C-CAF7-4E48-9CCE-70AD89BA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  <a:p>
            <a:r>
              <a:rPr lang="en-US" dirty="0"/>
              <a:t>Channel Scripting</a:t>
            </a:r>
          </a:p>
        </p:txBody>
      </p:sp>
    </p:spTree>
    <p:extLst>
      <p:ext uri="{BB962C8B-B14F-4D97-AF65-F5344CB8AC3E}">
        <p14:creationId xmlns:p14="http://schemas.microsoft.com/office/powerpoint/2010/main" val="236992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2: Channel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the clusters</a:t>
            </a:r>
          </a:p>
          <a:p>
            <a:r>
              <a:rPr lang="en-US" dirty="0"/>
              <a:t>Run the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AF20D-D9C4-4254-81A3-6C5FC749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4180"/>
              </p:ext>
            </p:extLst>
          </p:nvPr>
        </p:nvGraphicFramePr>
        <p:xfrm>
          <a:off x="852693" y="1892118"/>
          <a:ext cx="87968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271">
                  <a:extLst>
                    <a:ext uri="{9D8B030D-6E8A-4147-A177-3AD203B41FA5}">
                      <a16:colId xmlns:a16="http://schemas.microsoft.com/office/drawing/2014/main" val="31458920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3750683195"/>
                    </a:ext>
                  </a:extLst>
                </a:gridCol>
                <a:gridCol w="2932271">
                  <a:extLst>
                    <a:ext uri="{9D8B030D-6E8A-4147-A177-3AD203B41FA5}">
                      <a16:colId xmlns:a16="http://schemas.microsoft.com/office/drawing/2014/main" val="89330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Channel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5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6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1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Module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To add a Key Value Pair, modify the </a:t>
            </a:r>
            <a:r>
              <a:rPr lang="en-US" i="1" dirty="0"/>
              <a:t>get desired keys.vi</a:t>
            </a:r>
          </a:p>
          <a:p>
            <a:pPr lvl="2"/>
            <a:r>
              <a:rPr lang="en-US" dirty="0"/>
              <a:t>Modify the </a:t>
            </a:r>
            <a:r>
              <a:rPr lang="en-US" i="1" dirty="0"/>
              <a:t>Apply Key Value Pairs.vi </a:t>
            </a:r>
            <a:r>
              <a:rPr lang="en-US" dirty="0"/>
              <a:t>to do something with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5C56EE-3EC5-4DF7-A010-F30B65F10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54" y="4346208"/>
            <a:ext cx="5389563" cy="7280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A9847-9319-4258-855D-A2A51928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" y="3343612"/>
            <a:ext cx="6492219" cy="28328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EA8F75-5BDB-4B34-9B9B-2B5D62E7D8D0}"/>
              </a:ext>
            </a:extLst>
          </p:cNvPr>
          <p:cNvSpPr/>
          <p:nvPr/>
        </p:nvSpPr>
        <p:spPr>
          <a:xfrm>
            <a:off x="2029691" y="4489159"/>
            <a:ext cx="2481349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87A441-0558-446C-ADAB-53A27A7E5576}"/>
              </a:ext>
            </a:extLst>
          </p:cNvPr>
          <p:cNvSpPr/>
          <p:nvPr/>
        </p:nvSpPr>
        <p:spPr>
          <a:xfrm>
            <a:off x="6682919" y="4625609"/>
            <a:ext cx="829333" cy="4421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128-5203-4FD3-9016-F27C5629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A5E9-65F0-4886-8010-57C4009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Template to use</a:t>
            </a:r>
          </a:p>
          <a:p>
            <a:r>
              <a:rPr lang="en-US" dirty="0"/>
              <a:t>Static Module Creation</a:t>
            </a:r>
          </a:p>
          <a:p>
            <a:r>
              <a:rPr lang="en-US" dirty="0"/>
              <a:t>Script include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Initialization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3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4250F1-82DF-4B05-8EBE-D1C41897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Initialization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0A556CD-9F94-4CA3-A1E6-191BEFC1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968" y="1768110"/>
            <a:ext cx="1543050" cy="340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10B268-D1D9-4075-B498-F32B9567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07" y="2502942"/>
            <a:ext cx="60388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1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A726-CA63-4689-B6C5-FAED1BE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State Machine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8E6066-EA26-4E53-8F3D-D3AFC38B5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0308" y="975360"/>
            <a:ext cx="4171950" cy="23050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73AF35-2054-473F-ADA0-C7478EEA7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starting State is defined in a Parameter</a:t>
            </a:r>
          </a:p>
          <a:p>
            <a:r>
              <a:rPr lang="en-US" dirty="0"/>
              <a:t>To switch from 1 to 2. Only A is True</a:t>
            </a:r>
          </a:p>
          <a:p>
            <a:r>
              <a:rPr lang="en-US" dirty="0"/>
              <a:t>To switch form 2 to 3 Only B is True</a:t>
            </a:r>
          </a:p>
          <a:p>
            <a:r>
              <a:rPr lang="en-US" dirty="0"/>
              <a:t>To switch from 3 to 1 Only C is True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2463EE31-4456-469B-B785-F1B161D8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603118"/>
              </p:ext>
            </p:extLst>
          </p:nvPr>
        </p:nvGraphicFramePr>
        <p:xfrm>
          <a:off x="7258855" y="3057350"/>
          <a:ext cx="3054855" cy="368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73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E8DA13-2255-4B15-B0E7-9BB8CA014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3 State Machine Module</a:t>
            </a:r>
          </a:p>
        </p:txBody>
      </p:sp>
    </p:spTree>
    <p:extLst>
      <p:ext uri="{BB962C8B-B14F-4D97-AF65-F5344CB8AC3E}">
        <p14:creationId xmlns:p14="http://schemas.microsoft.com/office/powerpoint/2010/main" val="228718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en-US" dirty="0"/>
              <a:t>Exercise 3: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module from template</a:t>
            </a:r>
          </a:p>
          <a:p>
            <a:r>
              <a:rPr lang="en-US" dirty="0"/>
              <a:t>Add the state to the runtime</a:t>
            </a:r>
          </a:p>
          <a:p>
            <a:r>
              <a:rPr lang="en-US" dirty="0"/>
              <a:t>Initialize the state</a:t>
            </a:r>
          </a:p>
          <a:p>
            <a:r>
              <a:rPr lang="en-US" dirty="0"/>
              <a:t>Implement the user process</a:t>
            </a:r>
          </a:p>
          <a:p>
            <a:r>
              <a:rPr lang="en-US" dirty="0"/>
              <a:t>Test the user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492D7-0F0B-4D46-91C4-4C061BBB6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4 (optional)</a:t>
            </a:r>
          </a:p>
          <a:p>
            <a:r>
              <a:rPr lang="en-US" dirty="0"/>
              <a:t>Running the state machine in DCAF Engine</a:t>
            </a:r>
          </a:p>
        </p:txBody>
      </p:sp>
    </p:spTree>
    <p:extLst>
      <p:ext uri="{BB962C8B-B14F-4D97-AF65-F5344CB8AC3E}">
        <p14:creationId xmlns:p14="http://schemas.microsoft.com/office/powerpoint/2010/main" val="1629590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9243-7F60-48A5-8580-6BC70CC4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Running the state machine in DCAF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063-3914-46F2-9763-B3341F3B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UI module to test 2 multiplexers in the runtime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9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Static Modules have their channels and parameters defined by the module developer</a:t>
            </a:r>
          </a:p>
          <a:p>
            <a:pPr lvl="2"/>
            <a:r>
              <a:rPr lang="en-US" dirty="0"/>
              <a:t>Create the Module from the Static Module</a:t>
            </a:r>
          </a:p>
          <a:p>
            <a:pPr lvl="2"/>
            <a:r>
              <a:rPr lang="en-US" dirty="0"/>
              <a:t>Add Parameters to set desired keys.vi (optional)</a:t>
            </a:r>
          </a:p>
          <a:p>
            <a:pPr lvl="2"/>
            <a:r>
              <a:rPr lang="en-US" dirty="0"/>
              <a:t>Handle initialization (optional) </a:t>
            </a:r>
          </a:p>
          <a:p>
            <a:pPr lvl="2"/>
            <a:r>
              <a:rPr lang="en-US" dirty="0"/>
              <a:t>Implement the Input, Processing, and/or Output Methods as needed</a:t>
            </a:r>
          </a:p>
          <a:p>
            <a:pPr lvl="2"/>
            <a:r>
              <a:rPr lang="en-US" dirty="0"/>
              <a:t>You should do testing and validation of your module (will be discussed in later chapters)</a:t>
            </a:r>
          </a:p>
        </p:txBody>
      </p:sp>
    </p:spTree>
    <p:extLst>
      <p:ext uri="{BB962C8B-B14F-4D97-AF65-F5344CB8AC3E}">
        <p14:creationId xmlns:p14="http://schemas.microsoft.com/office/powerpoint/2010/main" val="192054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AA52-A019-4B11-AE1C-933CE25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4FF5AD-8711-42B8-ABB7-F42946206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96" y="974725"/>
            <a:ext cx="6207483" cy="48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9EF6-01ED-439F-A409-094DCB43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or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A820-0D89-4021-9026-5C705BA35C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51" lvl="1" indent="0">
              <a:buNone/>
            </a:pPr>
            <a:r>
              <a:rPr lang="en-US" b="1" u="sng" dirty="0"/>
              <a:t>Static</a:t>
            </a:r>
          </a:p>
          <a:p>
            <a:pPr lvl="1"/>
            <a:r>
              <a:rPr lang="en-US" dirty="0"/>
              <a:t>Module developer defines the number of channels available in the module</a:t>
            </a:r>
          </a:p>
          <a:p>
            <a:pPr lvl="1"/>
            <a:r>
              <a:rPr lang="en-US" dirty="0"/>
              <a:t>Template includes UI ready to use.</a:t>
            </a:r>
          </a:p>
          <a:p>
            <a:pPr lvl="1"/>
            <a:r>
              <a:rPr lang="en-US" dirty="0"/>
              <a:t>Easier to Create</a:t>
            </a:r>
          </a:p>
          <a:p>
            <a:pPr lvl="1"/>
            <a:r>
              <a:rPr lang="en-US" dirty="0"/>
              <a:t>Mostly used for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519-E607-4692-8264-4058E09C7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Dynamic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user can configure the number of channels.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flexible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more codding.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commonly used for input/output</a:t>
            </a:r>
          </a:p>
        </p:txBody>
      </p:sp>
    </p:spTree>
    <p:extLst>
      <p:ext uri="{BB962C8B-B14F-4D97-AF65-F5344CB8AC3E}">
        <p14:creationId xmlns:p14="http://schemas.microsoft.com/office/powerpoint/2010/main" val="161473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9D-5805-4F39-86A3-422442BD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Channels</a:t>
            </a:r>
          </a:p>
        </p:txBody>
      </p:sp>
      <p:sp>
        <p:nvSpPr>
          <p:cNvPr id="96" name="Rounded Rectangle 5">
            <a:extLst>
              <a:ext uri="{FF2B5EF4-FFF2-40B4-BE49-F238E27FC236}">
                <a16:creationId xmlns:a16="http://schemas.microsoft.com/office/drawing/2014/main" id="{71F8332F-C03B-4BB2-A36F-2AE23FCC094A}"/>
              </a:ext>
            </a:extLst>
          </p:cNvPr>
          <p:cNvSpPr/>
          <p:nvPr/>
        </p:nvSpPr>
        <p:spPr>
          <a:xfrm>
            <a:off x="10226280" y="3598760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1B143288-A973-40DB-B47E-9221F6424824}"/>
              </a:ext>
            </a:extLst>
          </p:cNvPr>
          <p:cNvSpPr/>
          <p:nvPr/>
        </p:nvSpPr>
        <p:spPr>
          <a:xfrm>
            <a:off x="10158543" y="3523055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52894837-4132-4118-902E-5F70B634C2DD}"/>
              </a:ext>
            </a:extLst>
          </p:cNvPr>
          <p:cNvSpPr/>
          <p:nvPr/>
        </p:nvSpPr>
        <p:spPr>
          <a:xfrm>
            <a:off x="8091283" y="3622664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8B259D12-4B05-4A40-BA63-11248681AC70}"/>
              </a:ext>
            </a:extLst>
          </p:cNvPr>
          <p:cNvSpPr/>
          <p:nvPr/>
        </p:nvSpPr>
        <p:spPr>
          <a:xfrm>
            <a:off x="8023552" y="3531029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062682CB-AB33-4E80-8164-8B8D9235CB4D}"/>
              </a:ext>
            </a:extLst>
          </p:cNvPr>
          <p:cNvSpPr/>
          <p:nvPr/>
        </p:nvSpPr>
        <p:spPr>
          <a:xfrm>
            <a:off x="6160208" y="3622673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1" name="Rounded Rectangle 3">
            <a:extLst>
              <a:ext uri="{FF2B5EF4-FFF2-40B4-BE49-F238E27FC236}">
                <a16:creationId xmlns:a16="http://schemas.microsoft.com/office/drawing/2014/main" id="{833210DB-0E9D-49C4-80A0-9B47D75029F0}"/>
              </a:ext>
            </a:extLst>
          </p:cNvPr>
          <p:cNvSpPr/>
          <p:nvPr/>
        </p:nvSpPr>
        <p:spPr>
          <a:xfrm>
            <a:off x="6084499" y="3538997"/>
            <a:ext cx="1662545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2" name="Rounded Rectangle 3">
            <a:extLst>
              <a:ext uri="{FF2B5EF4-FFF2-40B4-BE49-F238E27FC236}">
                <a16:creationId xmlns:a16="http://schemas.microsoft.com/office/drawing/2014/main" id="{989CDC43-5417-49CC-BC6A-CE8E3AEE7218}"/>
              </a:ext>
            </a:extLst>
          </p:cNvPr>
          <p:cNvSpPr/>
          <p:nvPr/>
        </p:nvSpPr>
        <p:spPr>
          <a:xfrm>
            <a:off x="5853950" y="3447353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3" name="Rounded Rectangle 4">
            <a:extLst>
              <a:ext uri="{FF2B5EF4-FFF2-40B4-BE49-F238E27FC236}">
                <a16:creationId xmlns:a16="http://schemas.microsoft.com/office/drawing/2014/main" id="{C78A991B-5123-43DF-BE6F-C2EC8384C339}"/>
              </a:ext>
            </a:extLst>
          </p:cNvPr>
          <p:cNvSpPr/>
          <p:nvPr/>
        </p:nvSpPr>
        <p:spPr>
          <a:xfrm>
            <a:off x="7963779" y="3447352"/>
            <a:ext cx="1828800" cy="771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04" name="Rounded Rectangle 5">
            <a:extLst>
              <a:ext uri="{FF2B5EF4-FFF2-40B4-BE49-F238E27FC236}">
                <a16:creationId xmlns:a16="http://schemas.microsoft.com/office/drawing/2014/main" id="{2C9F2302-76ED-4EEF-8018-E9703BAE11F3}"/>
              </a:ext>
            </a:extLst>
          </p:cNvPr>
          <p:cNvSpPr/>
          <p:nvPr/>
        </p:nvSpPr>
        <p:spPr>
          <a:xfrm>
            <a:off x="10098776" y="3447352"/>
            <a:ext cx="1828800" cy="771787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5" name="Rounded Rectangle 6">
            <a:extLst>
              <a:ext uri="{FF2B5EF4-FFF2-40B4-BE49-F238E27FC236}">
                <a16:creationId xmlns:a16="http://schemas.microsoft.com/office/drawing/2014/main" id="{AEC14A34-C32C-4363-BBEC-78B676BC7771}"/>
              </a:ext>
            </a:extLst>
          </p:cNvPr>
          <p:cNvSpPr/>
          <p:nvPr/>
        </p:nvSpPr>
        <p:spPr>
          <a:xfrm>
            <a:off x="5795227" y="1972987"/>
            <a:ext cx="6165907" cy="771787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Engine</a:t>
            </a:r>
          </a:p>
        </p:txBody>
      </p:sp>
      <p:sp>
        <p:nvSpPr>
          <p:cNvPr id="106" name="Up Arrow 11">
            <a:extLst>
              <a:ext uri="{FF2B5EF4-FFF2-40B4-BE49-F238E27FC236}">
                <a16:creationId xmlns:a16="http://schemas.microsoft.com/office/drawing/2014/main" id="{EC70A819-716F-4545-AA98-1F0AB03BD788}"/>
              </a:ext>
            </a:extLst>
          </p:cNvPr>
          <p:cNvSpPr/>
          <p:nvPr/>
        </p:nvSpPr>
        <p:spPr>
          <a:xfrm>
            <a:off x="6581229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Up Arrow 12">
            <a:extLst>
              <a:ext uri="{FF2B5EF4-FFF2-40B4-BE49-F238E27FC236}">
                <a16:creationId xmlns:a16="http://schemas.microsoft.com/office/drawing/2014/main" id="{CBCD6296-2638-4AC9-ABE7-F6188AB2FCE8}"/>
              </a:ext>
            </a:extLst>
          </p:cNvPr>
          <p:cNvSpPr/>
          <p:nvPr/>
        </p:nvSpPr>
        <p:spPr>
          <a:xfrm rot="10800000">
            <a:off x="10860285" y="2759236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Up Arrow 9">
            <a:extLst>
              <a:ext uri="{FF2B5EF4-FFF2-40B4-BE49-F238E27FC236}">
                <a16:creationId xmlns:a16="http://schemas.microsoft.com/office/drawing/2014/main" id="{68E22B66-AC21-4363-A54F-B6F85FB18586}"/>
              </a:ext>
            </a:extLst>
          </p:cNvPr>
          <p:cNvSpPr/>
          <p:nvPr/>
        </p:nvSpPr>
        <p:spPr>
          <a:xfrm rot="10800000">
            <a:off x="8214168" y="2766467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Up Arrow 10">
            <a:extLst>
              <a:ext uri="{FF2B5EF4-FFF2-40B4-BE49-F238E27FC236}">
                <a16:creationId xmlns:a16="http://schemas.microsoft.com/office/drawing/2014/main" id="{48ABE93E-4851-45BE-87A6-EE112240E054}"/>
              </a:ext>
            </a:extLst>
          </p:cNvPr>
          <p:cNvSpPr/>
          <p:nvPr/>
        </p:nvSpPr>
        <p:spPr>
          <a:xfrm>
            <a:off x="9101512" y="2744774"/>
            <a:ext cx="251671" cy="680885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AE5B7DB7-547C-433E-9B75-549B7ED0921C}"/>
              </a:ext>
            </a:extLst>
          </p:cNvPr>
          <p:cNvSpPr/>
          <p:nvPr/>
        </p:nvSpPr>
        <p:spPr>
          <a:xfrm>
            <a:off x="7895677" y="4752247"/>
            <a:ext cx="189690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Outside?</a:t>
            </a:r>
          </a:p>
        </p:txBody>
      </p:sp>
      <p:sp>
        <p:nvSpPr>
          <p:cNvPr id="111" name="Cloud 110">
            <a:extLst>
              <a:ext uri="{FF2B5EF4-FFF2-40B4-BE49-F238E27FC236}">
                <a16:creationId xmlns:a16="http://schemas.microsoft.com/office/drawing/2014/main" id="{ABB2C669-DA96-4A5B-98EF-6CCA54D11B49}"/>
              </a:ext>
            </a:extLst>
          </p:cNvPr>
          <p:cNvSpPr/>
          <p:nvPr/>
        </p:nvSpPr>
        <p:spPr>
          <a:xfrm>
            <a:off x="6020337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8183D22F-3A77-41AA-8015-3845D4819F99}"/>
              </a:ext>
            </a:extLst>
          </p:cNvPr>
          <p:cNvSpPr/>
          <p:nvPr/>
        </p:nvSpPr>
        <p:spPr>
          <a:xfrm>
            <a:off x="10299393" y="4752247"/>
            <a:ext cx="1373453" cy="839972"/>
          </a:xfrm>
          <a:prstGeom prst="cloud">
            <a:avLst/>
          </a:prstGeom>
          <a:noFill/>
          <a:ln w="12700">
            <a:solidFill>
              <a:srgbClr val="0A60A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Outside</a:t>
            </a:r>
          </a:p>
        </p:txBody>
      </p:sp>
      <p:sp>
        <p:nvSpPr>
          <p:cNvPr id="113" name="Up Arrow 20">
            <a:extLst>
              <a:ext uri="{FF2B5EF4-FFF2-40B4-BE49-F238E27FC236}">
                <a16:creationId xmlns:a16="http://schemas.microsoft.com/office/drawing/2014/main" id="{71C885CE-E347-45B9-A29E-15ADC1F67A13}"/>
              </a:ext>
            </a:extLst>
          </p:cNvPr>
          <p:cNvSpPr/>
          <p:nvPr/>
        </p:nvSpPr>
        <p:spPr>
          <a:xfrm>
            <a:off x="6578765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Up Arrow 21">
            <a:extLst>
              <a:ext uri="{FF2B5EF4-FFF2-40B4-BE49-F238E27FC236}">
                <a16:creationId xmlns:a16="http://schemas.microsoft.com/office/drawing/2014/main" id="{8865BC59-FFB6-41FC-8FEA-DFDDD50DF28D}"/>
              </a:ext>
            </a:extLst>
          </p:cNvPr>
          <p:cNvSpPr/>
          <p:nvPr/>
        </p:nvSpPr>
        <p:spPr>
          <a:xfrm rot="10800000">
            <a:off x="10857821" y="4219139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Up Arrow 24">
            <a:extLst>
              <a:ext uri="{FF2B5EF4-FFF2-40B4-BE49-F238E27FC236}">
                <a16:creationId xmlns:a16="http://schemas.microsoft.com/office/drawing/2014/main" id="{4087CB13-0335-47CD-91D3-56BDEC4A41CE}"/>
              </a:ext>
            </a:extLst>
          </p:cNvPr>
          <p:cNvSpPr/>
          <p:nvPr/>
        </p:nvSpPr>
        <p:spPr>
          <a:xfrm rot="10800000">
            <a:off x="8225150" y="4226368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Up Arrow 25">
            <a:extLst>
              <a:ext uri="{FF2B5EF4-FFF2-40B4-BE49-F238E27FC236}">
                <a16:creationId xmlns:a16="http://schemas.microsoft.com/office/drawing/2014/main" id="{C1560640-B1CC-4F19-AF1D-33FE0070B654}"/>
              </a:ext>
            </a:extLst>
          </p:cNvPr>
          <p:cNvSpPr/>
          <p:nvPr/>
        </p:nvSpPr>
        <p:spPr>
          <a:xfrm>
            <a:off x="9112494" y="4204676"/>
            <a:ext cx="251671" cy="680885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EECA9D48-DC9F-4754-AAE8-619D11A3B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1806360"/>
            <a:ext cx="4946850" cy="3886811"/>
          </a:xfrm>
        </p:spPr>
      </p:pic>
    </p:spTree>
    <p:extLst>
      <p:ext uri="{BB962C8B-B14F-4D97-AF65-F5344CB8AC3E}">
        <p14:creationId xmlns:p14="http://schemas.microsoft.com/office/powerpoint/2010/main" val="267893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Create Project through Template</a:t>
            </a:r>
          </a:p>
          <a:p>
            <a:pPr lvl="1"/>
            <a:r>
              <a:rPr lang="en-US" dirty="0"/>
              <a:t>Creates 3 main classes:</a:t>
            </a:r>
          </a:p>
          <a:p>
            <a:pPr lvl="2"/>
            <a:r>
              <a:rPr lang="en-US" dirty="0"/>
              <a:t>ModuleName configuration.lvlclass</a:t>
            </a:r>
          </a:p>
          <a:p>
            <a:pPr lvl="2"/>
            <a:r>
              <a:rPr lang="en-US" dirty="0"/>
              <a:t>ModuleName editor.lvlclass</a:t>
            </a:r>
          </a:p>
          <a:p>
            <a:pPr lvl="2"/>
            <a:r>
              <a:rPr lang="en-US" dirty="0"/>
              <a:t>ModuleName runtime.lvlclass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23C72-96FA-498C-807E-B999BA3C7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458516"/>
            <a:ext cx="5389563" cy="4234656"/>
          </a:xfrm>
        </p:spPr>
      </p:pic>
    </p:spTree>
    <p:extLst>
      <p:ext uri="{BB962C8B-B14F-4D97-AF65-F5344CB8AC3E}">
        <p14:creationId xmlns:p14="http://schemas.microsoft.com/office/powerpoint/2010/main" val="96865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r>
              <a:rPr lang="en-US" baseline="0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463547"/>
            <a:ext cx="6423732" cy="4433476"/>
          </a:xfrm>
        </p:spPr>
        <p:txBody>
          <a:bodyPr/>
          <a:lstStyle/>
          <a:p>
            <a:r>
              <a:rPr lang="en-US" dirty="0"/>
              <a:t>Configuration</a:t>
            </a:r>
            <a:r>
              <a:rPr lang="en-US" baseline="0" dirty="0"/>
              <a:t> Class:</a:t>
            </a:r>
          </a:p>
          <a:p>
            <a:pPr lvl="1"/>
            <a:r>
              <a:rPr lang="en-US" dirty="0"/>
              <a:t>Select module options (number of instances, allowable</a:t>
            </a:r>
            <a:r>
              <a:rPr lang="en-US" baseline="0" dirty="0"/>
              <a:t> targets)</a:t>
            </a:r>
          </a:p>
          <a:p>
            <a:pPr lvl="1"/>
            <a:r>
              <a:rPr lang="en-US" baseline="0" dirty="0"/>
              <a:t>Update validate.vi with validation rules</a:t>
            </a:r>
          </a:p>
          <a:p>
            <a:pPr lvl="1"/>
            <a:r>
              <a:rPr lang="en-US" baseline="0" dirty="0"/>
              <a:t>Update get default error list.vi</a:t>
            </a:r>
            <a:r>
              <a:rPr lang="en-US" dirty="0"/>
              <a:t> with </a:t>
            </a:r>
            <a:r>
              <a:rPr lang="en-US" baseline="0" dirty="0"/>
              <a:t>default error classifications</a:t>
            </a:r>
          </a:p>
          <a:p>
            <a:pPr lvl="0"/>
            <a:r>
              <a:rPr lang="en-US" dirty="0"/>
              <a:t>Editor Class:</a:t>
            </a:r>
          </a:p>
          <a:p>
            <a:pPr lvl="1"/>
            <a:r>
              <a:rPr lang="en-US" dirty="0"/>
              <a:t>Select module glyph</a:t>
            </a:r>
          </a:p>
          <a:p>
            <a:pPr lvl="0"/>
            <a:r>
              <a:rPr lang="en-US" dirty="0"/>
              <a:t>Runtime</a:t>
            </a:r>
          </a:p>
          <a:p>
            <a:pPr lvl="1"/>
            <a:r>
              <a:rPr lang="en-US" dirty="0"/>
              <a:t>Implement User Input.vi,</a:t>
            </a:r>
            <a:r>
              <a:rPr lang="en-US" baseline="0" dirty="0"/>
              <a:t> User Process.vi, and/or User Output.vi with custom logic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92939-EE5C-4026-B369-A4E5B6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2" y="695324"/>
            <a:ext cx="43910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F5F6-EDE5-4284-9065-D3ECD67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23E682-EBED-4B83-AFCE-B3A61698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86" y="1794757"/>
            <a:ext cx="11765997" cy="1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6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F6830-8969-4258-99E1-8260663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Process</a:t>
            </a:r>
          </a:p>
        </p:txBody>
      </p:sp>
      <p:pic>
        <p:nvPicPr>
          <p:cNvPr id="10" name="Imagen 36">
            <a:extLst>
              <a:ext uri="{FF2B5EF4-FFF2-40B4-BE49-F238E27FC236}">
                <a16:creationId xmlns:a16="http://schemas.microsoft.com/office/drawing/2014/main" id="{4D47BCFF-F447-4668-8C3E-E57316A2F5B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30289" r="33445" b="67512"/>
          <a:stretch/>
        </p:blipFill>
        <p:spPr>
          <a:xfrm>
            <a:off x="605367" y="1150797"/>
            <a:ext cx="3534677" cy="1861674"/>
          </a:xfrm>
          <a:prstGeom prst="rect">
            <a:avLst/>
          </a:prstGeom>
        </p:spPr>
      </p:pic>
      <p:pic>
        <p:nvPicPr>
          <p:cNvPr id="11" name="Imagen 98">
            <a:extLst>
              <a:ext uri="{FF2B5EF4-FFF2-40B4-BE49-F238E27FC236}">
                <a16:creationId xmlns:a16="http://schemas.microsoft.com/office/drawing/2014/main" id="{4FF14225-0222-431F-A915-1A66F7ADA9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88812" y="2713281"/>
            <a:ext cx="7354236" cy="31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6226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717</TotalTime>
  <Words>572</Words>
  <Application>Microsoft Office PowerPoint</Application>
  <PresentationFormat>Widescreen</PresentationFormat>
  <Paragraphs>191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Static Or Dynamic?</vt:lpstr>
      <vt:lpstr>Static or Dynamic</vt:lpstr>
      <vt:lpstr>Defining the Channels</vt:lpstr>
      <vt:lpstr>Creating a Static Module</vt:lpstr>
      <vt:lpstr>Static Module</vt:lpstr>
      <vt:lpstr>Process VI</vt:lpstr>
      <vt:lpstr>User Process</vt:lpstr>
      <vt:lpstr>Get Text</vt:lpstr>
      <vt:lpstr>Project 1</vt:lpstr>
      <vt:lpstr>PowerPoint Presentation</vt:lpstr>
      <vt:lpstr>Exercise 1: Custom PID</vt:lpstr>
      <vt:lpstr>Scripting Utility</vt:lpstr>
      <vt:lpstr>Scripting Utility</vt:lpstr>
      <vt:lpstr>Project 1B</vt:lpstr>
      <vt:lpstr>PowerPoint Presentation</vt:lpstr>
      <vt:lpstr>Exercise 2: Channel Scripting</vt:lpstr>
      <vt:lpstr>Static Module Checklist</vt:lpstr>
      <vt:lpstr>User Initialization</vt:lpstr>
      <vt:lpstr>Project 2: State Machine</vt:lpstr>
      <vt:lpstr>PowerPoint Presentation</vt:lpstr>
      <vt:lpstr>Exercise 3: State Machine</vt:lpstr>
      <vt:lpstr>PowerPoint Presentation</vt:lpstr>
      <vt:lpstr>Exercise 4: Running the state machine in DCAF Engine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56</cp:revision>
  <dcterms:created xsi:type="dcterms:W3CDTF">2018-06-06T23:12:26Z</dcterms:created>
  <dcterms:modified xsi:type="dcterms:W3CDTF">2018-07-16T23:19:38Z</dcterms:modified>
</cp:coreProperties>
</file>