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24" r:id="rId4"/>
    <p:sldId id="322" r:id="rId5"/>
    <p:sldId id="293" r:id="rId6"/>
    <p:sldId id="32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01AC-D3C2-4B65-ADB1-466FE56A765F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DBD8-7FFA-4F3F-BD4F-ADCB5A0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lesson we will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2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8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0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1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9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7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39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20491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03872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7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096-C2F8-4FEA-85F2-95EEB1C25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BC3AA-4DA5-4BE5-B54D-DA4076EE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7504-64A9-4E82-A763-7000C316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4C30-BFD2-4807-BF91-2B96C028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5ACA-B77E-4632-AF01-8DE938F9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79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3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9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37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50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1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7C6B-133B-45DE-B0C3-47A51D3A3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Reuse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ED0A5-80E8-40DF-9EA5-0B04E3946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FFD-34A9-467B-9ECB-E02BF2E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2C0F-E65F-4A47-B183-AEC0C2A3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this chapter project.</a:t>
            </a:r>
          </a:p>
          <a:p>
            <a:r>
              <a:rPr lang="en-US" dirty="0"/>
              <a:t>Deciding on Runtime template</a:t>
            </a:r>
          </a:p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 Use runtime template</a:t>
            </a:r>
          </a:p>
          <a:p>
            <a:pPr lvl="1"/>
            <a:r>
              <a:rPr lang="en-US" dirty="0"/>
              <a:t> Explain parts of the template</a:t>
            </a:r>
          </a:p>
          <a:p>
            <a:r>
              <a:rPr lang="en-US" dirty="0"/>
              <a:t>Getting available modules, </a:t>
            </a:r>
          </a:p>
          <a:p>
            <a:pPr lvl="1"/>
            <a:r>
              <a:rPr lang="en-US" dirty="0"/>
              <a:t>Module Search path</a:t>
            </a:r>
          </a:p>
          <a:p>
            <a:r>
              <a:rPr lang="en-US" dirty="0"/>
              <a:t>Exercise 2 </a:t>
            </a:r>
          </a:p>
          <a:p>
            <a:pPr lvl="1"/>
            <a:r>
              <a:rPr lang="en-US" dirty="0"/>
              <a:t>Getting new module</a:t>
            </a:r>
          </a:p>
          <a:p>
            <a:pPr lvl="1"/>
            <a:r>
              <a:rPr lang="en-US" dirty="0"/>
              <a:t>Adding it to search Path</a:t>
            </a:r>
          </a:p>
          <a:p>
            <a:r>
              <a:rPr lang="en-US" dirty="0"/>
              <a:t>Exercise 3</a:t>
            </a:r>
          </a:p>
          <a:p>
            <a:pPr lvl="1"/>
            <a:r>
              <a:rPr lang="en-US" dirty="0"/>
              <a:t>Create configuration</a:t>
            </a:r>
          </a:p>
          <a:p>
            <a:pPr lvl="1"/>
            <a:r>
              <a:rPr lang="en-US" dirty="0"/>
              <a:t>Script Includes</a:t>
            </a:r>
          </a:p>
          <a:p>
            <a:pPr lvl="1"/>
            <a:r>
              <a:rPr lang="en-US" dirty="0"/>
              <a:t>Deploy Tool</a:t>
            </a:r>
          </a:p>
        </p:txBody>
      </p:sp>
    </p:spTree>
    <p:extLst>
      <p:ext uri="{BB962C8B-B14F-4D97-AF65-F5344CB8AC3E}">
        <p14:creationId xmlns:p14="http://schemas.microsoft.com/office/powerpoint/2010/main" val="16809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510D-4EE2-48EF-BC22-56F6BA4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7A3-374E-43B3-A672-9A8684D8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PID control </a:t>
            </a:r>
          </a:p>
          <a:p>
            <a:r>
              <a:rPr lang="en-US" dirty="0"/>
              <a:t>Need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type of module do I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we really need a custom module??</a:t>
            </a:r>
          </a:p>
          <a:p>
            <a:pPr lvl="1"/>
            <a:r>
              <a:rPr lang="en-US" dirty="0"/>
              <a:t>Use Existing modules</a:t>
            </a:r>
          </a:p>
          <a:p>
            <a:pPr lvl="1"/>
            <a:r>
              <a:rPr lang="en-US" dirty="0"/>
              <a:t>Modify </a:t>
            </a:r>
            <a:r>
              <a:rPr lang="en-US"/>
              <a:t>Existing modules</a:t>
            </a:r>
            <a:endParaRPr lang="en-US" dirty="0"/>
          </a:p>
          <a:p>
            <a:r>
              <a:rPr lang="en-US"/>
              <a:t>When </a:t>
            </a:r>
            <a:r>
              <a:rPr lang="en-US" dirty="0"/>
              <a:t>do you define the inputs and outputs</a:t>
            </a:r>
          </a:p>
          <a:p>
            <a:r>
              <a:rPr lang="en-US" dirty="0"/>
              <a:t>What is the module doing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3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Template to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  <a:p>
            <a:pPr lvl="1"/>
            <a:r>
              <a:rPr lang="en-US" dirty="0"/>
              <a:t>Unknown number of Channels.</a:t>
            </a:r>
          </a:p>
          <a:p>
            <a:pPr lvl="1"/>
            <a:r>
              <a:rPr lang="en-US" dirty="0"/>
              <a:t>Final user defines the inputs</a:t>
            </a:r>
          </a:p>
          <a:p>
            <a:pPr lvl="1"/>
            <a:r>
              <a:rPr lang="en-US" dirty="0"/>
              <a:t>Modbus</a:t>
            </a:r>
          </a:p>
          <a:p>
            <a:pPr lvl="1"/>
            <a:r>
              <a:rPr lang="en-US" dirty="0"/>
              <a:t>Needs more codding</a:t>
            </a:r>
          </a:p>
          <a:p>
            <a:r>
              <a:rPr lang="en-US" dirty="0"/>
              <a:t>Static Template</a:t>
            </a:r>
          </a:p>
          <a:p>
            <a:pPr lvl="1"/>
            <a:r>
              <a:rPr lang="en-US" dirty="0"/>
              <a:t>Number of channels decided by module developer</a:t>
            </a:r>
          </a:p>
          <a:p>
            <a:pPr lvl="1"/>
            <a:r>
              <a:rPr lang="en-US" dirty="0"/>
              <a:t>Mostly Scripted</a:t>
            </a:r>
          </a:p>
          <a:p>
            <a:pPr lvl="1"/>
            <a:r>
              <a:rPr lang="en-US" dirty="0"/>
              <a:t>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6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define the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</a:t>
            </a:r>
          </a:p>
          <a:p>
            <a:pPr lvl="1"/>
            <a:r>
              <a:rPr lang="en-US" dirty="0"/>
              <a:t>Unknown number of inputs. Final user defines the inputs</a:t>
            </a:r>
          </a:p>
          <a:p>
            <a:pPr lvl="1"/>
            <a:r>
              <a:rPr lang="en-US" dirty="0"/>
              <a:t>Dynamic Template</a:t>
            </a:r>
          </a:p>
          <a:p>
            <a:pPr lvl="1"/>
            <a:r>
              <a:rPr lang="en-US" dirty="0"/>
              <a:t>Modbus</a:t>
            </a:r>
          </a:p>
          <a:p>
            <a:endParaRPr lang="en-US" dirty="0"/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Always the same number of inputs</a:t>
            </a:r>
          </a:p>
          <a:p>
            <a:pPr lvl="1"/>
            <a:r>
              <a:rPr lang="en-US" dirty="0"/>
              <a:t>Static Template</a:t>
            </a:r>
          </a:p>
          <a:p>
            <a:pPr lvl="1"/>
            <a:r>
              <a:rPr lang="en-US" dirty="0"/>
              <a:t>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28383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369</TotalTime>
  <Words>159</Words>
  <Application>Microsoft Office PowerPoint</Application>
  <PresentationFormat>Widescreen</PresentationFormat>
  <Paragraphs>48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Module Reuse</vt:lpstr>
      <vt:lpstr>Agenda</vt:lpstr>
      <vt:lpstr>Exercise project. </vt:lpstr>
      <vt:lpstr> What type of module do I need</vt:lpstr>
      <vt:lpstr>Which Template to Choose</vt:lpstr>
      <vt:lpstr>When do I define the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8</cp:revision>
  <dcterms:created xsi:type="dcterms:W3CDTF">2018-06-06T23:11:10Z</dcterms:created>
  <dcterms:modified xsi:type="dcterms:W3CDTF">2018-07-03T19:02:24Z</dcterms:modified>
</cp:coreProperties>
</file>