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331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40" r:id="rId12"/>
    <p:sldId id="333" r:id="rId13"/>
    <p:sldId id="334" r:id="rId14"/>
    <p:sldId id="335" r:id="rId15"/>
    <p:sldId id="336" r:id="rId16"/>
    <p:sldId id="341" r:id="rId17"/>
    <p:sldId id="332" r:id="rId18"/>
    <p:sldId id="337" r:id="rId19"/>
    <p:sldId id="338" r:id="rId20"/>
    <p:sldId id="343" r:id="rId21"/>
    <p:sldId id="342" r:id="rId22"/>
    <p:sldId id="345" r:id="rId23"/>
    <p:sldId id="346" r:id="rId24"/>
    <p:sldId id="3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Celis" initials="BC" lastIdx="5" clrIdx="0">
    <p:extLst>
      <p:ext uri="{19B8F6BF-5375-455C-9EA6-DF929625EA0E}">
        <p15:presenceInfo xmlns:p15="http://schemas.microsoft.com/office/powerpoint/2012/main" userId="8099e32301af4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6T19:07:06.712" idx="4">
    <p:pos x="642" y="1142"/>
    <p:text>Update DIagram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6T19:08:12.553" idx="5">
    <p:pos x="662" y="873"/>
    <p:text>Need to Update Image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6T17:35:28.881" idx="1">
    <p:pos x="10" y="10"/>
    <p:text>Split 3 in 3 and 4 optional</p:text>
    <p:extLst>
      <p:ext uri="{C676402C-5697-4E1C-873F-D02D1690AC5C}">
        <p15:threadingInfo xmlns:p15="http://schemas.microsoft.com/office/powerpoint/2012/main" timeZoneBias="300"/>
      </p:ext>
    </p:extLst>
  </p:cm>
  <p:cm authorId="1" dt="2018-07-16T17:35:53.620" idx="2">
    <p:pos x="10" y="106"/>
    <p:text>Make 3 in single pc , 4 split with UDP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8-07-16T17:40:42.132" idx="3">
    <p:pos x="10" y="202"/>
    <p:text>Make note on max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6T17:35:28.881" idx="1">
    <p:pos x="10" y="10"/>
    <p:text>Split 3 in 3 and 4 optional</p:text>
    <p:extLst>
      <p:ext uri="{C676402C-5697-4E1C-873F-D02D1690AC5C}">
        <p15:threadingInfo xmlns:p15="http://schemas.microsoft.com/office/powerpoint/2012/main" timeZoneBias="300"/>
      </p:ext>
    </p:extLst>
  </p:cm>
  <p:cm authorId="1" dt="2018-07-16T17:35:53.620" idx="2">
    <p:pos x="10" y="106"/>
    <p:text>Make 3 in single pc , 4 split with UDP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8-07-16T17:40:42.132" idx="3">
    <p:pos x="10" y="202"/>
    <p:text>Make note on max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http://www.ni.co</a:t>
            </a:r>
            <a:r>
              <a:rPr lang="en-US" dirty="0"/>
              <a:t>m/product-documentation/54344/en/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3491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A655F1-BDDC-4228-89E5-CE7E1FC5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61AC-F3E4-48D9-815E-AF0E6375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  <a:p>
            <a:r>
              <a:rPr lang="en-US" dirty="0"/>
              <a:t>Create a execution Template</a:t>
            </a:r>
          </a:p>
          <a:p>
            <a:r>
              <a:rPr lang="en-US" dirty="0"/>
              <a:t>Optional Clean template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7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C6A-A7F6-45A6-AAEF-BEC6163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A4382-11DE-466F-B2EB-C93F26AD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362" y="974725"/>
            <a:ext cx="691175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323-3F30-45A2-BAA5-D5373A4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52DF6-6307-4684-998B-97A46FD1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15" y="974725"/>
            <a:ext cx="6835646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DFDB5-71E0-442C-B3ED-7EA042C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Excerise</a:t>
            </a:r>
            <a:r>
              <a:rPr lang="en-US" dirty="0"/>
              <a:t>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CA6C-F59B-4657-A3A8-D6DCFECF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Examples Path</a:t>
            </a:r>
          </a:p>
          <a:p>
            <a:r>
              <a:rPr lang="en-US" dirty="0"/>
              <a:t>/LabVIEW / Examples/ </a:t>
            </a:r>
            <a:r>
              <a:rPr lang="en-US" dirty="0" err="1"/>
              <a:t>Dcaf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1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D13B5-AA7C-40F4-804E-4430A968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1158632"/>
            <a:ext cx="9558780" cy="4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330" y="974725"/>
            <a:ext cx="408210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77" y="974725"/>
            <a:ext cx="70625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1</a:t>
            </a:r>
          </a:p>
          <a:p>
            <a:r>
              <a:rPr lang="en-US" dirty="0"/>
              <a:t>Runtime Templates</a:t>
            </a:r>
          </a:p>
          <a:p>
            <a:r>
              <a:rPr lang="en-US" dirty="0"/>
              <a:t>Configuration Editor</a:t>
            </a:r>
          </a:p>
          <a:p>
            <a:r>
              <a:rPr lang="en-US" dirty="0"/>
              <a:t>Finding Modules</a:t>
            </a:r>
          </a:p>
          <a:p>
            <a:r>
              <a:rPr lang="en-US" dirty="0"/>
              <a:t>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24324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441A22-18D6-4F9A-A321-680798C5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3" y="1658788"/>
            <a:ext cx="11230096" cy="386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E2FDC-A3BB-4B4E-B8B0-C2B1BF07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CE329-81ED-40EE-974D-568691E4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Engine</a:t>
            </a:r>
          </a:p>
          <a:p>
            <a:r>
              <a:rPr lang="en-US" dirty="0"/>
              <a:t>Add Modules</a:t>
            </a:r>
          </a:p>
          <a:p>
            <a:r>
              <a:rPr lang="en-US" dirty="0"/>
              <a:t>Map Modules</a:t>
            </a:r>
          </a:p>
          <a:p>
            <a:r>
              <a:rPr lang="en-US" dirty="0"/>
              <a:t>Script Includes</a:t>
            </a:r>
          </a:p>
          <a:p>
            <a:r>
              <a:rPr lang="en-US" dirty="0"/>
              <a:t>Add UI to main</a:t>
            </a:r>
          </a:p>
          <a:p>
            <a:r>
              <a:rPr lang="en-US" dirty="0"/>
              <a:t>Run Code</a:t>
            </a:r>
          </a:p>
        </p:txBody>
      </p:sp>
    </p:spTree>
    <p:extLst>
      <p:ext uri="{BB962C8B-B14F-4D97-AF65-F5344CB8AC3E}">
        <p14:creationId xmlns:p14="http://schemas.microsoft.com/office/powerpoint/2010/main" val="295637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  <a:p>
            <a:r>
              <a:rPr lang="en-US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7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441A22-18D6-4F9A-A321-680798C5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3" y="1658788"/>
            <a:ext cx="11230096" cy="386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E2FDC-A3BB-4B4E-B8B0-C2B1BF07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CE329-81ED-40EE-974D-568691E4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engine</a:t>
            </a:r>
          </a:p>
          <a:p>
            <a:r>
              <a:rPr lang="en-US" dirty="0"/>
              <a:t>Add UDP module</a:t>
            </a:r>
          </a:p>
          <a:p>
            <a:r>
              <a:rPr lang="en-US" dirty="0"/>
              <a:t>Configure UDP modules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3CB7-10EE-4C09-BEEF-18D2CE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EB-4F86-42AD-AE97-F7C0EC2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creating modules check available modules</a:t>
            </a:r>
          </a:p>
          <a:p>
            <a:r>
              <a:rPr lang="en-US" dirty="0"/>
              <a:t>Choose the right execution template</a:t>
            </a:r>
          </a:p>
          <a:p>
            <a:r>
              <a:rPr lang="en-US" dirty="0"/>
              <a:t>Create the configuration</a:t>
            </a:r>
          </a:p>
          <a:p>
            <a:r>
              <a:rPr lang="en-US" dirty="0"/>
              <a:t>Update include VIs</a:t>
            </a:r>
          </a:p>
          <a:p>
            <a:r>
              <a:rPr lang="en-US" dirty="0"/>
              <a:t>Deploy Configuration</a:t>
            </a:r>
          </a:p>
          <a:p>
            <a:endParaRPr lang="en-US" dirty="0"/>
          </a:p>
          <a:p>
            <a:r>
              <a:rPr lang="en-US" dirty="0"/>
              <a:t>Most likely you will need at least 1 custom module most likely a static module and that is cover on the next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Temperature control Logic PID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7" y="1612823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Temperature chamber simulation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D39D7-DBE8-4551-B7D0-35DC359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99" y="1489363"/>
            <a:ext cx="7121005" cy="24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881</TotalTime>
  <Words>283</Words>
  <Application>Microsoft Office PowerPoint</Application>
  <PresentationFormat>Widescreen</PresentationFormat>
  <Paragraphs>85</Paragraphs>
  <Slides>24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Agenda</vt:lpstr>
      <vt:lpstr>Exercise Project With Hardware </vt:lpstr>
      <vt:lpstr>Exercise Project without Hardware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Exercise 1</vt:lpstr>
      <vt:lpstr>Available DCAF Modules</vt:lpstr>
      <vt:lpstr>Available DCAF Modules</vt:lpstr>
      <vt:lpstr>Search Paths</vt:lpstr>
      <vt:lpstr>PowerPoint Presentation</vt:lpstr>
      <vt:lpstr>Excerise 2</vt:lpstr>
      <vt:lpstr> What type of module do I need</vt:lpstr>
      <vt:lpstr>Script Includes</vt:lpstr>
      <vt:lpstr>Deployment</vt:lpstr>
      <vt:lpstr>PowerPoint Presentation</vt:lpstr>
      <vt:lpstr>Exercise 3</vt:lpstr>
      <vt:lpstr>PowerPoint Presentation</vt:lpstr>
      <vt:lpstr>Exercise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34</cp:revision>
  <dcterms:created xsi:type="dcterms:W3CDTF">2018-06-06T23:11:10Z</dcterms:created>
  <dcterms:modified xsi:type="dcterms:W3CDTF">2018-07-17T00:11:04Z</dcterms:modified>
</cp:coreProperties>
</file>