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8" r:id="rId3"/>
    <p:sldId id="360" r:id="rId4"/>
    <p:sldId id="261" r:id="rId5"/>
    <p:sldId id="260" r:id="rId6"/>
    <p:sldId id="262" r:id="rId7"/>
    <p:sldId id="292" r:id="rId8"/>
    <p:sldId id="361" r:id="rId9"/>
    <p:sldId id="363" r:id="rId10"/>
    <p:sldId id="318" r:id="rId11"/>
    <p:sldId id="338" r:id="rId12"/>
    <p:sldId id="337" r:id="rId13"/>
    <p:sldId id="294" r:id="rId14"/>
    <p:sldId id="265" r:id="rId15"/>
    <p:sldId id="281" r:id="rId16"/>
    <p:sldId id="357" r:id="rId17"/>
    <p:sldId id="364" r:id="rId18"/>
    <p:sldId id="341" r:id="rId19"/>
    <p:sldId id="340" r:id="rId20"/>
    <p:sldId id="347" r:id="rId21"/>
    <p:sldId id="271" r:id="rId22"/>
    <p:sldId id="362" r:id="rId23"/>
    <p:sldId id="291" r:id="rId24"/>
    <p:sldId id="300" r:id="rId25"/>
    <p:sldId id="293" r:id="rId26"/>
    <p:sldId id="278"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545" autoAdjust="0"/>
  </p:normalViewPr>
  <p:slideViewPr>
    <p:cSldViewPr snapToGrid="0">
      <p:cViewPr varScale="1">
        <p:scale>
          <a:sx n="73" d="100"/>
          <a:sy n="73"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17</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20</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23</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26</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0457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10</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13</a:t>
            </a:fld>
            <a:endParaRPr lang="en-US"/>
          </a:p>
        </p:txBody>
      </p:sp>
    </p:spTree>
    <p:extLst>
      <p:ext uri="{BB962C8B-B14F-4D97-AF65-F5344CB8AC3E}">
        <p14:creationId xmlns:p14="http://schemas.microsoft.com/office/powerpoint/2010/main" val="25867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t>
            </a:r>
            <a:r>
              <a:rPr lang="en-US" dirty="0" err="1"/>
              <a:t>DevGuide</a:t>
            </a:r>
            <a:endParaRPr lang="en-US" dirty="0"/>
          </a:p>
          <a:p>
            <a:endParaRPr lang="en-US" dirty="0"/>
          </a:p>
          <a:p>
            <a:r>
              <a:rPr lang="en-US" dirty="0"/>
              <a:t>The modules contain Input, Process, and Output methods that are sequentially called by the engine in the main loop, as well as Init and Close methods that are called once – how this happens is discussed further in the engine section.</a:t>
            </a:r>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00595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203-DFDC-46CA-AF2A-49F0CD384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6EAC5-CDC5-48C4-BA83-7366A813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A2CDF-FCAC-4F4E-8453-843CD7EA3598}"/>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44E24555-3E65-40D2-9C81-0BD53630F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BF501-9F9B-49D5-A442-AD8833F115B2}"/>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0922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65D-237B-43D3-AED0-A46F5E7A1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59971-9B10-4172-9B47-ED3D6C7D4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7E808-D5CB-44B1-BF8D-1AFC406924DA}"/>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FE66FB5C-5E58-442C-AAA2-C67FB431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A1F74-C82F-4B0E-9253-1507F3C158D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641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8D961-BDF8-4220-945A-5C92DED6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B006-8129-4F89-9C09-9B34C6089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DD8A-A325-4385-9096-8A643D5953FF}"/>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CD42336F-BF25-4090-855A-FE2BC0C4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E2688-4641-4F73-B5EB-7BAE253849A3}"/>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48735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8120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29365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75954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00087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638071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B59-B48B-4A25-B0D0-B8F3D4976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F854-2831-4ADA-975C-EB9EBCF328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D1CB-0D96-470B-B12D-9A7961421788}"/>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998367E0-1B64-45AB-90DB-8FD49029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F3EA-BB52-4CC3-94C2-087724F63AB1}"/>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3196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25A2-2B38-484E-AE69-450FC1727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4A018-A258-4B8C-BE31-108239B3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6BDB7-5A36-439F-ACC4-9C434D2A8DB9}"/>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9A22CF99-8751-479C-9B48-63310A4A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E431-1EFD-4D50-9357-3BAD4A532A2B}"/>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7890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268-3725-4D7C-AC9B-A921B822F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1189-B2E7-4366-A2A1-7B83C2160A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A2E82-8BD0-4CB3-B276-35EA758C7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828D2-6E2F-46E5-9577-680BFF002FE0}"/>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6" name="Footer Placeholder 5">
            <a:extLst>
              <a:ext uri="{FF2B5EF4-FFF2-40B4-BE49-F238E27FC236}">
                <a16:creationId xmlns:a16="http://schemas.microsoft.com/office/drawing/2014/main" id="{EB057BA5-551D-49FC-AF22-3F096E33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5040-6230-448E-AE9E-2623E4D2EC05}"/>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0252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16B5-19E9-404A-868B-EEECE1C9B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3501C-6AC3-4295-9E54-7DC7DF9B7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5C898-5AC9-4E80-BDAF-32232DB633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DFC24-DE0E-44BD-852C-7E8767012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05CB66-92B1-4907-8F5F-584757AE9D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FF87-5C31-4B8F-B6FB-6A09A0BF7737}"/>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8" name="Footer Placeholder 7">
            <a:extLst>
              <a:ext uri="{FF2B5EF4-FFF2-40B4-BE49-F238E27FC236}">
                <a16:creationId xmlns:a16="http://schemas.microsoft.com/office/drawing/2014/main" id="{4324D405-B36E-4C35-971E-C4D6490DE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D66F1-DF80-43F1-A890-0E6B765D363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204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3721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A4D84-FC0C-454A-9F28-05139CC968B2}"/>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3" name="Footer Placeholder 2">
            <a:extLst>
              <a:ext uri="{FF2B5EF4-FFF2-40B4-BE49-F238E27FC236}">
                <a16:creationId xmlns:a16="http://schemas.microsoft.com/office/drawing/2014/main" id="{4ED72156-F5E9-41F8-A9BF-A90B3EA47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E9185-659C-435C-90DC-102758CEBB09}"/>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53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A616-5C80-4EF5-9531-60D0A0FB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61192-929A-443A-B19E-B1D41A29D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0CDE0-1B0E-4F35-AE70-9D2A0A970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8CCB2-2729-4D0C-BB76-8E4C5E343BE3}"/>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6" name="Footer Placeholder 5">
            <a:extLst>
              <a:ext uri="{FF2B5EF4-FFF2-40B4-BE49-F238E27FC236}">
                <a16:creationId xmlns:a16="http://schemas.microsoft.com/office/drawing/2014/main" id="{A10CCDA4-0B7F-433A-8198-A64A1FDB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D38-A52E-4CFF-ADB3-F9CA6CAF407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335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0246-3387-4951-9279-D1D13B92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7E5C-086F-4ED1-9BF4-74297E930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AB83F-2CD5-4385-A65B-BF9CEFA1F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66D71-D4AC-4925-8495-41964DA29EE4}"/>
              </a:ext>
            </a:extLst>
          </p:cNvPr>
          <p:cNvSpPr>
            <a:spLocks noGrp="1"/>
          </p:cNvSpPr>
          <p:nvPr>
            <p:ph type="dt" sz="half" idx="10"/>
          </p:nvPr>
        </p:nvSpPr>
        <p:spPr/>
        <p:txBody>
          <a:bodyPr/>
          <a:lstStyle/>
          <a:p>
            <a:fld id="{1EAA415B-8007-489A-BDE4-6C1DCF92BB48}" type="datetimeFigureOut">
              <a:rPr lang="en-US" smtClean="0"/>
              <a:t>2018-06-12</a:t>
            </a:fld>
            <a:endParaRPr lang="en-US"/>
          </a:p>
        </p:txBody>
      </p:sp>
      <p:sp>
        <p:nvSpPr>
          <p:cNvPr id="6" name="Footer Placeholder 5">
            <a:extLst>
              <a:ext uri="{FF2B5EF4-FFF2-40B4-BE49-F238E27FC236}">
                <a16:creationId xmlns:a16="http://schemas.microsoft.com/office/drawing/2014/main" id="{00FAF7A5-B0B4-4A85-B720-351E4774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24298-ACEB-4DA7-8350-C66B785F1CEE}"/>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64083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ABD67-E7BF-48D6-9843-8BD90F3DC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FFECC-49B2-4411-AB27-1B93750E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39CD-F0C7-46C4-A464-6EFE1E86D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415B-8007-489A-BDE4-6C1DCF92BB48}" type="datetimeFigureOut">
              <a:rPr lang="en-US" smtClean="0"/>
              <a:t>2018-06-12</a:t>
            </a:fld>
            <a:endParaRPr lang="en-US"/>
          </a:p>
        </p:txBody>
      </p:sp>
      <p:sp>
        <p:nvSpPr>
          <p:cNvPr id="5" name="Footer Placeholder 4">
            <a:extLst>
              <a:ext uri="{FF2B5EF4-FFF2-40B4-BE49-F238E27FC236}">
                <a16:creationId xmlns:a16="http://schemas.microsoft.com/office/drawing/2014/main" id="{90E0BAD2-9107-4EFE-BBE2-163D570B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4F47D-6F70-4C27-AA78-24773F1BD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8D95-C578-4D62-9221-97899BC00FA6}" type="slidenum">
              <a:rPr lang="en-US" smtClean="0"/>
              <a:t>‹#›</a:t>
            </a:fld>
            <a:endParaRPr lang="en-US"/>
          </a:p>
        </p:txBody>
      </p:sp>
    </p:spTree>
    <p:extLst>
      <p:ext uri="{BB962C8B-B14F-4D97-AF65-F5344CB8AC3E}">
        <p14:creationId xmlns:p14="http://schemas.microsoft.com/office/powerpoint/2010/main" val="16416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5.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2.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4.xml"/><Relationship Id="rId1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9.jpeg"/><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jpe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tags" Target="../tags/tag12.xml"/><Relationship Id="rId9" Type="http://schemas.openxmlformats.org/officeDocument/2006/relationships/image" Target="../media/image6.jpe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p:txBody>
          <a:bodyPr>
            <a:normAutofit fontScale="85000" lnSpcReduction="20000"/>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pPr marL="380990" indent="-380990"/>
            <a:endParaRPr lang="en-US" dirty="0"/>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Tree>
    <p:extLst>
      <p:ext uri="{BB962C8B-B14F-4D97-AF65-F5344CB8AC3E}">
        <p14:creationId xmlns:p14="http://schemas.microsoft.com/office/powerpoint/2010/main" val="16705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Tree>
    <p:extLst>
      <p:ext uri="{BB962C8B-B14F-4D97-AF65-F5344CB8AC3E}">
        <p14:creationId xmlns:p14="http://schemas.microsoft.com/office/powerpoint/2010/main" val="340075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Tree>
    <p:extLst>
      <p:ext uri="{BB962C8B-B14F-4D97-AF65-F5344CB8AC3E}">
        <p14:creationId xmlns:p14="http://schemas.microsoft.com/office/powerpoint/2010/main" val="204711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55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55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74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Tree>
    <p:extLst>
      <p:ext uri="{BB962C8B-B14F-4D97-AF65-F5344CB8AC3E}">
        <p14:creationId xmlns:p14="http://schemas.microsoft.com/office/powerpoint/2010/main" val="359463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73831" y="1970521"/>
            <a:ext cx="11844337" cy="4135438"/>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323075" y="1825625"/>
            <a:ext cx="5389563" cy="2984125"/>
          </a:xfrm>
          <a:prstGeom prst="rect">
            <a:avLst/>
          </a:prstGeom>
        </p:spPr>
      </p:pic>
    </p:spTree>
    <p:extLst>
      <p:ext uri="{BB962C8B-B14F-4D97-AF65-F5344CB8AC3E}">
        <p14:creationId xmlns:p14="http://schemas.microsoft.com/office/powerpoint/2010/main" val="31425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495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sp>
        <p:nvSpPr>
          <p:cNvPr id="4" name="Content Placeholder 3">
            <a:extLst>
              <a:ext uri="{FF2B5EF4-FFF2-40B4-BE49-F238E27FC236}">
                <a16:creationId xmlns:a16="http://schemas.microsoft.com/office/drawing/2014/main" id="{4207B427-E16C-4EEB-B108-32D01D640E35}"/>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2"/>
          </p:nvPr>
        </p:nvSpPr>
        <p:spPr/>
        <p:txBody>
          <a:bodyPr>
            <a:normAutofit fontScale="77500" lnSpcReduction="2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1035328" y="4348780"/>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1035328" y="5776677"/>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1042412"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1118614" y="3238940"/>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1340129" y="2096607"/>
            <a:ext cx="1533436" cy="1028983"/>
          </a:xfrm>
          <a:prstGeom prst="rect">
            <a:avLst/>
          </a:prstGeom>
          <a:noFill/>
        </p:spPr>
      </p:pic>
      <p:sp>
        <p:nvSpPr>
          <p:cNvPr id="10" name="Rounded Rectangle 9"/>
          <p:cNvSpPr/>
          <p:nvPr>
            <p:custDataLst>
              <p:tags r:id="rId5"/>
            </p:custDataLst>
          </p:nvPr>
        </p:nvSpPr>
        <p:spPr>
          <a:xfrm>
            <a:off x="3321328"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3397530" y="3238938"/>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619779" y="2096605"/>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3301400" y="4359276"/>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3377600" y="5776677"/>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1340129" y="4612203"/>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9975" y="4645131"/>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fontScale="92500"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fontScale="92500" lnSpcReduction="2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DCAF Paradigm</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7" y="2094140"/>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138742" y="3166900"/>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114954" y="4422371"/>
            <a:ext cx="184033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1414</Words>
  <Application>Microsoft Office PowerPoint</Application>
  <PresentationFormat>Widescreen</PresentationFormat>
  <Paragraphs>304</Paragraphs>
  <Slides>27</Slides>
  <Notes>15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Univers Com 45 Light</vt:lpstr>
      <vt:lpstr>Wingdings</vt:lpstr>
      <vt:lpstr>Office Theme</vt:lpstr>
      <vt:lpstr>Distributed Control and Automation Framework (DCAF)</vt:lpstr>
      <vt:lpstr>Agenda</vt:lpstr>
      <vt:lpstr>Introduction</vt:lpstr>
      <vt:lpstr>Programming Embedded Control Applications is Hard</vt:lpstr>
      <vt:lpstr>Distributed Control and Automation Framework (DCAF) Overview</vt:lpstr>
      <vt:lpstr>Who should use the framework?</vt:lpstr>
      <vt:lpstr>Who is DCAF for?</vt:lpstr>
      <vt:lpstr>The DCAF Paradigm</vt:lpstr>
      <vt:lpstr>DCAF Components</vt:lpstr>
      <vt:lpstr>Module Components</vt:lpstr>
      <vt:lpstr>Module Components</vt:lpstr>
      <vt:lpstr>Module Runtime</vt:lpstr>
      <vt:lpstr>DCAF Modules</vt:lpstr>
      <vt:lpstr>Engine</vt:lpstr>
      <vt:lpstr>Engine Execution Model</vt:lpstr>
      <vt:lpstr>Simplified Engine</vt:lpstr>
      <vt:lpstr>Tag Bus</vt:lpstr>
      <vt:lpstr>Tag Bus </vt:lpstr>
      <vt:lpstr>Tag Bus - Data Dictionary</vt:lpstr>
      <vt:lpstr>Tag Bus - Duplication</vt:lpstr>
      <vt:lpstr>Configuration Editor Framework (CEF)</vt:lpstr>
      <vt:lpstr>Getting Started</vt:lpstr>
      <vt:lpstr>DCAF Project Templates</vt:lpstr>
      <vt:lpstr>Running the Configuration</vt:lpstr>
      <vt:lpstr>Which Template to Choose</vt:lpstr>
      <vt:lpstr>DCAF Package Dependency Diagram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39</cp:revision>
  <dcterms:created xsi:type="dcterms:W3CDTF">2018-06-06T23:07:58Z</dcterms:created>
  <dcterms:modified xsi:type="dcterms:W3CDTF">2018-06-12T21:25:01Z</dcterms:modified>
</cp:coreProperties>
</file>