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80" r:id="rId4"/>
    <p:sldId id="279" r:id="rId5"/>
    <p:sldId id="284" r:id="rId6"/>
    <p:sldId id="285" r:id="rId7"/>
    <p:sldId id="3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5E4E2-2D1E-49FF-9D26-9043035DAE61}" type="datetimeFigureOut">
              <a:rPr lang="en-US" smtClean="0"/>
              <a:t>2018-06-12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F3EFC-B7E2-4F0E-9300-F6EC17A9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0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WIF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5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9423-365F-4E42-B1D6-374464F61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74450-DE22-4DE1-8016-697690F6D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D4029-13A0-41A6-BA9F-01A18111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4FB-04A2-4C43-8E96-48380D248600}" type="datetimeFigureOut">
              <a:rPr lang="en-US" smtClean="0"/>
              <a:t>2018-06-12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1F7BE-6059-4B85-A2C4-A5EF8497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082F8-E61D-44A6-ACD4-9055D42D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2A8-2843-4442-830F-CE32027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9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3B71-837A-4882-BDE1-323EA44F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0F6A4-10E1-47CF-9FF3-7B341EC0E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02F71-D5A0-4649-94B4-428659A0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4FB-04A2-4C43-8E96-48380D248600}" type="datetimeFigureOut">
              <a:rPr lang="en-US" smtClean="0"/>
              <a:t>2018-06-12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A07D8-615E-4BA7-A170-ABEA4B1C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F4B90-6B79-4FEC-A5E0-5F3516F0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2A8-2843-4442-830F-CE32027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74C3F-EE56-43C1-838A-D1440D69E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CB078-8508-45CE-B401-47C93E72B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E639F-387C-4486-90F5-76AABFF2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4FB-04A2-4C43-8E96-48380D248600}" type="datetimeFigureOut">
              <a:rPr lang="en-US" smtClean="0"/>
              <a:t>2018-06-12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E20-A9F7-4153-87F0-493277AE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7CCFB-4960-4280-B428-235377E7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2A8-2843-4442-830F-CE32027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0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E385-E67F-4562-9D9C-46F62730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D46D5-1F07-4CEA-8F4B-8252E683E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9BDC5-2845-4C14-BEA8-69D3F7E8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4FB-04A2-4C43-8E96-48380D248600}" type="datetimeFigureOut">
              <a:rPr lang="en-US" smtClean="0"/>
              <a:t>2018-06-12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ED972-8F2F-4CA0-8CA2-8A71DD47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936E1-1D13-4D93-8B6D-DDB98970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2A8-2843-4442-830F-CE32027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2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2087-4769-4553-8936-69A031EF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D6F8-1B37-4D71-AC6F-C3FE13789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43C2F-562A-4E55-9506-6F283AB7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4FB-04A2-4C43-8E96-48380D248600}" type="datetimeFigureOut">
              <a:rPr lang="en-US" smtClean="0"/>
              <a:t>2018-06-12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35D3F-3B26-46D7-85C0-0B803A50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B23DB-9598-4199-863B-7F6A8532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2A8-2843-4442-830F-CE32027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1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8697-2D9E-4295-B9FD-2FAB324F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422BF-7AE0-4866-A6ED-300D01537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093A2-C033-418D-9B7A-28629C687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28417-CA99-4FFB-A930-33AED68C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4FB-04A2-4C43-8E96-48380D248600}" type="datetimeFigureOut">
              <a:rPr lang="en-US" smtClean="0"/>
              <a:t>2018-06-12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8F52D-2F2D-49DA-B6E9-0EDE8F32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E2FD6-C6F6-471C-AEA2-94787B15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2A8-2843-4442-830F-CE32027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962D-50A1-4651-A429-21CBA4C9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F8A76-3A61-4BFC-943E-91E47761F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8F9AC-8261-485E-A0D2-F972D90BD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C72F4-3EF9-486E-B910-3D684D69B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152FD-2719-4085-A6EC-9CD57BDDD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5A8BC0-5CEF-4E9E-A960-2CFC867B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4FB-04A2-4C43-8E96-48380D248600}" type="datetimeFigureOut">
              <a:rPr lang="en-US" smtClean="0"/>
              <a:t>2018-06-12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853D2-B5C9-4B2A-A347-C862B0E7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6C172-564B-4AD8-8A7B-8A872862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2A8-2843-4442-830F-CE32027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8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E018-B708-4547-8ACF-C4E662B8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B75502-A861-44BB-8B9B-F8683256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4FB-04A2-4C43-8E96-48380D248600}" type="datetimeFigureOut">
              <a:rPr lang="en-US" smtClean="0"/>
              <a:t>2018-06-12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DCBE3-5EB2-4346-8680-BD4C4897B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C8CF1-7846-40E2-BDA6-4431A6A3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2A8-2843-4442-830F-CE32027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3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A4AC8-0ACD-4EA5-905A-07947A81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4FB-04A2-4C43-8E96-48380D248600}" type="datetimeFigureOut">
              <a:rPr lang="en-US" smtClean="0"/>
              <a:t>2018-06-12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37ABA-9903-4545-9262-035B7E0D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AA696-A66C-471E-856C-F938C759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2A8-2843-4442-830F-CE32027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5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F193-2117-4777-86F7-19AB1EBB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6129B-8B8F-475B-B94D-F4E6B8114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28752-0F35-4BD9-B322-E8BB8E032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1B56B-6C9B-4D36-88B5-DA2E8E35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4FB-04A2-4C43-8E96-48380D248600}" type="datetimeFigureOut">
              <a:rPr lang="en-US" smtClean="0"/>
              <a:t>2018-06-12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EE25D-7D6F-4B13-9488-2DA8D9F3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D80A8-003D-4BD4-99B8-EEBE267A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2A8-2843-4442-830F-CE32027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7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7CDF-E8D4-4694-90D6-01ABD082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6973F-5BD7-4872-95F8-9BB544C86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7E675-20AA-49BA-A94C-536F52E14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3353A-8B67-4B4F-BF48-29F0E2FA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4FB-04A2-4C43-8E96-48380D248600}" type="datetimeFigureOut">
              <a:rPr lang="en-US" smtClean="0"/>
              <a:t>2018-06-12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8D7BC-C43D-4DA9-BB78-40550310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39647-14C0-4AF5-868C-99C42CB8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2A8-2843-4442-830F-CE32027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6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0B1F2-863C-43E6-8DA5-12A4A57C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054BC-00F3-4FE9-AC3B-95CD7848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D5C6F-8411-49FA-BCE0-3FD811A14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674FB-04A2-4C43-8E96-48380D248600}" type="datetimeFigureOut">
              <a:rPr lang="en-US" smtClean="0"/>
              <a:t>2018-06-12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AD4D5-5348-4530-8127-4D9FD426B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28099-E46F-4B7C-8C47-F68114575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3F2A8-2843-4442-830F-CE32027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2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DC61-513D-4A36-B50F-2ED0A266E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DCAF Debugging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11304-498C-4B89-A112-64EBDDC2C8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9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CF73-7BB8-4284-93DF-2205EBBB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D18E-DCFF-45E5-9A34-D721A2608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RT Debugging</a:t>
            </a:r>
          </a:p>
          <a:p>
            <a:r>
              <a:rPr lang="en-US" dirty="0"/>
              <a:t>Debugging Reentrant Vis.</a:t>
            </a:r>
          </a:p>
          <a:p>
            <a:r>
              <a:rPr lang="en-US" dirty="0"/>
              <a:t>Running modules outside of the Engine.</a:t>
            </a:r>
          </a:p>
          <a:p>
            <a:r>
              <a:rPr lang="en-US" dirty="0"/>
              <a:t>Syslog</a:t>
            </a:r>
          </a:p>
          <a:p>
            <a:r>
              <a:rPr lang="en-US" dirty="0"/>
              <a:t>Tag View</a:t>
            </a:r>
          </a:p>
          <a:p>
            <a:r>
              <a:rPr lang="en-US"/>
              <a:t>CVT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7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Management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5371" y="1888576"/>
            <a:ext cx="3133725" cy="3514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069" y="1690688"/>
            <a:ext cx="2762250" cy="2447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57" y="4388137"/>
            <a:ext cx="62388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in Linux RT Targets</a:t>
            </a:r>
          </a:p>
          <a:p>
            <a:r>
              <a:rPr lang="en-US" dirty="0"/>
              <a:t>Event sent to Log:</a:t>
            </a:r>
          </a:p>
          <a:p>
            <a:pPr lvl="1"/>
            <a:r>
              <a:rPr lang="en-US" dirty="0"/>
              <a:t>Initialization and shutdown of all software modules</a:t>
            </a:r>
          </a:p>
          <a:p>
            <a:pPr lvl="1"/>
            <a:r>
              <a:rPr lang="en-US" dirty="0"/>
              <a:t>Any error reported to the engine</a:t>
            </a:r>
          </a:p>
          <a:p>
            <a:pPr lvl="1"/>
            <a:r>
              <a:rPr lang="en-US" dirty="0"/>
              <a:t>Any module trace messages added via the API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07" y="4436698"/>
            <a:ext cx="9376010" cy="187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 - System Log View</a:t>
            </a:r>
          </a:p>
        </p:txBody>
      </p:sp>
      <p:pic>
        <p:nvPicPr>
          <p:cNvPr id="1026" name="Picture 2" descr="wif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" y="1383412"/>
            <a:ext cx="10887075" cy="409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92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 - System Log View</a:t>
            </a:r>
          </a:p>
        </p:txBody>
      </p:sp>
      <p:pic>
        <p:nvPicPr>
          <p:cNvPr id="5" name="Picture 4" descr="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3625"/>
            <a:ext cx="12192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68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D4E5-1885-4213-AB73-5A879018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F3AB2-213F-40DE-89FE-B050C108D9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NI Linux RT targets </a:t>
            </a:r>
            <a:r>
              <a:rPr lang="en-US" b="1" dirty="0"/>
              <a:t>already have </a:t>
            </a:r>
            <a:r>
              <a:rPr lang="en-US" dirty="0"/>
              <a:t>a syslog-ng daemon running</a:t>
            </a:r>
          </a:p>
          <a:p>
            <a:r>
              <a:rPr lang="en-US" dirty="0"/>
              <a:t>DCAF taps into the existing background process to log and report messages</a:t>
            </a:r>
          </a:p>
          <a:p>
            <a:r>
              <a:rPr lang="en-US" dirty="0"/>
              <a:t>You can, too!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BA4BC9-2EE0-464D-913D-5FCABF71C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143122"/>
            <a:ext cx="5930747" cy="457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5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96</Words>
  <Application>Microsoft Office PowerPoint</Application>
  <PresentationFormat>Widescreen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DCAF Debugging</vt:lpstr>
      <vt:lpstr>Agenda</vt:lpstr>
      <vt:lpstr>Error Management</vt:lpstr>
      <vt:lpstr>Syslog</vt:lpstr>
      <vt:lpstr>Syslog - System Log View</vt:lpstr>
      <vt:lpstr>Syslog - System Log View</vt:lpstr>
      <vt:lpstr>Syslog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DCAF Debugging</dc:title>
  <dc:creator>Benjamin Celis</dc:creator>
  <cp:lastModifiedBy>Simon Perez Santa Maria</cp:lastModifiedBy>
  <cp:revision>3</cp:revision>
  <dcterms:created xsi:type="dcterms:W3CDTF">2018-06-06T23:14:13Z</dcterms:created>
  <dcterms:modified xsi:type="dcterms:W3CDTF">2018-06-12T20:55:44Z</dcterms:modified>
</cp:coreProperties>
</file>