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5" r:id="rId1"/>
  </p:sldMasterIdLst>
  <p:notesMasterIdLst>
    <p:notesMasterId r:id="rId51"/>
  </p:notesMasterIdLst>
  <p:sldIdLst>
    <p:sldId id="256" r:id="rId2"/>
    <p:sldId id="316" r:id="rId3"/>
    <p:sldId id="257" r:id="rId4"/>
    <p:sldId id="264" r:id="rId5"/>
    <p:sldId id="382" r:id="rId6"/>
    <p:sldId id="381" r:id="rId7"/>
    <p:sldId id="360" r:id="rId8"/>
    <p:sldId id="331" r:id="rId9"/>
    <p:sldId id="384" r:id="rId10"/>
    <p:sldId id="314" r:id="rId11"/>
    <p:sldId id="338" r:id="rId12"/>
    <p:sldId id="359" r:id="rId13"/>
    <p:sldId id="352" r:id="rId14"/>
    <p:sldId id="269" r:id="rId15"/>
    <p:sldId id="318" r:id="rId16"/>
    <p:sldId id="320" r:id="rId17"/>
    <p:sldId id="385" r:id="rId18"/>
    <p:sldId id="386" r:id="rId19"/>
    <p:sldId id="322" r:id="rId20"/>
    <p:sldId id="326" r:id="rId21"/>
    <p:sldId id="323" r:id="rId22"/>
    <p:sldId id="327" r:id="rId23"/>
    <p:sldId id="328" r:id="rId24"/>
    <p:sldId id="383" r:id="rId25"/>
    <p:sldId id="324" r:id="rId26"/>
    <p:sldId id="345" r:id="rId27"/>
    <p:sldId id="356" r:id="rId28"/>
    <p:sldId id="358" r:id="rId29"/>
    <p:sldId id="346" r:id="rId30"/>
    <p:sldId id="357" r:id="rId31"/>
    <p:sldId id="260" r:id="rId32"/>
    <p:sldId id="274" r:id="rId33"/>
    <p:sldId id="343" r:id="rId34"/>
    <p:sldId id="341" r:id="rId35"/>
    <p:sldId id="353" r:id="rId36"/>
    <p:sldId id="344" r:id="rId37"/>
    <p:sldId id="347" r:id="rId38"/>
    <p:sldId id="340" r:id="rId39"/>
    <p:sldId id="355" r:id="rId40"/>
    <p:sldId id="319" r:id="rId41"/>
    <p:sldId id="348" r:id="rId42"/>
    <p:sldId id="329" r:id="rId43"/>
    <p:sldId id="325" r:id="rId44"/>
    <p:sldId id="349" r:id="rId45"/>
    <p:sldId id="351" r:id="rId46"/>
    <p:sldId id="265" r:id="rId47"/>
    <p:sldId id="302" r:id="rId48"/>
    <p:sldId id="321" r:id="rId49"/>
    <p:sldId id="259"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93" autoAdjust="0"/>
    <p:restoredTop sz="78480" autoAdjust="0"/>
  </p:normalViewPr>
  <p:slideViewPr>
    <p:cSldViewPr snapToGrid="0">
      <p:cViewPr varScale="1">
        <p:scale>
          <a:sx n="82" d="100"/>
          <a:sy n="82" d="100"/>
        </p:scale>
        <p:origin x="57" y="8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4E5E0BF-2D7F-429C-BE91-B852173457A1}" type="doc">
      <dgm:prSet loTypeId="urn:microsoft.com/office/officeart/2005/8/layout/hProcess9" loCatId="process" qsTypeId="urn:microsoft.com/office/officeart/2005/8/quickstyle/simple1" qsCatId="simple" csTypeId="urn:microsoft.com/office/officeart/2005/8/colors/accent1_2" csCatId="accent1" phldr="1"/>
      <dgm:spPr/>
    </dgm:pt>
    <dgm:pt modelId="{62A819F7-9A37-44B1-B327-67DB15996C5D}">
      <dgm:prSet phldrT="[Text]"/>
      <dgm:spPr/>
      <dgm:t>
        <a:bodyPr/>
        <a:lstStyle/>
        <a:p>
          <a:r>
            <a:rPr lang="en-US" dirty="0"/>
            <a:t>Checkout source code</a:t>
          </a:r>
        </a:p>
      </dgm:t>
    </dgm:pt>
    <dgm:pt modelId="{2EC84339-5DC1-4CCA-8454-1C4818D26F12}" type="parTrans" cxnId="{BEE75708-13E3-453C-81B7-0F84315CBFA3}">
      <dgm:prSet/>
      <dgm:spPr/>
      <dgm:t>
        <a:bodyPr/>
        <a:lstStyle/>
        <a:p>
          <a:endParaRPr lang="en-US"/>
        </a:p>
      </dgm:t>
    </dgm:pt>
    <dgm:pt modelId="{670F1666-CD50-4B86-9B5D-6D09B26314B1}" type="sibTrans" cxnId="{BEE75708-13E3-453C-81B7-0F84315CBFA3}">
      <dgm:prSet/>
      <dgm:spPr/>
      <dgm:t>
        <a:bodyPr/>
        <a:lstStyle/>
        <a:p>
          <a:endParaRPr lang="en-US"/>
        </a:p>
      </dgm:t>
    </dgm:pt>
    <dgm:pt modelId="{B4C9C0AF-2F72-48AE-858C-9C3F3E6F9DC2}">
      <dgm:prSet phldrT="[Text]"/>
      <dgm:spPr/>
      <dgm:t>
        <a:bodyPr/>
        <a:lstStyle/>
        <a:p>
          <a:r>
            <a:rPr lang="en-US" dirty="0"/>
            <a:t>Unit Test</a:t>
          </a:r>
        </a:p>
      </dgm:t>
    </dgm:pt>
    <dgm:pt modelId="{D096C9C3-3AFE-4F5F-9237-592AFC0B0BE5}" type="parTrans" cxnId="{FE8E7CE8-750A-4C4A-94E2-1EE9E2397BCF}">
      <dgm:prSet/>
      <dgm:spPr/>
      <dgm:t>
        <a:bodyPr/>
        <a:lstStyle/>
        <a:p>
          <a:endParaRPr lang="en-US"/>
        </a:p>
      </dgm:t>
    </dgm:pt>
    <dgm:pt modelId="{A6830946-CB4B-40A4-9644-C881F86C7CAD}" type="sibTrans" cxnId="{FE8E7CE8-750A-4C4A-94E2-1EE9E2397BCF}">
      <dgm:prSet/>
      <dgm:spPr/>
      <dgm:t>
        <a:bodyPr/>
        <a:lstStyle/>
        <a:p>
          <a:endParaRPr lang="en-US"/>
        </a:p>
      </dgm:t>
    </dgm:pt>
    <dgm:pt modelId="{62F27A77-DECC-4F70-BA8C-A62E6339A1E7}">
      <dgm:prSet phldrT="[Text]"/>
      <dgm:spPr/>
      <dgm:t>
        <a:bodyPr/>
        <a:lstStyle/>
        <a:p>
          <a:r>
            <a:rPr lang="en-US" dirty="0"/>
            <a:t>Build</a:t>
          </a:r>
        </a:p>
      </dgm:t>
    </dgm:pt>
    <dgm:pt modelId="{73A2F8ED-3721-439C-9964-1318C0CEC82F}" type="parTrans" cxnId="{48DEF17D-64BE-4C77-A4DF-4B7F24EAD895}">
      <dgm:prSet/>
      <dgm:spPr/>
      <dgm:t>
        <a:bodyPr/>
        <a:lstStyle/>
        <a:p>
          <a:endParaRPr lang="en-US"/>
        </a:p>
      </dgm:t>
    </dgm:pt>
    <dgm:pt modelId="{F0E713CB-1AA0-4303-9ADF-859FBEDFC438}" type="sibTrans" cxnId="{48DEF17D-64BE-4C77-A4DF-4B7F24EAD895}">
      <dgm:prSet/>
      <dgm:spPr/>
      <dgm:t>
        <a:bodyPr/>
        <a:lstStyle/>
        <a:p>
          <a:endParaRPr lang="en-US"/>
        </a:p>
      </dgm:t>
    </dgm:pt>
    <dgm:pt modelId="{E8FA5515-D4F2-4779-93C8-4A5961A1DC5C}">
      <dgm:prSet phldrT="[Text]"/>
      <dgm:spPr/>
      <dgm:t>
        <a:bodyPr/>
        <a:lstStyle/>
        <a:p>
          <a:r>
            <a:rPr lang="en-US" dirty="0"/>
            <a:t>Publish to Unstable</a:t>
          </a:r>
        </a:p>
      </dgm:t>
    </dgm:pt>
    <dgm:pt modelId="{A0CCE55B-2062-40BD-B597-476778848FCB}" type="parTrans" cxnId="{BF1E386D-B593-478F-ABE6-6B1D8AAFF7C3}">
      <dgm:prSet/>
      <dgm:spPr/>
      <dgm:t>
        <a:bodyPr/>
        <a:lstStyle/>
        <a:p>
          <a:endParaRPr lang="en-US"/>
        </a:p>
      </dgm:t>
    </dgm:pt>
    <dgm:pt modelId="{46D134AB-CB4D-44B5-8577-5FAA0C56223F}" type="sibTrans" cxnId="{BF1E386D-B593-478F-ABE6-6B1D8AAFF7C3}">
      <dgm:prSet/>
      <dgm:spPr/>
      <dgm:t>
        <a:bodyPr/>
        <a:lstStyle/>
        <a:p>
          <a:endParaRPr lang="en-US"/>
        </a:p>
      </dgm:t>
    </dgm:pt>
    <dgm:pt modelId="{052757D7-F429-48EA-87D9-817D226519F2}">
      <dgm:prSet phldrT="[Text]"/>
      <dgm:spPr/>
      <dgm:t>
        <a:bodyPr/>
        <a:lstStyle/>
        <a:p>
          <a:r>
            <a:rPr lang="en-US" dirty="0"/>
            <a:t>Integration Test</a:t>
          </a:r>
        </a:p>
      </dgm:t>
    </dgm:pt>
    <dgm:pt modelId="{38DB33AE-614B-4D16-87A5-896068CEE733}" type="parTrans" cxnId="{64A47EE3-D695-41EC-802F-D1B9B0706783}">
      <dgm:prSet/>
      <dgm:spPr/>
      <dgm:t>
        <a:bodyPr/>
        <a:lstStyle/>
        <a:p>
          <a:endParaRPr lang="en-US"/>
        </a:p>
      </dgm:t>
    </dgm:pt>
    <dgm:pt modelId="{58755BB0-5BAA-463C-9711-157E075B28BF}" type="sibTrans" cxnId="{64A47EE3-D695-41EC-802F-D1B9B0706783}">
      <dgm:prSet/>
      <dgm:spPr/>
      <dgm:t>
        <a:bodyPr/>
        <a:lstStyle/>
        <a:p>
          <a:endParaRPr lang="en-US"/>
        </a:p>
      </dgm:t>
    </dgm:pt>
    <dgm:pt modelId="{16637E45-380E-4F98-948B-F50D74AC1FB2}">
      <dgm:prSet phldrT="[Text]"/>
      <dgm:spPr/>
      <dgm:t>
        <a:bodyPr/>
        <a:lstStyle/>
        <a:p>
          <a:r>
            <a:rPr lang="en-US" dirty="0"/>
            <a:t>Manual Check</a:t>
          </a:r>
        </a:p>
      </dgm:t>
    </dgm:pt>
    <dgm:pt modelId="{493A74A9-B55B-4876-9871-25301053BE8C}" type="parTrans" cxnId="{73FC45EA-2696-4416-BA33-CEB08C298D1B}">
      <dgm:prSet/>
      <dgm:spPr/>
      <dgm:t>
        <a:bodyPr/>
        <a:lstStyle/>
        <a:p>
          <a:endParaRPr lang="en-US"/>
        </a:p>
      </dgm:t>
    </dgm:pt>
    <dgm:pt modelId="{7CD55F5E-4F80-4D5D-BEF3-69A381975227}" type="sibTrans" cxnId="{73FC45EA-2696-4416-BA33-CEB08C298D1B}">
      <dgm:prSet/>
      <dgm:spPr/>
      <dgm:t>
        <a:bodyPr/>
        <a:lstStyle/>
        <a:p>
          <a:endParaRPr lang="en-US"/>
        </a:p>
      </dgm:t>
    </dgm:pt>
    <dgm:pt modelId="{EA4DCC1A-56C3-42B4-BD7E-6DC35341BA19}" type="pres">
      <dgm:prSet presAssocID="{74E5E0BF-2D7F-429C-BE91-B852173457A1}" presName="CompostProcess" presStyleCnt="0">
        <dgm:presLayoutVars>
          <dgm:dir/>
          <dgm:resizeHandles val="exact"/>
        </dgm:presLayoutVars>
      </dgm:prSet>
      <dgm:spPr/>
    </dgm:pt>
    <dgm:pt modelId="{2F62D4EE-5187-408B-A7EE-3E13D76994E1}" type="pres">
      <dgm:prSet presAssocID="{74E5E0BF-2D7F-429C-BE91-B852173457A1}" presName="arrow" presStyleLbl="bgShp" presStyleIdx="0" presStyleCnt="1"/>
      <dgm:spPr/>
    </dgm:pt>
    <dgm:pt modelId="{3E0779C6-4D8F-4FA0-8441-4D97B4D545FA}" type="pres">
      <dgm:prSet presAssocID="{74E5E0BF-2D7F-429C-BE91-B852173457A1}" presName="linearProcess" presStyleCnt="0"/>
      <dgm:spPr/>
    </dgm:pt>
    <dgm:pt modelId="{8715FFA6-2DAD-4001-867A-151A05596678}" type="pres">
      <dgm:prSet presAssocID="{62A819F7-9A37-44B1-B327-67DB15996C5D}" presName="textNode" presStyleLbl="node1" presStyleIdx="0" presStyleCnt="6">
        <dgm:presLayoutVars>
          <dgm:bulletEnabled val="1"/>
        </dgm:presLayoutVars>
      </dgm:prSet>
      <dgm:spPr/>
    </dgm:pt>
    <dgm:pt modelId="{963330B1-E770-4988-A1D0-43D5497E664B}" type="pres">
      <dgm:prSet presAssocID="{670F1666-CD50-4B86-9B5D-6D09B26314B1}" presName="sibTrans" presStyleCnt="0"/>
      <dgm:spPr/>
    </dgm:pt>
    <dgm:pt modelId="{1322C372-E3B7-4641-9F9E-C6BA54BE972A}" type="pres">
      <dgm:prSet presAssocID="{B4C9C0AF-2F72-48AE-858C-9C3F3E6F9DC2}" presName="textNode" presStyleLbl="node1" presStyleIdx="1" presStyleCnt="6">
        <dgm:presLayoutVars>
          <dgm:bulletEnabled val="1"/>
        </dgm:presLayoutVars>
      </dgm:prSet>
      <dgm:spPr/>
    </dgm:pt>
    <dgm:pt modelId="{E6C575F0-863A-4C5F-B80F-8D692DEF1F2E}" type="pres">
      <dgm:prSet presAssocID="{A6830946-CB4B-40A4-9644-C881F86C7CAD}" presName="sibTrans" presStyleCnt="0"/>
      <dgm:spPr/>
    </dgm:pt>
    <dgm:pt modelId="{04F22E72-5FF1-4E65-B0A8-ACF391ECAFE3}" type="pres">
      <dgm:prSet presAssocID="{62F27A77-DECC-4F70-BA8C-A62E6339A1E7}" presName="textNode" presStyleLbl="node1" presStyleIdx="2" presStyleCnt="6">
        <dgm:presLayoutVars>
          <dgm:bulletEnabled val="1"/>
        </dgm:presLayoutVars>
      </dgm:prSet>
      <dgm:spPr/>
    </dgm:pt>
    <dgm:pt modelId="{F7042C14-F187-43C1-9A5F-A9957A012D1F}" type="pres">
      <dgm:prSet presAssocID="{F0E713CB-1AA0-4303-9ADF-859FBEDFC438}" presName="sibTrans" presStyleCnt="0"/>
      <dgm:spPr/>
    </dgm:pt>
    <dgm:pt modelId="{69205869-B815-434F-9836-EEB50CA2058B}" type="pres">
      <dgm:prSet presAssocID="{E8FA5515-D4F2-4779-93C8-4A5961A1DC5C}" presName="textNode" presStyleLbl="node1" presStyleIdx="3" presStyleCnt="6">
        <dgm:presLayoutVars>
          <dgm:bulletEnabled val="1"/>
        </dgm:presLayoutVars>
      </dgm:prSet>
      <dgm:spPr/>
    </dgm:pt>
    <dgm:pt modelId="{AD62A2D0-6138-4633-B178-7DC5E9D038F8}" type="pres">
      <dgm:prSet presAssocID="{46D134AB-CB4D-44B5-8577-5FAA0C56223F}" presName="sibTrans" presStyleCnt="0"/>
      <dgm:spPr/>
    </dgm:pt>
    <dgm:pt modelId="{521CA46A-07A1-4FAD-B7F2-A8F10E8AAB1B}" type="pres">
      <dgm:prSet presAssocID="{052757D7-F429-48EA-87D9-817D226519F2}" presName="textNode" presStyleLbl="node1" presStyleIdx="4" presStyleCnt="6">
        <dgm:presLayoutVars>
          <dgm:bulletEnabled val="1"/>
        </dgm:presLayoutVars>
      </dgm:prSet>
      <dgm:spPr/>
    </dgm:pt>
    <dgm:pt modelId="{4BF96380-B489-486A-B5AD-AFD864BE650F}" type="pres">
      <dgm:prSet presAssocID="{58755BB0-5BAA-463C-9711-157E075B28BF}" presName="sibTrans" presStyleCnt="0"/>
      <dgm:spPr/>
    </dgm:pt>
    <dgm:pt modelId="{C0A02A23-C7A6-458F-BA55-A18995A83754}" type="pres">
      <dgm:prSet presAssocID="{16637E45-380E-4F98-948B-F50D74AC1FB2}" presName="textNode" presStyleLbl="node1" presStyleIdx="5" presStyleCnt="6">
        <dgm:presLayoutVars>
          <dgm:bulletEnabled val="1"/>
        </dgm:presLayoutVars>
      </dgm:prSet>
      <dgm:spPr/>
    </dgm:pt>
  </dgm:ptLst>
  <dgm:cxnLst>
    <dgm:cxn modelId="{BEE75708-13E3-453C-81B7-0F84315CBFA3}" srcId="{74E5E0BF-2D7F-429C-BE91-B852173457A1}" destId="{62A819F7-9A37-44B1-B327-67DB15996C5D}" srcOrd="0" destOrd="0" parTransId="{2EC84339-5DC1-4CCA-8454-1C4818D26F12}" sibTransId="{670F1666-CD50-4B86-9B5D-6D09B26314B1}"/>
    <dgm:cxn modelId="{5E7BF519-42E7-41EA-A733-11D7632F9A5C}" type="presOf" srcId="{62F27A77-DECC-4F70-BA8C-A62E6339A1E7}" destId="{04F22E72-5FF1-4E65-B0A8-ACF391ECAFE3}" srcOrd="0" destOrd="0" presId="urn:microsoft.com/office/officeart/2005/8/layout/hProcess9"/>
    <dgm:cxn modelId="{214F3E3D-A1FF-46E3-BF00-8FA259BA6A1E}" type="presOf" srcId="{62A819F7-9A37-44B1-B327-67DB15996C5D}" destId="{8715FFA6-2DAD-4001-867A-151A05596678}" srcOrd="0" destOrd="0" presId="urn:microsoft.com/office/officeart/2005/8/layout/hProcess9"/>
    <dgm:cxn modelId="{99BE5969-6349-49F0-AA7F-56AB49AB4AD4}" type="presOf" srcId="{74E5E0BF-2D7F-429C-BE91-B852173457A1}" destId="{EA4DCC1A-56C3-42B4-BD7E-6DC35341BA19}" srcOrd="0" destOrd="0" presId="urn:microsoft.com/office/officeart/2005/8/layout/hProcess9"/>
    <dgm:cxn modelId="{BF1E386D-B593-478F-ABE6-6B1D8AAFF7C3}" srcId="{74E5E0BF-2D7F-429C-BE91-B852173457A1}" destId="{E8FA5515-D4F2-4779-93C8-4A5961A1DC5C}" srcOrd="3" destOrd="0" parTransId="{A0CCE55B-2062-40BD-B597-476778848FCB}" sibTransId="{46D134AB-CB4D-44B5-8577-5FAA0C56223F}"/>
    <dgm:cxn modelId="{48DEF17D-64BE-4C77-A4DF-4B7F24EAD895}" srcId="{74E5E0BF-2D7F-429C-BE91-B852173457A1}" destId="{62F27A77-DECC-4F70-BA8C-A62E6339A1E7}" srcOrd="2" destOrd="0" parTransId="{73A2F8ED-3721-439C-9964-1318C0CEC82F}" sibTransId="{F0E713CB-1AA0-4303-9ADF-859FBEDFC438}"/>
    <dgm:cxn modelId="{8D65CACD-EE8A-4E5E-8181-C98A2190BE61}" type="presOf" srcId="{B4C9C0AF-2F72-48AE-858C-9C3F3E6F9DC2}" destId="{1322C372-E3B7-4641-9F9E-C6BA54BE972A}" srcOrd="0" destOrd="0" presId="urn:microsoft.com/office/officeart/2005/8/layout/hProcess9"/>
    <dgm:cxn modelId="{178BABD1-89B1-4355-B3A5-6F2E0DECC7BD}" type="presOf" srcId="{E8FA5515-D4F2-4779-93C8-4A5961A1DC5C}" destId="{69205869-B815-434F-9836-EEB50CA2058B}" srcOrd="0" destOrd="0" presId="urn:microsoft.com/office/officeart/2005/8/layout/hProcess9"/>
    <dgm:cxn modelId="{A3B739E3-BA6A-4693-A7AF-D05AFD2EC426}" type="presOf" srcId="{052757D7-F429-48EA-87D9-817D226519F2}" destId="{521CA46A-07A1-4FAD-B7F2-A8F10E8AAB1B}" srcOrd="0" destOrd="0" presId="urn:microsoft.com/office/officeart/2005/8/layout/hProcess9"/>
    <dgm:cxn modelId="{64A47EE3-D695-41EC-802F-D1B9B0706783}" srcId="{74E5E0BF-2D7F-429C-BE91-B852173457A1}" destId="{052757D7-F429-48EA-87D9-817D226519F2}" srcOrd="4" destOrd="0" parTransId="{38DB33AE-614B-4D16-87A5-896068CEE733}" sibTransId="{58755BB0-5BAA-463C-9711-157E075B28BF}"/>
    <dgm:cxn modelId="{9E0E12E7-DA1F-4940-9DCC-7F6434FBC5BD}" type="presOf" srcId="{16637E45-380E-4F98-948B-F50D74AC1FB2}" destId="{C0A02A23-C7A6-458F-BA55-A18995A83754}" srcOrd="0" destOrd="0" presId="urn:microsoft.com/office/officeart/2005/8/layout/hProcess9"/>
    <dgm:cxn modelId="{FE8E7CE8-750A-4C4A-94E2-1EE9E2397BCF}" srcId="{74E5E0BF-2D7F-429C-BE91-B852173457A1}" destId="{B4C9C0AF-2F72-48AE-858C-9C3F3E6F9DC2}" srcOrd="1" destOrd="0" parTransId="{D096C9C3-3AFE-4F5F-9237-592AFC0B0BE5}" sibTransId="{A6830946-CB4B-40A4-9644-C881F86C7CAD}"/>
    <dgm:cxn modelId="{73FC45EA-2696-4416-BA33-CEB08C298D1B}" srcId="{74E5E0BF-2D7F-429C-BE91-B852173457A1}" destId="{16637E45-380E-4F98-948B-F50D74AC1FB2}" srcOrd="5" destOrd="0" parTransId="{493A74A9-B55B-4876-9871-25301053BE8C}" sibTransId="{7CD55F5E-4F80-4D5D-BEF3-69A381975227}"/>
    <dgm:cxn modelId="{1736BD81-6AF1-492F-9BE1-0F20EF90766B}" type="presParOf" srcId="{EA4DCC1A-56C3-42B4-BD7E-6DC35341BA19}" destId="{2F62D4EE-5187-408B-A7EE-3E13D76994E1}" srcOrd="0" destOrd="0" presId="urn:microsoft.com/office/officeart/2005/8/layout/hProcess9"/>
    <dgm:cxn modelId="{DFA8595E-6F28-48AF-86E1-1A5BA78F06CF}" type="presParOf" srcId="{EA4DCC1A-56C3-42B4-BD7E-6DC35341BA19}" destId="{3E0779C6-4D8F-4FA0-8441-4D97B4D545FA}" srcOrd="1" destOrd="0" presId="urn:microsoft.com/office/officeart/2005/8/layout/hProcess9"/>
    <dgm:cxn modelId="{A6E2A07E-76E3-48E6-951D-4D7018277EF6}" type="presParOf" srcId="{3E0779C6-4D8F-4FA0-8441-4D97B4D545FA}" destId="{8715FFA6-2DAD-4001-867A-151A05596678}" srcOrd="0" destOrd="0" presId="urn:microsoft.com/office/officeart/2005/8/layout/hProcess9"/>
    <dgm:cxn modelId="{BF584BD0-60AC-46B3-A0AE-A5F0D7BDED57}" type="presParOf" srcId="{3E0779C6-4D8F-4FA0-8441-4D97B4D545FA}" destId="{963330B1-E770-4988-A1D0-43D5497E664B}" srcOrd="1" destOrd="0" presId="urn:microsoft.com/office/officeart/2005/8/layout/hProcess9"/>
    <dgm:cxn modelId="{DBDF754B-FCC9-4F83-8577-67C94039CE5E}" type="presParOf" srcId="{3E0779C6-4D8F-4FA0-8441-4D97B4D545FA}" destId="{1322C372-E3B7-4641-9F9E-C6BA54BE972A}" srcOrd="2" destOrd="0" presId="urn:microsoft.com/office/officeart/2005/8/layout/hProcess9"/>
    <dgm:cxn modelId="{5CD6AE23-377C-42F5-BE4C-C8BF7E65B0B3}" type="presParOf" srcId="{3E0779C6-4D8F-4FA0-8441-4D97B4D545FA}" destId="{E6C575F0-863A-4C5F-B80F-8D692DEF1F2E}" srcOrd="3" destOrd="0" presId="urn:microsoft.com/office/officeart/2005/8/layout/hProcess9"/>
    <dgm:cxn modelId="{F0CC7692-06A0-4A3A-81DB-D972C3841919}" type="presParOf" srcId="{3E0779C6-4D8F-4FA0-8441-4D97B4D545FA}" destId="{04F22E72-5FF1-4E65-B0A8-ACF391ECAFE3}" srcOrd="4" destOrd="0" presId="urn:microsoft.com/office/officeart/2005/8/layout/hProcess9"/>
    <dgm:cxn modelId="{FD4480DB-49AE-42F7-86DD-D78870402250}" type="presParOf" srcId="{3E0779C6-4D8F-4FA0-8441-4D97B4D545FA}" destId="{F7042C14-F187-43C1-9A5F-A9957A012D1F}" srcOrd="5" destOrd="0" presId="urn:microsoft.com/office/officeart/2005/8/layout/hProcess9"/>
    <dgm:cxn modelId="{0E5ECB3C-7DE5-4FFF-9AA4-DA93636A5703}" type="presParOf" srcId="{3E0779C6-4D8F-4FA0-8441-4D97B4D545FA}" destId="{69205869-B815-434F-9836-EEB50CA2058B}" srcOrd="6" destOrd="0" presId="urn:microsoft.com/office/officeart/2005/8/layout/hProcess9"/>
    <dgm:cxn modelId="{BCDF3ED0-93A8-4D78-AE74-C9924B3679C7}" type="presParOf" srcId="{3E0779C6-4D8F-4FA0-8441-4D97B4D545FA}" destId="{AD62A2D0-6138-4633-B178-7DC5E9D038F8}" srcOrd="7" destOrd="0" presId="urn:microsoft.com/office/officeart/2005/8/layout/hProcess9"/>
    <dgm:cxn modelId="{468B26BA-DDAE-47B1-A13D-82A1915DF7BC}" type="presParOf" srcId="{3E0779C6-4D8F-4FA0-8441-4D97B4D545FA}" destId="{521CA46A-07A1-4FAD-B7F2-A8F10E8AAB1B}" srcOrd="8" destOrd="0" presId="urn:microsoft.com/office/officeart/2005/8/layout/hProcess9"/>
    <dgm:cxn modelId="{25B68608-CCB8-42DB-8CD4-E4EFF8C80160}" type="presParOf" srcId="{3E0779C6-4D8F-4FA0-8441-4D97B4D545FA}" destId="{4BF96380-B489-486A-B5AD-AFD864BE650F}" srcOrd="9" destOrd="0" presId="urn:microsoft.com/office/officeart/2005/8/layout/hProcess9"/>
    <dgm:cxn modelId="{3AB7CE11-AFA9-48AB-8DAE-97C9BDA5840F}" type="presParOf" srcId="{3E0779C6-4D8F-4FA0-8441-4D97B4D545FA}" destId="{C0A02A23-C7A6-458F-BA55-A18995A83754}" srcOrd="10"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7263E9C-C117-46B0-A235-DBFAEDCD3B6D}" type="doc">
      <dgm:prSet loTypeId="urn:microsoft.com/office/officeart/2005/8/layout/radial1" loCatId="relationship" qsTypeId="urn:microsoft.com/office/officeart/2005/8/quickstyle/simple1" qsCatId="simple" csTypeId="urn:microsoft.com/office/officeart/2005/8/colors/accent1_2" csCatId="accent1" phldr="1"/>
      <dgm:spPr/>
      <dgm:t>
        <a:bodyPr/>
        <a:lstStyle/>
        <a:p>
          <a:endParaRPr lang="en-US"/>
        </a:p>
      </dgm:t>
    </dgm:pt>
    <dgm:pt modelId="{46F2DC0B-4C41-4ED2-826A-0FB795EE8A88}">
      <dgm:prSet phldrT="[Text]" custT="1"/>
      <dgm:spPr>
        <a:solidFill>
          <a:schemeClr val="bg2">
            <a:lumMod val="50000"/>
          </a:schemeClr>
        </a:solidFill>
      </dgm:spPr>
      <dgm:t>
        <a:bodyPr/>
        <a:lstStyle/>
        <a:p>
          <a:r>
            <a:rPr lang="en-US" sz="1600" dirty="0"/>
            <a:t>Configuration</a:t>
          </a:r>
          <a:r>
            <a:rPr lang="en-US" sz="2000" dirty="0"/>
            <a:t> </a:t>
          </a:r>
        </a:p>
      </dgm:t>
    </dgm:pt>
    <dgm:pt modelId="{5E0524CF-4BDB-4C02-865B-A8D229B31535}" type="parTrans" cxnId="{F57AA05B-BA03-480B-BBB5-2FE059A0359E}">
      <dgm:prSet/>
      <dgm:spPr/>
      <dgm:t>
        <a:bodyPr/>
        <a:lstStyle/>
        <a:p>
          <a:endParaRPr lang="en-US"/>
        </a:p>
      </dgm:t>
    </dgm:pt>
    <dgm:pt modelId="{C3D641EF-9D8C-49DC-A040-3D39171BAC3E}" type="sibTrans" cxnId="{F57AA05B-BA03-480B-BBB5-2FE059A0359E}">
      <dgm:prSet/>
      <dgm:spPr/>
      <dgm:t>
        <a:bodyPr/>
        <a:lstStyle/>
        <a:p>
          <a:endParaRPr lang="en-US"/>
        </a:p>
      </dgm:t>
    </dgm:pt>
    <dgm:pt modelId="{B1B46E95-1E3E-4F39-BCED-6F6DB2AF7266}">
      <dgm:prSet phldrT="[Text]"/>
      <dgm:spPr>
        <a:solidFill>
          <a:schemeClr val="tx2"/>
        </a:solidFill>
      </dgm:spPr>
      <dgm:t>
        <a:bodyPr/>
        <a:lstStyle/>
        <a:p>
          <a:r>
            <a:rPr lang="en-US" dirty="0"/>
            <a:t>Editor node</a:t>
          </a:r>
        </a:p>
      </dgm:t>
    </dgm:pt>
    <dgm:pt modelId="{083CB5AB-EA9F-448A-BC19-DD82A1BDFA99}" type="parTrans" cxnId="{EA3E749E-22E4-46AB-AF90-909CBCB10557}">
      <dgm:prSet/>
      <dgm:spPr>
        <a:ln w="57150">
          <a:headEnd type="none" w="med" len="med"/>
          <a:tailEnd type="triangle" w="med" len="med"/>
        </a:ln>
      </dgm:spPr>
      <dgm:t>
        <a:bodyPr/>
        <a:lstStyle/>
        <a:p>
          <a:endParaRPr lang="en-US" dirty="0"/>
        </a:p>
      </dgm:t>
    </dgm:pt>
    <dgm:pt modelId="{880BB1C6-C339-45EA-A94D-B392756AA54D}" type="sibTrans" cxnId="{EA3E749E-22E4-46AB-AF90-909CBCB10557}">
      <dgm:prSet/>
      <dgm:spPr/>
      <dgm:t>
        <a:bodyPr/>
        <a:lstStyle/>
        <a:p>
          <a:endParaRPr lang="en-US"/>
        </a:p>
      </dgm:t>
    </dgm:pt>
    <dgm:pt modelId="{BE28D08F-D798-48B7-8D61-9CB70080103E}">
      <dgm:prSet phldrT="[Text]"/>
      <dgm:spPr>
        <a:solidFill>
          <a:srgbClr val="007200"/>
        </a:solidFill>
      </dgm:spPr>
      <dgm:t>
        <a:bodyPr/>
        <a:lstStyle/>
        <a:p>
          <a:r>
            <a:rPr lang="en-US" dirty="0"/>
            <a:t>Runtime</a:t>
          </a:r>
        </a:p>
      </dgm:t>
    </dgm:pt>
    <dgm:pt modelId="{5B7159A1-5198-40A4-AF90-17341B07FDF2}" type="parTrans" cxnId="{B8417205-5A4F-4E32-BA74-41A37D61FBDA}">
      <dgm:prSet/>
      <dgm:spPr>
        <a:ln w="57150">
          <a:tailEnd type="triangle" w="lg" len="med"/>
        </a:ln>
      </dgm:spPr>
      <dgm:t>
        <a:bodyPr/>
        <a:lstStyle/>
        <a:p>
          <a:endParaRPr lang="en-US" dirty="0"/>
        </a:p>
      </dgm:t>
    </dgm:pt>
    <dgm:pt modelId="{1C2A65A7-084C-46A2-AB6D-3DA09AE5F7CD}" type="sibTrans" cxnId="{B8417205-5A4F-4E32-BA74-41A37D61FBDA}">
      <dgm:prSet/>
      <dgm:spPr/>
      <dgm:t>
        <a:bodyPr/>
        <a:lstStyle/>
        <a:p>
          <a:endParaRPr lang="en-US"/>
        </a:p>
      </dgm:t>
    </dgm:pt>
    <dgm:pt modelId="{F5600235-8279-4F5F-9F5D-0339AFCA4C16}" type="pres">
      <dgm:prSet presAssocID="{77263E9C-C117-46B0-A235-DBFAEDCD3B6D}" presName="cycle" presStyleCnt="0">
        <dgm:presLayoutVars>
          <dgm:chMax val="1"/>
          <dgm:dir/>
          <dgm:animLvl val="ctr"/>
          <dgm:resizeHandles val="exact"/>
        </dgm:presLayoutVars>
      </dgm:prSet>
      <dgm:spPr/>
    </dgm:pt>
    <dgm:pt modelId="{94C370E4-8CE5-4D56-B849-75B12DE2CFF1}" type="pres">
      <dgm:prSet presAssocID="{46F2DC0B-4C41-4ED2-826A-0FB795EE8A88}" presName="centerShape" presStyleLbl="node0" presStyleIdx="0" presStyleCnt="1" custScaleX="135390" custScaleY="135064"/>
      <dgm:spPr/>
    </dgm:pt>
    <dgm:pt modelId="{0166608B-E1DA-4757-93A8-52DD79A8ABC4}" type="pres">
      <dgm:prSet presAssocID="{083CB5AB-EA9F-448A-BC19-DD82A1BDFA99}" presName="Name9" presStyleLbl="parChTrans1D2" presStyleIdx="0" presStyleCnt="2"/>
      <dgm:spPr/>
    </dgm:pt>
    <dgm:pt modelId="{BFCF463E-2D40-4443-8000-8FA8D0AAB634}" type="pres">
      <dgm:prSet presAssocID="{083CB5AB-EA9F-448A-BC19-DD82A1BDFA99}" presName="connTx" presStyleLbl="parChTrans1D2" presStyleIdx="0" presStyleCnt="2"/>
      <dgm:spPr/>
    </dgm:pt>
    <dgm:pt modelId="{D3C16A07-A1C9-4E4C-8052-AA74CDFB24BA}" type="pres">
      <dgm:prSet presAssocID="{B1B46E95-1E3E-4F39-BCED-6F6DB2AF7266}" presName="node" presStyleLbl="node1" presStyleIdx="0" presStyleCnt="2" custRadScaleRad="122402" custRadScaleInc="-56789">
        <dgm:presLayoutVars>
          <dgm:bulletEnabled val="1"/>
        </dgm:presLayoutVars>
      </dgm:prSet>
      <dgm:spPr/>
    </dgm:pt>
    <dgm:pt modelId="{BBE51696-74B1-4187-ACB5-946F0A10CE4E}" type="pres">
      <dgm:prSet presAssocID="{5B7159A1-5198-40A4-AF90-17341B07FDF2}" presName="Name9" presStyleLbl="parChTrans1D2" presStyleIdx="1" presStyleCnt="2"/>
      <dgm:spPr/>
    </dgm:pt>
    <dgm:pt modelId="{83FFEC2C-C02C-4CBE-8762-D3D46ADAE473}" type="pres">
      <dgm:prSet presAssocID="{5B7159A1-5198-40A4-AF90-17341B07FDF2}" presName="connTx" presStyleLbl="parChTrans1D2" presStyleIdx="1" presStyleCnt="2"/>
      <dgm:spPr/>
    </dgm:pt>
    <dgm:pt modelId="{457D17E5-CE98-4172-B3C8-B66DBCB6D706}" type="pres">
      <dgm:prSet presAssocID="{BE28D08F-D798-48B7-8D61-9CB70080103E}" presName="node" presStyleLbl="node1" presStyleIdx="1" presStyleCnt="2" custRadScaleRad="118638" custRadScaleInc="-144857">
        <dgm:presLayoutVars>
          <dgm:bulletEnabled val="1"/>
        </dgm:presLayoutVars>
      </dgm:prSet>
      <dgm:spPr/>
    </dgm:pt>
  </dgm:ptLst>
  <dgm:cxnLst>
    <dgm:cxn modelId="{B8417205-5A4F-4E32-BA74-41A37D61FBDA}" srcId="{46F2DC0B-4C41-4ED2-826A-0FB795EE8A88}" destId="{BE28D08F-D798-48B7-8D61-9CB70080103E}" srcOrd="1" destOrd="0" parTransId="{5B7159A1-5198-40A4-AF90-17341B07FDF2}" sibTransId="{1C2A65A7-084C-46A2-AB6D-3DA09AE5F7CD}"/>
    <dgm:cxn modelId="{33B8530B-48C5-47CE-BAE8-3CAA173FDA34}" type="presOf" srcId="{B1B46E95-1E3E-4F39-BCED-6F6DB2AF7266}" destId="{D3C16A07-A1C9-4E4C-8052-AA74CDFB24BA}" srcOrd="0" destOrd="0" presId="urn:microsoft.com/office/officeart/2005/8/layout/radial1"/>
    <dgm:cxn modelId="{BD1BEB0D-4183-4088-B5F4-4562BF5A3634}" type="presOf" srcId="{46F2DC0B-4C41-4ED2-826A-0FB795EE8A88}" destId="{94C370E4-8CE5-4D56-B849-75B12DE2CFF1}" srcOrd="0" destOrd="0" presId="urn:microsoft.com/office/officeart/2005/8/layout/radial1"/>
    <dgm:cxn modelId="{A62ECC14-1C60-4F9B-B079-A53CA84E5E8E}" type="presOf" srcId="{5B7159A1-5198-40A4-AF90-17341B07FDF2}" destId="{BBE51696-74B1-4187-ACB5-946F0A10CE4E}" srcOrd="0" destOrd="0" presId="urn:microsoft.com/office/officeart/2005/8/layout/radial1"/>
    <dgm:cxn modelId="{531B7326-387B-40FE-93A6-34982466DC09}" type="presOf" srcId="{BE28D08F-D798-48B7-8D61-9CB70080103E}" destId="{457D17E5-CE98-4172-B3C8-B66DBCB6D706}" srcOrd="0" destOrd="0" presId="urn:microsoft.com/office/officeart/2005/8/layout/radial1"/>
    <dgm:cxn modelId="{C2D46E3C-B9F2-47FB-85A6-0FF897AE72C9}" type="presOf" srcId="{083CB5AB-EA9F-448A-BC19-DD82A1BDFA99}" destId="{0166608B-E1DA-4757-93A8-52DD79A8ABC4}" srcOrd="0" destOrd="0" presId="urn:microsoft.com/office/officeart/2005/8/layout/radial1"/>
    <dgm:cxn modelId="{F57AA05B-BA03-480B-BBB5-2FE059A0359E}" srcId="{77263E9C-C117-46B0-A235-DBFAEDCD3B6D}" destId="{46F2DC0B-4C41-4ED2-826A-0FB795EE8A88}" srcOrd="0" destOrd="0" parTransId="{5E0524CF-4BDB-4C02-865B-A8D229B31535}" sibTransId="{C3D641EF-9D8C-49DC-A040-3D39171BAC3E}"/>
    <dgm:cxn modelId="{9689756B-FF93-494A-A2E2-BB9719B49DCE}" type="presOf" srcId="{083CB5AB-EA9F-448A-BC19-DD82A1BDFA99}" destId="{BFCF463E-2D40-4443-8000-8FA8D0AAB634}" srcOrd="1" destOrd="0" presId="urn:microsoft.com/office/officeart/2005/8/layout/radial1"/>
    <dgm:cxn modelId="{90933A98-6804-4ECC-B9D6-FD6F99950C21}" type="presOf" srcId="{5B7159A1-5198-40A4-AF90-17341B07FDF2}" destId="{83FFEC2C-C02C-4CBE-8762-D3D46ADAE473}" srcOrd="1" destOrd="0" presId="urn:microsoft.com/office/officeart/2005/8/layout/radial1"/>
    <dgm:cxn modelId="{EA3E749E-22E4-46AB-AF90-909CBCB10557}" srcId="{46F2DC0B-4C41-4ED2-826A-0FB795EE8A88}" destId="{B1B46E95-1E3E-4F39-BCED-6F6DB2AF7266}" srcOrd="0" destOrd="0" parTransId="{083CB5AB-EA9F-448A-BC19-DD82A1BDFA99}" sibTransId="{880BB1C6-C339-45EA-A94D-B392756AA54D}"/>
    <dgm:cxn modelId="{1C3D89F4-1245-4BB6-B107-16296FAB5465}" type="presOf" srcId="{77263E9C-C117-46B0-A235-DBFAEDCD3B6D}" destId="{F5600235-8279-4F5F-9F5D-0339AFCA4C16}" srcOrd="0" destOrd="0" presId="urn:microsoft.com/office/officeart/2005/8/layout/radial1"/>
    <dgm:cxn modelId="{8C8F7B7A-F363-47A4-BC03-EEADC7D6B072}" type="presParOf" srcId="{F5600235-8279-4F5F-9F5D-0339AFCA4C16}" destId="{94C370E4-8CE5-4D56-B849-75B12DE2CFF1}" srcOrd="0" destOrd="0" presId="urn:microsoft.com/office/officeart/2005/8/layout/radial1"/>
    <dgm:cxn modelId="{C151C41B-7A87-429C-9F1C-24017AD8F1CF}" type="presParOf" srcId="{F5600235-8279-4F5F-9F5D-0339AFCA4C16}" destId="{0166608B-E1DA-4757-93A8-52DD79A8ABC4}" srcOrd="1" destOrd="0" presId="urn:microsoft.com/office/officeart/2005/8/layout/radial1"/>
    <dgm:cxn modelId="{F1642E37-D81F-494D-A107-7CC8E492CE69}" type="presParOf" srcId="{0166608B-E1DA-4757-93A8-52DD79A8ABC4}" destId="{BFCF463E-2D40-4443-8000-8FA8D0AAB634}" srcOrd="0" destOrd="0" presId="urn:microsoft.com/office/officeart/2005/8/layout/radial1"/>
    <dgm:cxn modelId="{58780835-E726-420F-9014-EAEE06688D0C}" type="presParOf" srcId="{F5600235-8279-4F5F-9F5D-0339AFCA4C16}" destId="{D3C16A07-A1C9-4E4C-8052-AA74CDFB24BA}" srcOrd="2" destOrd="0" presId="urn:microsoft.com/office/officeart/2005/8/layout/radial1"/>
    <dgm:cxn modelId="{D02AEC26-CAE8-4790-9E50-812E542D3223}" type="presParOf" srcId="{F5600235-8279-4F5F-9F5D-0339AFCA4C16}" destId="{BBE51696-74B1-4187-ACB5-946F0A10CE4E}" srcOrd="3" destOrd="0" presId="urn:microsoft.com/office/officeart/2005/8/layout/radial1"/>
    <dgm:cxn modelId="{59F939E2-028B-4D32-AF8C-32603EA31525}" type="presParOf" srcId="{BBE51696-74B1-4187-ACB5-946F0A10CE4E}" destId="{83FFEC2C-C02C-4CBE-8762-D3D46ADAE473}" srcOrd="0" destOrd="0" presId="urn:microsoft.com/office/officeart/2005/8/layout/radial1"/>
    <dgm:cxn modelId="{EA37FC7D-FE75-4109-8E4C-63F1B508D295}" type="presParOf" srcId="{F5600235-8279-4F5F-9F5D-0339AFCA4C16}" destId="{457D17E5-CE98-4172-B3C8-B66DBCB6D706}" srcOrd="4" destOrd="0" presId="urn:microsoft.com/office/officeart/2005/8/layout/radia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62D4EE-5187-408B-A7EE-3E13D76994E1}">
      <dsp:nvSpPr>
        <dsp:cNvPr id="0" name=""/>
        <dsp:cNvSpPr/>
      </dsp:nvSpPr>
      <dsp:spPr>
        <a:xfrm>
          <a:off x="638016" y="0"/>
          <a:ext cx="7230850" cy="4435687"/>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715FFA6-2DAD-4001-867A-151A05596678}">
      <dsp:nvSpPr>
        <dsp:cNvPr id="0" name=""/>
        <dsp:cNvSpPr/>
      </dsp:nvSpPr>
      <dsp:spPr>
        <a:xfrm>
          <a:off x="2336" y="1330706"/>
          <a:ext cx="1360353" cy="177427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Checkout source code</a:t>
          </a:r>
        </a:p>
      </dsp:txBody>
      <dsp:txXfrm>
        <a:off x="68743" y="1397113"/>
        <a:ext cx="1227539" cy="1641460"/>
      </dsp:txXfrm>
    </dsp:sp>
    <dsp:sp modelId="{1322C372-E3B7-4641-9F9E-C6BA54BE972A}">
      <dsp:nvSpPr>
        <dsp:cNvPr id="0" name=""/>
        <dsp:cNvSpPr/>
      </dsp:nvSpPr>
      <dsp:spPr>
        <a:xfrm>
          <a:off x="1430707" y="1330706"/>
          <a:ext cx="1360353" cy="177427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Unit Test</a:t>
          </a:r>
        </a:p>
      </dsp:txBody>
      <dsp:txXfrm>
        <a:off x="1497114" y="1397113"/>
        <a:ext cx="1227539" cy="1641460"/>
      </dsp:txXfrm>
    </dsp:sp>
    <dsp:sp modelId="{04F22E72-5FF1-4E65-B0A8-ACF391ECAFE3}">
      <dsp:nvSpPr>
        <dsp:cNvPr id="0" name=""/>
        <dsp:cNvSpPr/>
      </dsp:nvSpPr>
      <dsp:spPr>
        <a:xfrm>
          <a:off x="2859079" y="1330706"/>
          <a:ext cx="1360353" cy="177427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Build</a:t>
          </a:r>
        </a:p>
      </dsp:txBody>
      <dsp:txXfrm>
        <a:off x="2925486" y="1397113"/>
        <a:ext cx="1227539" cy="1641460"/>
      </dsp:txXfrm>
    </dsp:sp>
    <dsp:sp modelId="{69205869-B815-434F-9836-EEB50CA2058B}">
      <dsp:nvSpPr>
        <dsp:cNvPr id="0" name=""/>
        <dsp:cNvSpPr/>
      </dsp:nvSpPr>
      <dsp:spPr>
        <a:xfrm>
          <a:off x="4287450" y="1330706"/>
          <a:ext cx="1360353" cy="177427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Publish to Unstable</a:t>
          </a:r>
        </a:p>
      </dsp:txBody>
      <dsp:txXfrm>
        <a:off x="4353857" y="1397113"/>
        <a:ext cx="1227539" cy="1641460"/>
      </dsp:txXfrm>
    </dsp:sp>
    <dsp:sp modelId="{521CA46A-07A1-4FAD-B7F2-A8F10E8AAB1B}">
      <dsp:nvSpPr>
        <dsp:cNvPr id="0" name=""/>
        <dsp:cNvSpPr/>
      </dsp:nvSpPr>
      <dsp:spPr>
        <a:xfrm>
          <a:off x="5715821" y="1330706"/>
          <a:ext cx="1360353" cy="177427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Integration Test</a:t>
          </a:r>
        </a:p>
      </dsp:txBody>
      <dsp:txXfrm>
        <a:off x="5782228" y="1397113"/>
        <a:ext cx="1227539" cy="1641460"/>
      </dsp:txXfrm>
    </dsp:sp>
    <dsp:sp modelId="{C0A02A23-C7A6-458F-BA55-A18995A83754}">
      <dsp:nvSpPr>
        <dsp:cNvPr id="0" name=""/>
        <dsp:cNvSpPr/>
      </dsp:nvSpPr>
      <dsp:spPr>
        <a:xfrm>
          <a:off x="7144192" y="1330706"/>
          <a:ext cx="1360353" cy="177427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Manual Check</a:t>
          </a:r>
        </a:p>
      </dsp:txBody>
      <dsp:txXfrm>
        <a:off x="7210599" y="1397113"/>
        <a:ext cx="1227539" cy="16414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C370E4-8CE5-4D56-B849-75B12DE2CFF1}">
      <dsp:nvSpPr>
        <dsp:cNvPr id="0" name=""/>
        <dsp:cNvSpPr/>
      </dsp:nvSpPr>
      <dsp:spPr>
        <a:xfrm>
          <a:off x="2447039" y="1565182"/>
          <a:ext cx="1857847" cy="1853373"/>
        </a:xfrm>
        <a:prstGeom prst="ellipse">
          <a:avLst/>
        </a:prstGeom>
        <a:solidFill>
          <a:schemeClr val="bg2">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Configuration</a:t>
          </a:r>
          <a:r>
            <a:rPr lang="en-US" sz="2000" kern="1200" dirty="0"/>
            <a:t> </a:t>
          </a:r>
        </a:p>
      </dsp:txBody>
      <dsp:txXfrm>
        <a:off x="2719114" y="1836602"/>
        <a:ext cx="1313697" cy="1310533"/>
      </dsp:txXfrm>
    </dsp:sp>
    <dsp:sp modelId="{0166608B-E1DA-4757-93A8-52DD79A8ABC4}">
      <dsp:nvSpPr>
        <dsp:cNvPr id="0" name=""/>
        <dsp:cNvSpPr/>
      </dsp:nvSpPr>
      <dsp:spPr>
        <a:xfrm rot="13133394">
          <a:off x="2144398" y="1711156"/>
          <a:ext cx="572687" cy="36582"/>
        </a:xfrm>
        <a:custGeom>
          <a:avLst/>
          <a:gdLst/>
          <a:ahLst/>
          <a:cxnLst/>
          <a:rect l="0" t="0" r="0" b="0"/>
          <a:pathLst>
            <a:path>
              <a:moveTo>
                <a:pt x="0" y="18291"/>
              </a:moveTo>
              <a:lnTo>
                <a:pt x="572687" y="18291"/>
              </a:lnTo>
            </a:path>
          </a:pathLst>
        </a:custGeom>
        <a:noFill/>
        <a:ln w="57150" cap="flat" cmpd="sng" algn="ctr">
          <a:solidFill>
            <a:scrgbClr r="0" g="0" b="0"/>
          </a:solidFill>
          <a:prstDash val="solid"/>
          <a:miter lim="800000"/>
          <a:headEnd type="none" w="med" len="med"/>
          <a:tailEnd type="triangle" w="med" len="me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rot="10800000">
        <a:off x="2416425" y="1715130"/>
        <a:ext cx="28634" cy="28634"/>
      </dsp:txXfrm>
    </dsp:sp>
    <dsp:sp modelId="{D3C16A07-A1C9-4E4C-8052-AA74CDFB24BA}">
      <dsp:nvSpPr>
        <dsp:cNvPr id="0" name=""/>
        <dsp:cNvSpPr/>
      </dsp:nvSpPr>
      <dsp:spPr>
        <a:xfrm>
          <a:off x="987720" y="432806"/>
          <a:ext cx="1372219" cy="1372219"/>
        </a:xfrm>
        <a:prstGeom prst="ellipse">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Editor node</a:t>
          </a:r>
        </a:p>
      </dsp:txBody>
      <dsp:txXfrm>
        <a:off x="1188677" y="633763"/>
        <a:ext cx="970305" cy="970305"/>
      </dsp:txXfrm>
    </dsp:sp>
    <dsp:sp modelId="{BBE51696-74B1-4187-ACB5-946F0A10CE4E}">
      <dsp:nvSpPr>
        <dsp:cNvPr id="0" name=""/>
        <dsp:cNvSpPr/>
      </dsp:nvSpPr>
      <dsp:spPr>
        <a:xfrm rot="19177722">
          <a:off x="4022770" y="1708773"/>
          <a:ext cx="505496" cy="36582"/>
        </a:xfrm>
        <a:custGeom>
          <a:avLst/>
          <a:gdLst/>
          <a:ahLst/>
          <a:cxnLst/>
          <a:rect l="0" t="0" r="0" b="0"/>
          <a:pathLst>
            <a:path>
              <a:moveTo>
                <a:pt x="0" y="18291"/>
              </a:moveTo>
              <a:lnTo>
                <a:pt x="505496" y="18291"/>
              </a:lnTo>
            </a:path>
          </a:pathLst>
        </a:custGeom>
        <a:noFill/>
        <a:ln w="57150" cap="flat" cmpd="sng" algn="ctr">
          <a:solidFill>
            <a:scrgbClr r="0" g="0" b="0"/>
          </a:solidFill>
          <a:prstDash val="solid"/>
          <a:miter lim="800000"/>
          <a:tailEnd type="triangle" w="lg" len="me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4262881" y="1714426"/>
        <a:ext cx="25274" cy="25274"/>
      </dsp:txXfrm>
    </dsp:sp>
    <dsp:sp modelId="{457D17E5-CE98-4172-B3C8-B66DBCB6D706}">
      <dsp:nvSpPr>
        <dsp:cNvPr id="0" name=""/>
        <dsp:cNvSpPr/>
      </dsp:nvSpPr>
      <dsp:spPr>
        <a:xfrm>
          <a:off x="4304690" y="432820"/>
          <a:ext cx="1372219" cy="1372219"/>
        </a:xfrm>
        <a:prstGeom prst="ellipse">
          <a:avLst/>
        </a:prstGeom>
        <a:solidFill>
          <a:srgbClr val="0072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Runtime</a:t>
          </a:r>
        </a:p>
      </dsp:txBody>
      <dsp:txXfrm>
        <a:off x="4505647" y="633777"/>
        <a:ext cx="970305" cy="970305"/>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1FDDD3-E983-450B-BE4D-24F388302B30}" type="datetimeFigureOut">
              <a:rPr lang="en-US" smtClean="0"/>
              <a:t>8/22/2018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C8C3E9-E934-4C79-B316-F2B87D7F7792}" type="slidenum">
              <a:rPr lang="en-US" smtClean="0"/>
              <a:t>‹#›</a:t>
            </a:fld>
            <a:endParaRPr lang="en-US"/>
          </a:p>
        </p:txBody>
      </p:sp>
    </p:spTree>
    <p:extLst>
      <p:ext uri="{BB962C8B-B14F-4D97-AF65-F5344CB8AC3E}">
        <p14:creationId xmlns:p14="http://schemas.microsoft.com/office/powerpoint/2010/main" val="23938278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forums.jki.net/topic/985-vi-tester-home-page/" TargetMode="External"/><Relationship Id="rId2" Type="http://schemas.openxmlformats.org/officeDocument/2006/relationships/slide" Target="../slides/slide40.xml"/><Relationship Id="rId1" Type="http://schemas.openxmlformats.org/officeDocument/2006/relationships/notesMaster" Target="../notesMasters/notesMaster1.xml"/><Relationship Id="rId4" Type="http://schemas.openxmlformats.org/officeDocument/2006/relationships/hyperlink" Target="https://github.com/JKISoftware/Caraya" TargetMode="Externa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sz="1200" dirty="0"/>
              <a:t>based on materials by M. Ernst, S. </a:t>
            </a:r>
            <a:r>
              <a:rPr lang="en-US" altLang="en-US" sz="1200" dirty="0" err="1"/>
              <a:t>Reges</a:t>
            </a:r>
            <a:r>
              <a:rPr lang="en-US" altLang="en-US" sz="1200" dirty="0"/>
              <a:t>, D. </a:t>
            </a:r>
            <a:r>
              <a:rPr lang="en-US" altLang="en-US" sz="1200" dirty="0" err="1"/>
              <a:t>Notkin</a:t>
            </a:r>
            <a:r>
              <a:rPr lang="en-US" altLang="en-US" sz="1200" dirty="0"/>
              <a:t>, R. Mercer, Wikipedia</a:t>
            </a:r>
          </a:p>
          <a:p>
            <a:endParaRPr lang="en-US" dirty="0"/>
          </a:p>
        </p:txBody>
      </p:sp>
      <p:sp>
        <p:nvSpPr>
          <p:cNvPr id="4" name="Slide Number Placeholder 3"/>
          <p:cNvSpPr>
            <a:spLocks noGrp="1"/>
          </p:cNvSpPr>
          <p:nvPr>
            <p:ph type="sldNum" sz="quarter" idx="10"/>
          </p:nvPr>
        </p:nvSpPr>
        <p:spPr/>
        <p:txBody>
          <a:bodyPr/>
          <a:lstStyle/>
          <a:p>
            <a:fld id="{C7C8C3E9-E934-4C79-B316-F2B87D7F7792}" type="slidenum">
              <a:rPr lang="en-US" smtClean="0"/>
              <a:t>1</a:t>
            </a:fld>
            <a:endParaRPr lang="en-US"/>
          </a:p>
        </p:txBody>
      </p:sp>
    </p:spTree>
    <p:extLst>
      <p:ext uri="{BB962C8B-B14F-4D97-AF65-F5344CB8AC3E}">
        <p14:creationId xmlns:p14="http://schemas.microsoft.com/office/powerpoint/2010/main" val="2528990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http://www.ni.com/white-paper/8082/en/ </a:t>
            </a:r>
          </a:p>
        </p:txBody>
      </p:sp>
      <p:sp>
        <p:nvSpPr>
          <p:cNvPr id="4" name="Slide Number Placeholder 3"/>
          <p:cNvSpPr>
            <a:spLocks noGrp="1"/>
          </p:cNvSpPr>
          <p:nvPr>
            <p:ph type="sldNum" sz="quarter" idx="10"/>
          </p:nvPr>
        </p:nvSpPr>
        <p:spPr/>
        <p:txBody>
          <a:bodyPr/>
          <a:lstStyle/>
          <a:p>
            <a:fld id="{C7C8C3E9-E934-4C79-B316-F2B87D7F7792}" type="slidenum">
              <a:rPr lang="en-US" smtClean="0"/>
              <a:t>15</a:t>
            </a:fld>
            <a:endParaRPr lang="en-US"/>
          </a:p>
        </p:txBody>
      </p:sp>
    </p:spTree>
    <p:extLst>
      <p:ext uri="{BB962C8B-B14F-4D97-AF65-F5344CB8AC3E}">
        <p14:creationId xmlns:p14="http://schemas.microsoft.com/office/powerpoint/2010/main" val="2597159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Templates already include some unit test that you can modify we are going to cover some of the most common ones as well as explain what we are doing .</a:t>
            </a:r>
          </a:p>
          <a:p>
            <a:endParaRPr lang="en-US" dirty="0"/>
          </a:p>
        </p:txBody>
      </p:sp>
      <p:sp>
        <p:nvSpPr>
          <p:cNvPr id="4" name="Slide Number Placeholder 3"/>
          <p:cNvSpPr>
            <a:spLocks noGrp="1"/>
          </p:cNvSpPr>
          <p:nvPr>
            <p:ph type="sldNum" sz="quarter" idx="10"/>
          </p:nvPr>
        </p:nvSpPr>
        <p:spPr/>
        <p:txBody>
          <a:bodyPr/>
          <a:lstStyle/>
          <a:p>
            <a:fld id="{C7C8C3E9-E934-4C79-B316-F2B87D7F7792}" type="slidenum">
              <a:rPr lang="en-US" smtClean="0"/>
              <a:t>16</a:t>
            </a:fld>
            <a:endParaRPr lang="en-US"/>
          </a:p>
        </p:txBody>
      </p:sp>
    </p:spTree>
    <p:extLst>
      <p:ext uri="{BB962C8B-B14F-4D97-AF65-F5344CB8AC3E}">
        <p14:creationId xmlns:p14="http://schemas.microsoft.com/office/powerpoint/2010/main" val="10194628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During development new bugs will be found</a:t>
            </a:r>
          </a:p>
          <a:p>
            <a:r>
              <a:rPr lang="en-US" dirty="0"/>
              <a:t>You should create new unit test that test bugs.</a:t>
            </a:r>
          </a:p>
          <a:p>
            <a:r>
              <a:rPr lang="en-US" dirty="0"/>
              <a:t>You should create the test before the bug is fixed </a:t>
            </a:r>
          </a:p>
        </p:txBody>
      </p:sp>
      <p:sp>
        <p:nvSpPr>
          <p:cNvPr id="4" name="Slide Number Placeholder 3"/>
          <p:cNvSpPr>
            <a:spLocks noGrp="1"/>
          </p:cNvSpPr>
          <p:nvPr>
            <p:ph type="sldNum" sz="quarter" idx="10"/>
          </p:nvPr>
        </p:nvSpPr>
        <p:spPr/>
        <p:txBody>
          <a:bodyPr/>
          <a:lstStyle/>
          <a:p>
            <a:fld id="{C7C8C3E9-E934-4C79-B316-F2B87D7F7792}" type="slidenum">
              <a:rPr lang="en-US" smtClean="0"/>
              <a:t>26</a:t>
            </a:fld>
            <a:endParaRPr lang="en-US"/>
          </a:p>
        </p:txBody>
      </p:sp>
    </p:spTree>
    <p:extLst>
      <p:ext uri="{BB962C8B-B14F-4D97-AF65-F5344CB8AC3E}">
        <p14:creationId xmlns:p14="http://schemas.microsoft.com/office/powerpoint/2010/main" val="28183409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http://www.labviewcraftsmen.com/blog/do-you-unit-test</a:t>
            </a:r>
          </a:p>
        </p:txBody>
      </p:sp>
      <p:sp>
        <p:nvSpPr>
          <p:cNvPr id="4" name="Slide Number Placeholder 3"/>
          <p:cNvSpPr>
            <a:spLocks noGrp="1"/>
          </p:cNvSpPr>
          <p:nvPr>
            <p:ph type="sldNum" sz="quarter" idx="10"/>
          </p:nvPr>
        </p:nvSpPr>
        <p:spPr/>
        <p:txBody>
          <a:bodyPr/>
          <a:lstStyle/>
          <a:p>
            <a:fld id="{C7C8C3E9-E934-4C79-B316-F2B87D7F7792}" type="slidenum">
              <a:rPr lang="en-US" smtClean="0"/>
              <a:t>30</a:t>
            </a:fld>
            <a:endParaRPr lang="en-US"/>
          </a:p>
        </p:txBody>
      </p:sp>
    </p:spTree>
    <p:extLst>
      <p:ext uri="{BB962C8B-B14F-4D97-AF65-F5344CB8AC3E}">
        <p14:creationId xmlns:p14="http://schemas.microsoft.com/office/powerpoint/2010/main" val="42338066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 Create a Stump or code to call and test our code. </a:t>
            </a:r>
          </a:p>
          <a:p>
            <a:r>
              <a:rPr lang="en-US" dirty="0"/>
              <a:t>Create a test VI.</a:t>
            </a:r>
          </a:p>
          <a:p>
            <a:r>
              <a:rPr lang="en-US" dirty="0"/>
              <a:t>Compare value to expected value </a:t>
            </a:r>
          </a:p>
          <a:p>
            <a:r>
              <a:rPr lang="en-US" dirty="0"/>
              <a:t>Explain Set Up and Tear down.</a:t>
            </a:r>
          </a:p>
          <a:p>
            <a:endParaRPr lang="en-US" dirty="0"/>
          </a:p>
        </p:txBody>
      </p:sp>
      <p:sp>
        <p:nvSpPr>
          <p:cNvPr id="4" name="Slide Number Placeholder 3"/>
          <p:cNvSpPr>
            <a:spLocks noGrp="1"/>
          </p:cNvSpPr>
          <p:nvPr>
            <p:ph type="sldNum" sz="quarter" idx="10"/>
          </p:nvPr>
        </p:nvSpPr>
        <p:spPr/>
        <p:txBody>
          <a:bodyPr/>
          <a:lstStyle/>
          <a:p>
            <a:fld id="{C7C8C3E9-E934-4C79-B316-F2B87D7F7792}" type="slidenum">
              <a:rPr lang="en-US" smtClean="0"/>
              <a:t>35</a:t>
            </a:fld>
            <a:endParaRPr lang="en-US"/>
          </a:p>
        </p:txBody>
      </p:sp>
    </p:spTree>
    <p:extLst>
      <p:ext uri="{BB962C8B-B14F-4D97-AF65-F5344CB8AC3E}">
        <p14:creationId xmlns:p14="http://schemas.microsoft.com/office/powerpoint/2010/main" val="29894086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Create a Unit Test for Our VI</a:t>
            </a:r>
          </a:p>
          <a:p>
            <a:r>
              <a:rPr lang="en-US" dirty="0"/>
              <a:t>2 create a Unit Test based on the Demo 1 test VI.</a:t>
            </a:r>
          </a:p>
          <a:p>
            <a:endParaRPr lang="en-US" dirty="0"/>
          </a:p>
          <a:p>
            <a:endParaRPr lang="en-US" dirty="0"/>
          </a:p>
        </p:txBody>
      </p:sp>
      <p:sp>
        <p:nvSpPr>
          <p:cNvPr id="4" name="Slide Number Placeholder 3"/>
          <p:cNvSpPr>
            <a:spLocks noGrp="1"/>
          </p:cNvSpPr>
          <p:nvPr>
            <p:ph type="sldNum" sz="quarter" idx="10"/>
          </p:nvPr>
        </p:nvSpPr>
        <p:spPr/>
        <p:txBody>
          <a:bodyPr/>
          <a:lstStyle/>
          <a:p>
            <a:fld id="{C7C8C3E9-E934-4C79-B316-F2B87D7F7792}" type="slidenum">
              <a:rPr lang="en-US" smtClean="0"/>
              <a:t>39</a:t>
            </a:fld>
            <a:endParaRPr lang="en-US"/>
          </a:p>
        </p:txBody>
      </p:sp>
    </p:spTree>
    <p:extLst>
      <p:ext uri="{BB962C8B-B14F-4D97-AF65-F5344CB8AC3E}">
        <p14:creationId xmlns:p14="http://schemas.microsoft.com/office/powerpoint/2010/main" val="34539364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hlinkClick r:id="rId3"/>
              </a:rPr>
              <a:t>JKI VI Tester</a:t>
            </a:r>
            <a:endParaRPr lang="en-US" sz="1200" b="0" i="0"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hlinkClick r:id="rId4"/>
              </a:rPr>
              <a:t>JKI </a:t>
            </a:r>
            <a:r>
              <a:rPr lang="en-US" sz="1200" b="0" i="0" u="none" strike="noStrike" kern="1200" dirty="0" err="1">
                <a:solidFill>
                  <a:schemeClr val="tx1"/>
                </a:solidFill>
                <a:effectLst/>
                <a:latin typeface="+mn-lt"/>
                <a:ea typeface="+mn-ea"/>
                <a:cs typeface="+mn-cs"/>
                <a:hlinkClick r:id="rId4"/>
              </a:rPr>
              <a:t>Caraya</a:t>
            </a:r>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C7C8C3E9-E934-4C79-B316-F2B87D7F7792}" type="slidenum">
              <a:rPr lang="en-US" smtClean="0"/>
              <a:t>40</a:t>
            </a:fld>
            <a:endParaRPr lang="en-US"/>
          </a:p>
        </p:txBody>
      </p:sp>
    </p:spTree>
    <p:extLst>
      <p:ext uri="{BB962C8B-B14F-4D97-AF65-F5344CB8AC3E}">
        <p14:creationId xmlns:p14="http://schemas.microsoft.com/office/powerpoint/2010/main" val="40135729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C8C3E9-E934-4C79-B316-F2B87D7F7792}" type="slidenum">
              <a:rPr lang="en-US" smtClean="0"/>
              <a:t>43</a:t>
            </a:fld>
            <a:endParaRPr lang="en-US"/>
          </a:p>
        </p:txBody>
      </p:sp>
    </p:spTree>
    <p:extLst>
      <p:ext uri="{BB962C8B-B14F-4D97-AF65-F5344CB8AC3E}">
        <p14:creationId xmlns:p14="http://schemas.microsoft.com/office/powerpoint/2010/main" val="33956770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https://www.youtube.com/watch?v=e2Poh0bzcwk</a:t>
            </a:r>
          </a:p>
          <a:p>
            <a:endParaRPr lang="en-US" dirty="0"/>
          </a:p>
        </p:txBody>
      </p:sp>
      <p:sp>
        <p:nvSpPr>
          <p:cNvPr id="4" name="Slide Number Placeholder 3"/>
          <p:cNvSpPr>
            <a:spLocks noGrp="1"/>
          </p:cNvSpPr>
          <p:nvPr>
            <p:ph type="sldNum" sz="quarter" idx="10"/>
          </p:nvPr>
        </p:nvSpPr>
        <p:spPr/>
        <p:txBody>
          <a:bodyPr/>
          <a:lstStyle/>
          <a:p>
            <a:fld id="{C7C8C3E9-E934-4C79-B316-F2B87D7F7792}" type="slidenum">
              <a:rPr lang="en-US" smtClean="0"/>
              <a:t>49</a:t>
            </a:fld>
            <a:endParaRPr lang="en-US"/>
          </a:p>
        </p:txBody>
      </p:sp>
    </p:spTree>
    <p:extLst>
      <p:ext uri="{BB962C8B-B14F-4D97-AF65-F5344CB8AC3E}">
        <p14:creationId xmlns:p14="http://schemas.microsoft.com/office/powerpoint/2010/main" val="35246257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Some of you may not</a:t>
            </a:r>
            <a:r>
              <a:rPr lang="en-US" baseline="0" dirty="0"/>
              <a:t> be sold, so I offer you this</a:t>
            </a:r>
            <a:r>
              <a:rPr lang="en-US" dirty="0"/>
              <a:t> handy flow chart to determine if your</a:t>
            </a:r>
            <a:r>
              <a:rPr lang="en-US" baseline="0" dirty="0"/>
              <a:t> project can benefit from Unit Test.</a:t>
            </a:r>
          </a:p>
          <a:p>
            <a:endParaRPr lang="en-US" baseline="0" dirty="0"/>
          </a:p>
          <a:p>
            <a:r>
              <a:rPr lang="en-US" baseline="0" dirty="0"/>
              <a:t>We’ve all been there at some point, “branching” our code and saving copies by renaming zip files; we’ve all experienced the frustration and potential for accidently modifying the wrong files when using this method. Overall, we should all recognize that it’s very very </a:t>
            </a:r>
            <a:r>
              <a:rPr lang="en-US" b="1" baseline="0" dirty="0"/>
              <a:t>bad. </a:t>
            </a:r>
            <a:endParaRPr lang="en-US" baseline="0" dirty="0"/>
          </a:p>
          <a:p>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For more details on source code control in LabVIEW,</a:t>
            </a:r>
            <a:r>
              <a:rPr lang="en-US" baseline="0" dirty="0"/>
              <a:t> please see Eli Kerry’s Software Engineering Technical Manual and Exercises for LabVIEW: https://decibel.ni.com/content/docs/DOC-10122</a:t>
            </a:r>
            <a:endParaRPr lang="en-US" dirty="0"/>
          </a:p>
          <a:p>
            <a:endParaRPr lang="en-US" dirty="0"/>
          </a:p>
        </p:txBody>
      </p:sp>
      <p:sp>
        <p:nvSpPr>
          <p:cNvPr id="4" name="Slide Number Placeholder 3"/>
          <p:cNvSpPr>
            <a:spLocks noGrp="1"/>
          </p:cNvSpPr>
          <p:nvPr>
            <p:ph type="sldNum" sz="quarter" idx="10"/>
          </p:nvPr>
        </p:nvSpPr>
        <p:spPr/>
        <p:txBody>
          <a:bodyPr/>
          <a:lstStyle/>
          <a:p>
            <a:fld id="{CA7311E9-6B59-475B-9DF3-0DD86DF211D7}" type="slidenum">
              <a:rPr lang="en-US" smtClean="0"/>
              <a:pPr/>
              <a:t>2</a:t>
            </a:fld>
            <a:endParaRPr lang="en-US" dirty="0"/>
          </a:p>
        </p:txBody>
      </p:sp>
    </p:spTree>
    <p:extLst>
      <p:ext uri="{BB962C8B-B14F-4D97-AF65-F5344CB8AC3E}">
        <p14:creationId xmlns:p14="http://schemas.microsoft.com/office/powerpoint/2010/main" val="22673804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dirty="0" err="1"/>
              <a:t>pruspose</a:t>
            </a:r>
            <a:r>
              <a:rPr lang="en-US" dirty="0"/>
              <a:t> of this session is to give a quick introduction to unit test, as well as how it is applied in DCAF.</a:t>
            </a:r>
          </a:p>
          <a:p>
            <a:endParaRPr lang="en-US" dirty="0"/>
          </a:p>
          <a:p>
            <a:endParaRPr lang="en-US" dirty="0"/>
          </a:p>
        </p:txBody>
      </p:sp>
      <p:sp>
        <p:nvSpPr>
          <p:cNvPr id="4" name="Slide Number Placeholder 3"/>
          <p:cNvSpPr>
            <a:spLocks noGrp="1"/>
          </p:cNvSpPr>
          <p:nvPr>
            <p:ph type="sldNum" sz="quarter" idx="10"/>
          </p:nvPr>
        </p:nvSpPr>
        <p:spPr/>
        <p:txBody>
          <a:bodyPr/>
          <a:lstStyle/>
          <a:p>
            <a:fld id="{C7C8C3E9-E934-4C79-B316-F2B87D7F7792}" type="slidenum">
              <a:rPr lang="en-US" smtClean="0"/>
              <a:t>3</a:t>
            </a:fld>
            <a:endParaRPr lang="en-US"/>
          </a:p>
        </p:txBody>
      </p:sp>
    </p:spTree>
    <p:extLst>
      <p:ext uri="{BB962C8B-B14F-4D97-AF65-F5344CB8AC3E}">
        <p14:creationId xmlns:p14="http://schemas.microsoft.com/office/powerpoint/2010/main" val="28163927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 Tag Bus Data Framework or TBDF is an open-source LabVIEW framework for creating configurable, latest value, data engines that can acquire data from multiple input sources, process that data, and then route it back to outputs or to data services.
It provides a scalable and extensible plugin architecture.
It supports users in the development of new plugins with a variety of templates…
…and the framework was designed to allow plugins to be reused easily across projects.
Reuse is easy because each plugin can define configuration parameters which can be specified using a configuration editor.  This also allows plugin behavior to change across multiple deployments of the same application.
While applicable to a wide variety of use-cases, the framework was primarily built for applications using a lot of single point I/O:  things like control data or industrial communication protocols.
The plugin architecture helps facilitate </a:t>
            </a:r>
            <a:r>
              <a:rPr lang="en-US" baseline="0" dirty="0" err="1"/>
              <a:t>multideveloper</a:t>
            </a:r>
            <a:r>
              <a:rPr lang="en-US" baseline="0" dirty="0"/>
              <a:t> teams, 
and the framework handles the intricacies of execution timing and error handling for its users.
Finally, while the framework can run on RT, Windows, and Interact with FPGAs, it was built primarily for applications executing on a real-time OS.</a:t>
            </a:r>
          </a:p>
        </p:txBody>
      </p:sp>
      <p:sp>
        <p:nvSpPr>
          <p:cNvPr id="4" name="Slide Number Placeholder 3"/>
          <p:cNvSpPr>
            <a:spLocks noGrp="1"/>
          </p:cNvSpPr>
          <p:nvPr>
            <p:ph type="sldNum" sz="quarter" idx="10"/>
          </p:nvPr>
        </p:nvSpPr>
        <p:spPr/>
        <p:txBody>
          <a:bodyPr/>
          <a:lstStyle/>
          <a:p>
            <a:fld id="{29B424A6-7593-2C46-9CCA-8596FB18DBBE}" type="slidenum">
              <a:rPr lang="en-US" smtClean="0">
                <a:solidFill>
                  <a:prstClr val="black"/>
                </a:solidFill>
              </a:rPr>
              <a:pPr/>
              <a:t>4</a:t>
            </a:fld>
            <a:endParaRPr lang="en-US">
              <a:solidFill>
                <a:prstClr val="black"/>
              </a:solidFill>
            </a:endParaRPr>
          </a:p>
        </p:txBody>
      </p:sp>
    </p:spTree>
    <p:extLst>
      <p:ext uri="{BB962C8B-B14F-4D97-AF65-F5344CB8AC3E}">
        <p14:creationId xmlns:p14="http://schemas.microsoft.com/office/powerpoint/2010/main" val="28492576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C8C3E9-E934-4C79-B316-F2B87D7F7792}" type="slidenum">
              <a:rPr lang="en-US" smtClean="0"/>
              <a:t>7</a:t>
            </a:fld>
            <a:endParaRPr lang="en-US"/>
          </a:p>
        </p:txBody>
      </p:sp>
    </p:spTree>
    <p:extLst>
      <p:ext uri="{BB962C8B-B14F-4D97-AF65-F5344CB8AC3E}">
        <p14:creationId xmlns:p14="http://schemas.microsoft.com/office/powerpoint/2010/main" val="37713283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solidFill>
                  <a:srgbClr val="404040"/>
                </a:solidFill>
              </a:rPr>
              <a:t>Generally a "subsystem" means a particular class or object.</a:t>
            </a:r>
          </a:p>
          <a:p>
            <a:endParaRPr lang="en-US" dirty="0"/>
          </a:p>
        </p:txBody>
      </p:sp>
      <p:sp>
        <p:nvSpPr>
          <p:cNvPr id="4" name="Slide Number Placeholder 3"/>
          <p:cNvSpPr>
            <a:spLocks noGrp="1"/>
          </p:cNvSpPr>
          <p:nvPr>
            <p:ph type="sldNum" sz="quarter" idx="10"/>
          </p:nvPr>
        </p:nvSpPr>
        <p:spPr/>
        <p:txBody>
          <a:bodyPr/>
          <a:lstStyle/>
          <a:p>
            <a:fld id="{C7C8C3E9-E934-4C79-B316-F2B87D7F7792}" type="slidenum">
              <a:rPr lang="en-US" smtClean="0"/>
              <a:t>13</a:t>
            </a:fld>
            <a:endParaRPr lang="en-US"/>
          </a:p>
        </p:txBody>
      </p:sp>
    </p:spTree>
    <p:extLst>
      <p:ext uri="{BB962C8B-B14F-4D97-AF65-F5344CB8AC3E}">
        <p14:creationId xmlns:p14="http://schemas.microsoft.com/office/powerpoint/2010/main" val="352469520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External_NI Cover Slide">
    <p:spTree>
      <p:nvGrpSpPr>
        <p:cNvPr id="1" name=""/>
        <p:cNvGrpSpPr/>
        <p:nvPr/>
      </p:nvGrpSpPr>
      <p:grpSpPr>
        <a:xfrm>
          <a:off x="0" y="0"/>
          <a:ext cx="0" cy="0"/>
          <a:chOff x="0" y="0"/>
          <a:chExt cx="0" cy="0"/>
        </a:xfrm>
      </p:grpSpPr>
      <p:sp>
        <p:nvSpPr>
          <p:cNvPr id="6" name="Rectangle 5"/>
          <p:cNvSpPr/>
          <p:nvPr/>
        </p:nvSpPr>
        <p:spPr>
          <a:xfrm>
            <a:off x="0" y="0"/>
            <a:ext cx="12203992" cy="6858000"/>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pic>
        <p:nvPicPr>
          <p:cNvPr id="3" name="Picture 2"/>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273196" y="2985870"/>
            <a:ext cx="3657600" cy="886263"/>
          </a:xfrm>
          <a:prstGeom prst="rect">
            <a:avLst/>
          </a:prstGeom>
        </p:spPr>
      </p:pic>
    </p:spTree>
    <p:extLst>
      <p:ext uri="{BB962C8B-B14F-4D97-AF65-F5344CB8AC3E}">
        <p14:creationId xmlns:p14="http://schemas.microsoft.com/office/powerpoint/2010/main" val="408478750"/>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External_Text with Full Image L">
    <p:spTree>
      <p:nvGrpSpPr>
        <p:cNvPr id="1" name=""/>
        <p:cNvGrpSpPr/>
        <p:nvPr/>
      </p:nvGrpSpPr>
      <p:grpSpPr>
        <a:xfrm>
          <a:off x="0" y="0"/>
          <a:ext cx="0" cy="0"/>
          <a:chOff x="0" y="0"/>
          <a:chExt cx="0" cy="0"/>
        </a:xfrm>
      </p:grpSpPr>
      <p:sp>
        <p:nvSpPr>
          <p:cNvPr id="6" name="Rectangle 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4" name="Title Placeholder 1"/>
          <p:cNvSpPr>
            <a:spLocks noGrp="1"/>
          </p:cNvSpPr>
          <p:nvPr>
            <p:ph type="title" hasCustomPrompt="1"/>
          </p:nvPr>
        </p:nvSpPr>
        <p:spPr>
          <a:xfrm>
            <a:off x="4881032" y="390144"/>
            <a:ext cx="6705600" cy="573024"/>
          </a:xfrm>
          <a:prstGeom prst="rect">
            <a:avLst/>
          </a:prstGeom>
        </p:spPr>
        <p:txBody>
          <a:bodyPr vert="horz" lIns="0" tIns="45720" rIns="0" bIns="45720" rtlCol="0" anchor="ctr">
            <a:noAutofit/>
          </a:bodyPr>
          <a:lstStyle>
            <a:lvl1pPr>
              <a:defRPr>
                <a:solidFill>
                  <a:schemeClr val="bg2">
                    <a:lumMod val="25000"/>
                  </a:schemeClr>
                </a:solidFill>
              </a:defRPr>
            </a:lvl1pPr>
          </a:lstStyle>
          <a:p>
            <a:r>
              <a:rPr lang="en-US" dirty="0"/>
              <a:t>Click to Edit Master Title Style</a:t>
            </a:r>
          </a:p>
        </p:txBody>
      </p:sp>
      <p:sp>
        <p:nvSpPr>
          <p:cNvPr id="5" name="Text Placeholder 2"/>
          <p:cNvSpPr>
            <a:spLocks noGrp="1"/>
          </p:cNvSpPr>
          <p:nvPr>
            <p:ph idx="1" hasCustomPrompt="1"/>
          </p:nvPr>
        </p:nvSpPr>
        <p:spPr>
          <a:xfrm>
            <a:off x="4881033" y="1014208"/>
            <a:ext cx="6705600" cy="5206977"/>
          </a:xfrm>
          <a:prstGeom prst="rect">
            <a:avLst/>
          </a:prstGeom>
        </p:spPr>
        <p:txBody>
          <a:bodyPr vert="horz" lIns="0" tIns="45720" rIns="0" bIns="45720" rtlCol="0">
            <a:noAutofit/>
          </a:bodyPr>
          <a:lstStyle>
            <a:lvl1pPr>
              <a:lnSpc>
                <a:spcPct val="90000"/>
              </a:lnSpc>
              <a:defRPr lang="en-US" dirty="0" smtClean="0"/>
            </a:lvl1pPr>
          </a:lstStyle>
          <a:p>
            <a:pPr lvl="0">
              <a:lnSpc>
                <a:spcPct val="90000"/>
              </a:lnSpc>
            </a:pPr>
            <a:r>
              <a:rPr lang="en-US" dirty="0"/>
              <a:t>Master text styles</a:t>
            </a:r>
          </a:p>
          <a:p>
            <a:pPr lvl="1"/>
            <a:r>
              <a:rPr lang="en-US" dirty="0"/>
              <a:t>Second level</a:t>
            </a:r>
          </a:p>
          <a:p>
            <a:pPr lvl="2"/>
            <a:r>
              <a:rPr lang="en-US" dirty="0"/>
              <a:t>Third level</a:t>
            </a:r>
          </a:p>
          <a:p>
            <a:pPr lvl="3"/>
            <a:r>
              <a:rPr lang="en-US" dirty="0"/>
              <a:t>Fourth level</a:t>
            </a:r>
          </a:p>
          <a:p>
            <a:pPr lvl="3"/>
            <a:endParaRPr lang="en-US" dirty="0"/>
          </a:p>
        </p:txBody>
      </p:sp>
      <p:sp>
        <p:nvSpPr>
          <p:cNvPr id="12" name="Picture Placeholder 11"/>
          <p:cNvSpPr>
            <a:spLocks noGrp="1"/>
          </p:cNvSpPr>
          <p:nvPr>
            <p:ph type="pic" sz="quarter" idx="10" hasCustomPrompt="1"/>
          </p:nvPr>
        </p:nvSpPr>
        <p:spPr>
          <a:xfrm>
            <a:off x="0" y="0"/>
            <a:ext cx="4572000" cy="6858000"/>
          </a:xfrm>
          <a:solidFill>
            <a:schemeClr val="bg1">
              <a:lumMod val="95000"/>
            </a:schemeClr>
          </a:solidFill>
          <a:ln>
            <a:noFill/>
          </a:ln>
        </p:spPr>
        <p:txBody>
          <a:bodyPr vert="horz" lIns="0" tIns="45717" rIns="0" bIns="45717" rtlCol="0" anchor="ctr">
            <a:noAutofit/>
          </a:bodyPr>
          <a:lstStyle>
            <a:lvl1pPr marL="243834" indent="-243834" algn="ctr">
              <a:buNone/>
              <a:defRPr lang="en-US" sz="1867" spc="0" dirty="0" smtClean="0"/>
            </a:lvl1pPr>
          </a:lstStyle>
          <a:p>
            <a:pPr marL="0" lvl="0" indent="0" algn="ctr"/>
            <a:r>
              <a:rPr lang="en-US" dirty="0"/>
              <a:t>Drag or insert full bleed image</a:t>
            </a:r>
            <a:br>
              <a:rPr lang="en-US" dirty="0"/>
            </a:br>
            <a:r>
              <a:rPr lang="en-US" dirty="0"/>
              <a:t>Use minimum height 1690 </a:t>
            </a:r>
            <a:r>
              <a:rPr lang="en-US" dirty="0" err="1"/>
              <a:t>px</a:t>
            </a:r>
            <a:endParaRPr lang="en-US" dirty="0"/>
          </a:p>
        </p:txBody>
      </p:sp>
      <p:pic>
        <p:nvPicPr>
          <p:cNvPr id="8" name="Picture 7"/>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Tree>
    <p:extLst>
      <p:ext uri="{BB962C8B-B14F-4D97-AF65-F5344CB8AC3E}">
        <p14:creationId xmlns:p14="http://schemas.microsoft.com/office/powerpoint/2010/main" val="3660994203"/>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External_Text with Full Image L white logo">
    <p:spTree>
      <p:nvGrpSpPr>
        <p:cNvPr id="1" name=""/>
        <p:cNvGrpSpPr/>
        <p:nvPr/>
      </p:nvGrpSpPr>
      <p:grpSpPr>
        <a:xfrm>
          <a:off x="0" y="0"/>
          <a:ext cx="0" cy="0"/>
          <a:chOff x="0" y="0"/>
          <a:chExt cx="0" cy="0"/>
        </a:xfrm>
      </p:grpSpPr>
      <p:sp>
        <p:nvSpPr>
          <p:cNvPr id="6" name="Rectangle 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4" name="Title Placeholder 1"/>
          <p:cNvSpPr>
            <a:spLocks noGrp="1"/>
          </p:cNvSpPr>
          <p:nvPr>
            <p:ph type="title" hasCustomPrompt="1"/>
          </p:nvPr>
        </p:nvSpPr>
        <p:spPr>
          <a:xfrm>
            <a:off x="4881032" y="390144"/>
            <a:ext cx="6705600" cy="573024"/>
          </a:xfrm>
          <a:prstGeom prst="rect">
            <a:avLst/>
          </a:prstGeom>
        </p:spPr>
        <p:txBody>
          <a:bodyPr vert="horz" lIns="0" tIns="45720" rIns="0" bIns="45720" rtlCol="0" anchor="ctr">
            <a:noAutofit/>
          </a:bodyPr>
          <a:lstStyle>
            <a:lvl1pPr>
              <a:defRPr>
                <a:solidFill>
                  <a:schemeClr val="bg2">
                    <a:lumMod val="25000"/>
                  </a:schemeClr>
                </a:solidFill>
              </a:defRPr>
            </a:lvl1pPr>
          </a:lstStyle>
          <a:p>
            <a:r>
              <a:rPr lang="en-US" dirty="0"/>
              <a:t>Click to Edit Master Title Style</a:t>
            </a:r>
          </a:p>
        </p:txBody>
      </p:sp>
      <p:sp>
        <p:nvSpPr>
          <p:cNvPr id="5" name="Text Placeholder 2"/>
          <p:cNvSpPr>
            <a:spLocks noGrp="1"/>
          </p:cNvSpPr>
          <p:nvPr>
            <p:ph idx="1" hasCustomPrompt="1"/>
          </p:nvPr>
        </p:nvSpPr>
        <p:spPr>
          <a:xfrm>
            <a:off x="4881033" y="976107"/>
            <a:ext cx="6705600" cy="5206977"/>
          </a:xfrm>
          <a:prstGeom prst="rect">
            <a:avLst/>
          </a:prstGeom>
        </p:spPr>
        <p:txBody>
          <a:bodyPr vert="horz" lIns="0" tIns="45720" rIns="0" bIns="45720" rtlCol="0">
            <a:noAutofit/>
          </a:bodyPr>
          <a:lstStyle>
            <a:lvl1pPr>
              <a:lnSpc>
                <a:spcPct val="90000"/>
              </a:lnSpc>
              <a:defRPr lang="en-US" dirty="0" smtClean="0"/>
            </a:lvl1pPr>
          </a:lstStyle>
          <a:p>
            <a:pPr lvl="0">
              <a:lnSpc>
                <a:spcPct val="90000"/>
              </a:lnSpc>
            </a:pPr>
            <a:r>
              <a:rPr lang="en-US" dirty="0"/>
              <a:t>Master text styles</a:t>
            </a:r>
          </a:p>
          <a:p>
            <a:pPr lvl="1"/>
            <a:r>
              <a:rPr lang="en-US" dirty="0"/>
              <a:t>Second level</a:t>
            </a:r>
          </a:p>
          <a:p>
            <a:pPr lvl="2"/>
            <a:r>
              <a:rPr lang="en-US" dirty="0"/>
              <a:t>Third level</a:t>
            </a:r>
          </a:p>
          <a:p>
            <a:pPr lvl="3"/>
            <a:r>
              <a:rPr lang="en-US" dirty="0"/>
              <a:t>Fourth level</a:t>
            </a:r>
          </a:p>
          <a:p>
            <a:pPr lvl="3"/>
            <a:endParaRPr lang="en-US" dirty="0"/>
          </a:p>
        </p:txBody>
      </p:sp>
      <p:sp>
        <p:nvSpPr>
          <p:cNvPr id="12" name="Picture Placeholder 11"/>
          <p:cNvSpPr>
            <a:spLocks noGrp="1"/>
          </p:cNvSpPr>
          <p:nvPr>
            <p:ph type="pic" sz="quarter" idx="10" hasCustomPrompt="1"/>
          </p:nvPr>
        </p:nvSpPr>
        <p:spPr>
          <a:xfrm>
            <a:off x="0" y="0"/>
            <a:ext cx="4572000" cy="6858000"/>
          </a:xfrm>
          <a:solidFill>
            <a:schemeClr val="tx2"/>
          </a:solidFill>
          <a:ln>
            <a:noFill/>
          </a:ln>
        </p:spPr>
        <p:txBody>
          <a:bodyPr vert="horz" lIns="0" tIns="45717" rIns="0" bIns="45717" rtlCol="0" anchor="ctr">
            <a:noAutofit/>
          </a:bodyPr>
          <a:lstStyle>
            <a:lvl1pPr marL="243834" indent="-243834" algn="ctr">
              <a:buNone/>
              <a:defRPr lang="en-US" sz="1867" spc="0" dirty="0" smtClean="0">
                <a:solidFill>
                  <a:schemeClr val="bg1"/>
                </a:solidFill>
              </a:defRPr>
            </a:lvl1pPr>
          </a:lstStyle>
          <a:p>
            <a:pPr marL="0" lvl="0" indent="0" algn="ctr"/>
            <a:r>
              <a:rPr lang="en-US" dirty="0"/>
              <a:t>Drag or insert full bleed image</a:t>
            </a:r>
            <a:br>
              <a:rPr lang="en-US" dirty="0"/>
            </a:br>
            <a:r>
              <a:rPr lang="en-US" dirty="0"/>
              <a:t>Use minimum height 1690 </a:t>
            </a:r>
            <a:r>
              <a:rPr lang="en-US" dirty="0" err="1"/>
              <a:t>px</a:t>
            </a:r>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166" y="6324601"/>
            <a:ext cx="1418889" cy="343808"/>
          </a:xfrm>
          <a:prstGeom prst="rect">
            <a:avLst/>
          </a:prstGeom>
        </p:spPr>
      </p:pic>
    </p:spTree>
    <p:extLst>
      <p:ext uri="{BB962C8B-B14F-4D97-AF65-F5344CB8AC3E}">
        <p14:creationId xmlns:p14="http://schemas.microsoft.com/office/powerpoint/2010/main" val="3921024968"/>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External_NI Product Focused with Image R">
    <p:spTree>
      <p:nvGrpSpPr>
        <p:cNvPr id="1" name=""/>
        <p:cNvGrpSpPr/>
        <p:nvPr/>
      </p:nvGrpSpPr>
      <p:grpSpPr>
        <a:xfrm>
          <a:off x="0" y="0"/>
          <a:ext cx="0" cy="0"/>
          <a:chOff x="0" y="0"/>
          <a:chExt cx="0" cy="0"/>
        </a:xfrm>
      </p:grpSpPr>
      <p:sp>
        <p:nvSpPr>
          <p:cNvPr id="6" name="Rectangle 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4" name="Title Placeholder 1"/>
          <p:cNvSpPr>
            <a:spLocks noGrp="1"/>
          </p:cNvSpPr>
          <p:nvPr>
            <p:ph type="title" hasCustomPrompt="1"/>
          </p:nvPr>
        </p:nvSpPr>
        <p:spPr>
          <a:xfrm>
            <a:off x="605367" y="365760"/>
            <a:ext cx="6705600" cy="609600"/>
          </a:xfrm>
          <a:prstGeom prst="rect">
            <a:avLst/>
          </a:prstGeom>
        </p:spPr>
        <p:txBody>
          <a:bodyPr vert="horz" lIns="0" tIns="45720" rIns="0" bIns="45720" rtlCol="0" anchor="ctr">
            <a:noAutofit/>
          </a:bodyPr>
          <a:lstStyle>
            <a:lvl1pPr>
              <a:defRPr>
                <a:solidFill>
                  <a:schemeClr val="bg2">
                    <a:lumMod val="25000"/>
                  </a:schemeClr>
                </a:solidFill>
              </a:defRPr>
            </a:lvl1pPr>
          </a:lstStyle>
          <a:p>
            <a:r>
              <a:rPr lang="en-US" dirty="0"/>
              <a:t>Product Focused Slide Heading</a:t>
            </a:r>
          </a:p>
        </p:txBody>
      </p:sp>
      <p:sp>
        <p:nvSpPr>
          <p:cNvPr id="5" name="Text Placeholder 2"/>
          <p:cNvSpPr>
            <a:spLocks noGrp="1" noChangeAspect="1"/>
          </p:cNvSpPr>
          <p:nvPr>
            <p:ph idx="1" hasCustomPrompt="1"/>
          </p:nvPr>
        </p:nvSpPr>
        <p:spPr>
          <a:xfrm>
            <a:off x="605367" y="975360"/>
            <a:ext cx="6705600" cy="4884331"/>
          </a:xfrm>
          <a:prstGeom prst="rect">
            <a:avLst/>
          </a:prstGeom>
        </p:spPr>
        <p:txBody>
          <a:bodyPr vert="horz" lIns="0" tIns="45720" rIns="0" bIns="45720" rtlCol="0">
            <a:noAutofit/>
          </a:bodyPr>
          <a:lstStyle>
            <a:lvl1pPr>
              <a:defRPr lang="en-US" dirty="0"/>
            </a:lvl1pPr>
            <a:lvl2pPr>
              <a:defRPr lang="en-US" dirty="0" smtClean="0"/>
            </a:lvl2pPr>
            <a:lvl3pPr>
              <a:defRPr lang="en-US" dirty="0" smtClean="0"/>
            </a:lvl3pPr>
            <a:lvl4pPr>
              <a:defRPr lang="en-US" dirty="0" smtClean="0"/>
            </a:lvl4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a:p>
            <a:pPr lvl="0"/>
            <a:endParaRPr lang="en-US" dirty="0"/>
          </a:p>
          <a:p>
            <a:pPr lvl="0"/>
            <a:endParaRPr lang="en-US" dirty="0"/>
          </a:p>
          <a:p>
            <a:pPr lvl="0"/>
            <a:endParaRPr lang="en-US" dirty="0"/>
          </a:p>
          <a:p>
            <a:pPr lvl="0">
              <a:lnSpc>
                <a:spcPct val="90000"/>
              </a:lnSpc>
            </a:pPr>
            <a:endParaRPr lang="en-US" dirty="0"/>
          </a:p>
        </p:txBody>
      </p:sp>
      <p:sp>
        <p:nvSpPr>
          <p:cNvPr id="12" name="Picture Placeholder 11"/>
          <p:cNvSpPr>
            <a:spLocks noGrp="1"/>
          </p:cNvSpPr>
          <p:nvPr>
            <p:ph type="pic" sz="quarter" idx="10" hasCustomPrompt="1"/>
          </p:nvPr>
        </p:nvSpPr>
        <p:spPr>
          <a:xfrm>
            <a:off x="7626219" y="365760"/>
            <a:ext cx="3972224" cy="5493931"/>
          </a:xfrm>
          <a:solidFill>
            <a:schemeClr val="bg1">
              <a:lumMod val="95000"/>
            </a:schemeClr>
          </a:solidFill>
          <a:ln>
            <a:noFill/>
          </a:ln>
        </p:spPr>
        <p:txBody>
          <a:bodyPr anchor="ctr"/>
          <a:lstStyle>
            <a:lvl1pPr marL="0" indent="0" algn="ctr">
              <a:buNone/>
              <a:defRPr sz="1867" spc="0" baseline="0">
                <a:solidFill>
                  <a:schemeClr val="bg2">
                    <a:lumMod val="25000"/>
                  </a:schemeClr>
                </a:solidFill>
              </a:defRPr>
            </a:lvl1pPr>
          </a:lstStyle>
          <a:p>
            <a:r>
              <a:rPr lang="en-US" dirty="0"/>
              <a:t>Drag or insert image</a:t>
            </a:r>
            <a:br>
              <a:rPr lang="en-US" dirty="0"/>
            </a:br>
            <a:r>
              <a:rPr lang="en-US" dirty="0"/>
              <a:t>Use minimum height 1690 </a:t>
            </a:r>
            <a:r>
              <a:rPr lang="en-US" dirty="0" err="1"/>
              <a:t>px</a:t>
            </a:r>
            <a:endParaRPr lang="en-US" dirty="0"/>
          </a:p>
        </p:txBody>
      </p:sp>
      <p:pic>
        <p:nvPicPr>
          <p:cNvPr id="7" name="Picture 6"/>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Tree>
    <p:extLst>
      <p:ext uri="{BB962C8B-B14F-4D97-AF65-F5344CB8AC3E}">
        <p14:creationId xmlns:p14="http://schemas.microsoft.com/office/powerpoint/2010/main" val="2897409597"/>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External_NI Product Focused with Image L">
    <p:spTree>
      <p:nvGrpSpPr>
        <p:cNvPr id="1" name=""/>
        <p:cNvGrpSpPr/>
        <p:nvPr/>
      </p:nvGrpSpPr>
      <p:grpSpPr>
        <a:xfrm>
          <a:off x="0" y="0"/>
          <a:ext cx="0" cy="0"/>
          <a:chOff x="0" y="0"/>
          <a:chExt cx="0" cy="0"/>
        </a:xfrm>
      </p:grpSpPr>
      <p:sp>
        <p:nvSpPr>
          <p:cNvPr id="6" name="Rectangle 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4" name="Title Placeholder 1"/>
          <p:cNvSpPr>
            <a:spLocks noGrp="1"/>
          </p:cNvSpPr>
          <p:nvPr>
            <p:ph type="title" hasCustomPrompt="1"/>
          </p:nvPr>
        </p:nvSpPr>
        <p:spPr>
          <a:xfrm>
            <a:off x="4881032" y="390144"/>
            <a:ext cx="6705600" cy="573024"/>
          </a:xfrm>
          <a:prstGeom prst="rect">
            <a:avLst/>
          </a:prstGeom>
        </p:spPr>
        <p:txBody>
          <a:bodyPr vert="horz" lIns="0" tIns="45720" rIns="0" bIns="45720" rtlCol="0" anchor="ctr">
            <a:noAutofit/>
          </a:bodyPr>
          <a:lstStyle>
            <a:lvl1pPr>
              <a:defRPr>
                <a:solidFill>
                  <a:schemeClr val="bg2">
                    <a:lumMod val="25000"/>
                  </a:schemeClr>
                </a:solidFill>
              </a:defRPr>
            </a:lvl1pPr>
          </a:lstStyle>
          <a:p>
            <a:r>
              <a:rPr lang="en-US" dirty="0"/>
              <a:t>Product Focused Slide Heading</a:t>
            </a:r>
          </a:p>
        </p:txBody>
      </p:sp>
      <p:sp>
        <p:nvSpPr>
          <p:cNvPr id="5" name="Text Placeholder 2"/>
          <p:cNvSpPr>
            <a:spLocks noGrp="1"/>
          </p:cNvSpPr>
          <p:nvPr>
            <p:ph idx="1" hasCustomPrompt="1"/>
          </p:nvPr>
        </p:nvSpPr>
        <p:spPr>
          <a:xfrm>
            <a:off x="4881033" y="1014208"/>
            <a:ext cx="6705600" cy="5206977"/>
          </a:xfrm>
          <a:prstGeom prst="rect">
            <a:avLst/>
          </a:prstGeom>
        </p:spPr>
        <p:txBody>
          <a:bodyPr vert="horz" lIns="0" tIns="45720" rIns="0" bIns="45720" rtlCol="0">
            <a:noAutofit/>
          </a:bodyPr>
          <a:lstStyle>
            <a:lvl1pPr>
              <a:lnSpc>
                <a:spcPct val="90000"/>
              </a:lnSpc>
              <a:defRPr lang="en-US" dirty="0" smtClean="0"/>
            </a:lvl1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p:txBody>
      </p:sp>
      <p:sp>
        <p:nvSpPr>
          <p:cNvPr id="12" name="Picture Placeholder 11"/>
          <p:cNvSpPr>
            <a:spLocks noGrp="1"/>
          </p:cNvSpPr>
          <p:nvPr>
            <p:ph type="pic" sz="quarter" idx="10" hasCustomPrompt="1"/>
          </p:nvPr>
        </p:nvSpPr>
        <p:spPr>
          <a:xfrm>
            <a:off x="593557" y="403084"/>
            <a:ext cx="3978443" cy="5780000"/>
          </a:xfrm>
          <a:solidFill>
            <a:schemeClr val="bg1">
              <a:lumMod val="95000"/>
            </a:schemeClr>
          </a:solidFill>
          <a:ln>
            <a:noFill/>
          </a:ln>
        </p:spPr>
        <p:txBody>
          <a:bodyPr vert="horz" lIns="0" tIns="45717" rIns="0" bIns="45717" rtlCol="0" anchor="ctr">
            <a:noAutofit/>
          </a:bodyPr>
          <a:lstStyle>
            <a:lvl1pPr marL="380990" indent="-380990" algn="ctr">
              <a:buFont typeface="Arial" charset="0"/>
              <a:buNone/>
              <a:defRPr lang="en-US" sz="1867" spc="0" dirty="0" smtClean="0"/>
            </a:lvl1pPr>
          </a:lstStyle>
          <a:p>
            <a:pPr marL="0" lvl="0" indent="0" algn="ctr"/>
            <a:r>
              <a:rPr lang="en-US" dirty="0"/>
              <a:t>Drag or insert image</a:t>
            </a:r>
            <a:br>
              <a:rPr lang="en-US" dirty="0"/>
            </a:br>
            <a:r>
              <a:rPr lang="en-US" dirty="0"/>
              <a:t>Use minimum height 1690 </a:t>
            </a:r>
            <a:r>
              <a:rPr lang="en-US" dirty="0" err="1"/>
              <a:t>px</a:t>
            </a:r>
            <a:endParaRPr lang="en-US" dirty="0"/>
          </a:p>
        </p:txBody>
      </p:sp>
      <p:pic>
        <p:nvPicPr>
          <p:cNvPr id="7" name="Picture 6"/>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Tree>
    <p:extLst>
      <p:ext uri="{BB962C8B-B14F-4D97-AF65-F5344CB8AC3E}">
        <p14:creationId xmlns:p14="http://schemas.microsoft.com/office/powerpoint/2010/main" val="4216119533"/>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External_Image Top">
    <p:spTree>
      <p:nvGrpSpPr>
        <p:cNvPr id="1" name=""/>
        <p:cNvGrpSpPr/>
        <p:nvPr/>
      </p:nvGrpSpPr>
      <p:grpSpPr>
        <a:xfrm>
          <a:off x="0" y="0"/>
          <a:ext cx="0" cy="0"/>
          <a:chOff x="0" y="0"/>
          <a:chExt cx="0" cy="0"/>
        </a:xfrm>
      </p:grpSpPr>
      <p:sp>
        <p:nvSpPr>
          <p:cNvPr id="8" name="Rectangle 7"/>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4" name="Title Placeholder 1"/>
          <p:cNvSpPr>
            <a:spLocks noGrp="1"/>
          </p:cNvSpPr>
          <p:nvPr>
            <p:ph type="title" hasCustomPrompt="1"/>
          </p:nvPr>
        </p:nvSpPr>
        <p:spPr>
          <a:xfrm>
            <a:off x="605368" y="2991781"/>
            <a:ext cx="10981265" cy="576091"/>
          </a:xfrm>
          <a:prstGeom prst="rect">
            <a:avLst/>
          </a:prstGeom>
        </p:spPr>
        <p:txBody>
          <a:bodyPr vert="horz" lIns="0" tIns="45720" rIns="0" bIns="45720" rtlCol="0" anchor="ctr">
            <a:noAutofit/>
          </a:bodyPr>
          <a:lstStyle/>
          <a:p>
            <a:r>
              <a:rPr lang="en-US" dirty="0"/>
              <a:t>Click to Edit Master Title Style</a:t>
            </a:r>
          </a:p>
        </p:txBody>
      </p:sp>
      <p:sp>
        <p:nvSpPr>
          <p:cNvPr id="5" name="Text Placeholder 2"/>
          <p:cNvSpPr>
            <a:spLocks noGrp="1" noChangeAspect="1"/>
          </p:cNvSpPr>
          <p:nvPr>
            <p:ph idx="1" hasCustomPrompt="1"/>
          </p:nvPr>
        </p:nvSpPr>
        <p:spPr>
          <a:xfrm>
            <a:off x="605366" y="3617299"/>
            <a:ext cx="10981268" cy="2072872"/>
          </a:xfrm>
          <a:prstGeom prst="rect">
            <a:avLst/>
          </a:prstGeom>
        </p:spPr>
        <p:txBody>
          <a:bodyPr vert="horz" lIns="0" tIns="45720" rIns="0" bIns="45720" rtlCol="0">
            <a:noAutofit/>
          </a:bodyPr>
          <a:lstStyle>
            <a:lvl1pPr>
              <a:defRPr lang="en-US" dirty="0" smtClean="0"/>
            </a:lvl1pPr>
            <a:lvl2pPr>
              <a:defRPr lang="en-US" dirty="0" smtClean="0"/>
            </a:lvl2pPr>
            <a:lvl3pPr>
              <a:defRPr lang="en-US" dirty="0" smtClean="0"/>
            </a:lvl3pPr>
            <a:lvl4pPr>
              <a:defRPr lang="en-US" dirty="0" smtClean="0"/>
            </a:lvl4pPr>
          </a:lstStyle>
          <a:p>
            <a:pPr lvl="0">
              <a:lnSpc>
                <a:spcPct val="90000"/>
              </a:lnSpc>
            </a:pPr>
            <a:r>
              <a:rPr lang="en-US" dirty="0"/>
              <a:t>Master text styles</a:t>
            </a:r>
          </a:p>
          <a:p>
            <a:pPr lvl="1"/>
            <a:r>
              <a:rPr lang="en-US" dirty="0"/>
              <a:t>Second level</a:t>
            </a:r>
          </a:p>
          <a:p>
            <a:pPr lvl="2"/>
            <a:r>
              <a:rPr lang="en-US" dirty="0"/>
              <a:t>Third level</a:t>
            </a:r>
          </a:p>
          <a:p>
            <a:pPr lvl="3"/>
            <a:r>
              <a:rPr lang="en-US" dirty="0"/>
              <a:t>Fourth level</a:t>
            </a:r>
          </a:p>
          <a:p>
            <a:pPr lvl="3"/>
            <a:endParaRPr lang="en-US" dirty="0"/>
          </a:p>
        </p:txBody>
      </p:sp>
      <p:sp>
        <p:nvSpPr>
          <p:cNvPr id="7" name="Picture Placeholder 6"/>
          <p:cNvSpPr>
            <a:spLocks noGrp="1"/>
          </p:cNvSpPr>
          <p:nvPr>
            <p:ph type="pic" sz="quarter" idx="10" hasCustomPrompt="1"/>
          </p:nvPr>
        </p:nvSpPr>
        <p:spPr>
          <a:xfrm>
            <a:off x="0" y="97536"/>
            <a:ext cx="12192000" cy="2760133"/>
          </a:xfrm>
          <a:solidFill>
            <a:schemeClr val="bg1">
              <a:lumMod val="95000"/>
            </a:schemeClr>
          </a:solidFill>
          <a:ln>
            <a:noFill/>
          </a:ln>
        </p:spPr>
        <p:txBody>
          <a:bodyPr vert="horz" lIns="0" tIns="45717" rIns="0" bIns="45717" rtlCol="0" anchor="ctr">
            <a:noAutofit/>
          </a:bodyPr>
          <a:lstStyle>
            <a:lvl1pPr marL="243834" indent="-243834" algn="ctr">
              <a:buFontTx/>
              <a:buNone/>
              <a:defRPr lang="en-US" sz="1867" spc="0" dirty="0"/>
            </a:lvl1pPr>
          </a:lstStyle>
          <a:p>
            <a:pPr marL="0" lvl="0" indent="0" algn="ctr">
              <a:buNone/>
            </a:pPr>
            <a:r>
              <a:rPr lang="en-US" dirty="0"/>
              <a:t>Drag or insert image here. Use minimum width 1500 </a:t>
            </a:r>
            <a:r>
              <a:rPr lang="en-US" dirty="0" err="1"/>
              <a:t>px</a:t>
            </a:r>
            <a:endParaRPr lang="en-US" dirty="0"/>
          </a:p>
        </p:txBody>
      </p:sp>
      <p:pic>
        <p:nvPicPr>
          <p:cNvPr id="10" name="Picture 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Tree>
    <p:extLst>
      <p:ext uri="{BB962C8B-B14F-4D97-AF65-F5344CB8AC3E}">
        <p14:creationId xmlns:p14="http://schemas.microsoft.com/office/powerpoint/2010/main" val="2437398522"/>
      </p:ext>
    </p:extLst>
  </p:cSld>
  <p:clrMapOvr>
    <a:masterClrMapping/>
  </p:clrMapOvr>
  <p:extLst mod="1">
    <p:ext uri="{DCECCB84-F9BA-43D5-87BE-67443E8EF086}">
      <p15:sldGuideLst xmlns:p15="http://schemas.microsoft.com/office/powerpoint/2012/main">
        <p15:guide id="1" orient="horz" pos="1609">
          <p15:clr>
            <a:srgbClr val="FBAE40"/>
          </p15:clr>
        </p15:guide>
        <p15:guide id="2" orient="horz" pos="1859">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External_Image Top_white logo">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a:xfrm>
            <a:off x="0" y="1"/>
            <a:ext cx="12192000" cy="2770651"/>
          </a:xfrm>
          <a:solidFill>
            <a:schemeClr val="bg1">
              <a:lumMod val="95000"/>
            </a:schemeClr>
          </a:solidFill>
          <a:ln>
            <a:noFill/>
          </a:ln>
        </p:spPr>
        <p:txBody>
          <a:bodyPr vert="horz" lIns="0" tIns="45717" rIns="0" bIns="45717" rtlCol="0" anchor="ctr">
            <a:noAutofit/>
          </a:bodyPr>
          <a:lstStyle>
            <a:lvl1pPr marL="243834" indent="-243834" algn="ctr">
              <a:buNone/>
              <a:defRPr lang="en-US" sz="1867" spc="0" dirty="0"/>
            </a:lvl1pPr>
          </a:lstStyle>
          <a:p>
            <a:pPr marL="0" lvl="0" indent="0" algn="ctr"/>
            <a:r>
              <a:rPr lang="en-US" dirty="0"/>
              <a:t>Drag or insert image</a:t>
            </a:r>
          </a:p>
        </p:txBody>
      </p:sp>
      <p:sp>
        <p:nvSpPr>
          <p:cNvPr id="6" name="Rectangle 5"/>
          <p:cNvSpPr/>
          <p:nvPr/>
        </p:nvSpPr>
        <p:spPr>
          <a:xfrm>
            <a:off x="0" y="2770652"/>
            <a:ext cx="12192000" cy="4087349"/>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4" name="Title Placeholder 1"/>
          <p:cNvSpPr>
            <a:spLocks noGrp="1"/>
          </p:cNvSpPr>
          <p:nvPr>
            <p:ph type="title" hasCustomPrompt="1"/>
          </p:nvPr>
        </p:nvSpPr>
        <p:spPr>
          <a:xfrm>
            <a:off x="605368" y="2980657"/>
            <a:ext cx="10981265" cy="576091"/>
          </a:xfrm>
          <a:prstGeom prst="rect">
            <a:avLst/>
          </a:prstGeom>
        </p:spPr>
        <p:txBody>
          <a:bodyPr vert="horz" lIns="0" tIns="45720" rIns="0" bIns="45720" rtlCol="0" anchor="ctr">
            <a:noAutofit/>
          </a:bodyPr>
          <a:lstStyle>
            <a:lvl1pPr>
              <a:defRPr baseline="0">
                <a:solidFill>
                  <a:schemeClr val="bg1"/>
                </a:solidFill>
              </a:defRPr>
            </a:lvl1pPr>
          </a:lstStyle>
          <a:p>
            <a:r>
              <a:rPr lang="en-US" dirty="0"/>
              <a:t>Click to Edit Master Title Style</a:t>
            </a:r>
          </a:p>
        </p:txBody>
      </p:sp>
      <p:sp>
        <p:nvSpPr>
          <p:cNvPr id="5" name="Text Placeholder 2"/>
          <p:cNvSpPr>
            <a:spLocks noGrp="1" noChangeAspect="1"/>
          </p:cNvSpPr>
          <p:nvPr>
            <p:ph idx="1" hasCustomPrompt="1"/>
          </p:nvPr>
        </p:nvSpPr>
        <p:spPr>
          <a:xfrm>
            <a:off x="605366" y="3614643"/>
            <a:ext cx="10981268" cy="2568443"/>
          </a:xfrm>
          <a:prstGeom prst="rect">
            <a:avLst/>
          </a:prstGeom>
        </p:spPr>
        <p:txBody>
          <a:bodyPr vert="horz" lIns="0" tIns="45720" rIns="0" bIns="45720" rtlCol="0">
            <a:noAutofit/>
          </a:bodyPr>
          <a:lstStyle>
            <a:lvl1pPr>
              <a:lnSpc>
                <a:spcPct val="90000"/>
              </a:lnSpc>
              <a:buClr>
                <a:schemeClr val="bg1"/>
              </a:buClr>
              <a:buSzPct val="90000"/>
              <a:defRPr lang="en-US" dirty="0" smtClean="0">
                <a:solidFill>
                  <a:schemeClr val="bg1"/>
                </a:solidFill>
              </a:defRPr>
            </a:lvl1pPr>
            <a:lvl2pPr>
              <a:buClr>
                <a:schemeClr val="bg1"/>
              </a:buClr>
              <a:buSzPct val="90000"/>
              <a:defRPr lang="en-US" dirty="0" smtClean="0">
                <a:solidFill>
                  <a:schemeClr val="bg1"/>
                </a:solidFill>
              </a:defRPr>
            </a:lvl2pPr>
            <a:lvl3pPr>
              <a:buClr>
                <a:schemeClr val="bg1"/>
              </a:buClr>
              <a:buSzPct val="90000"/>
              <a:defRPr lang="en-US" dirty="0" smtClean="0">
                <a:solidFill>
                  <a:schemeClr val="bg1"/>
                </a:solidFill>
              </a:defRPr>
            </a:lvl3pPr>
            <a:lvl4pPr>
              <a:buClr>
                <a:schemeClr val="bg1"/>
              </a:buClr>
              <a:buSzPct val="90000"/>
              <a:defRPr lang="en-US" dirty="0" smtClean="0">
                <a:solidFill>
                  <a:schemeClr val="bg1"/>
                </a:solidFill>
              </a:defRPr>
            </a:lvl4pPr>
            <a:lvl5pPr>
              <a:buClr>
                <a:schemeClr val="bg1"/>
              </a:buClr>
              <a:buSzPct val="90000"/>
              <a:defRPr lang="en-US" dirty="0">
                <a:solidFill>
                  <a:schemeClr val="bg1"/>
                </a:solidFill>
              </a:defRPr>
            </a:lvl5pPr>
          </a:lstStyle>
          <a:p>
            <a:pPr lvl="0">
              <a:lnSpc>
                <a:spcPct val="90000"/>
              </a:lnSpc>
            </a:pPr>
            <a:r>
              <a:rPr lang="en-US" dirty="0"/>
              <a:t>Master text styles</a:t>
            </a:r>
          </a:p>
          <a:p>
            <a:pPr lvl="1"/>
            <a:r>
              <a:rPr lang="en-US" dirty="0"/>
              <a:t>Second level</a:t>
            </a:r>
          </a:p>
          <a:p>
            <a:pPr lvl="2"/>
            <a:r>
              <a:rPr lang="en-US" dirty="0"/>
              <a:t>Third level</a:t>
            </a:r>
          </a:p>
          <a:p>
            <a:pPr lvl="3"/>
            <a:r>
              <a:rPr lang="en-US" dirty="0"/>
              <a:t>Fourth level</a:t>
            </a:r>
          </a:p>
          <a:p>
            <a:pPr lvl="3"/>
            <a:endParaRPr lang="en-US"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166" y="6324601"/>
            <a:ext cx="1418889" cy="343808"/>
          </a:xfrm>
          <a:prstGeom prst="rect">
            <a:avLst/>
          </a:prstGeom>
        </p:spPr>
      </p:pic>
    </p:spTree>
    <p:extLst>
      <p:ext uri="{BB962C8B-B14F-4D97-AF65-F5344CB8AC3E}">
        <p14:creationId xmlns:p14="http://schemas.microsoft.com/office/powerpoint/2010/main" val="30806880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External_Quote Slide">
    <p:spTree>
      <p:nvGrpSpPr>
        <p:cNvPr id="1" name=""/>
        <p:cNvGrpSpPr/>
        <p:nvPr/>
      </p:nvGrpSpPr>
      <p:grpSpPr>
        <a:xfrm>
          <a:off x="0" y="0"/>
          <a:ext cx="0" cy="0"/>
          <a:chOff x="0" y="0"/>
          <a:chExt cx="0" cy="0"/>
        </a:xfrm>
      </p:grpSpPr>
      <p:sp>
        <p:nvSpPr>
          <p:cNvPr id="6" name="Rectangle 5"/>
          <p:cNvSpPr/>
          <p:nvPr/>
        </p:nvSpPr>
        <p:spPr>
          <a:xfrm>
            <a:off x="0" y="4027056"/>
            <a:ext cx="12192000" cy="2830944"/>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7" name="Picture Placeholder 6"/>
          <p:cNvSpPr>
            <a:spLocks noGrp="1"/>
          </p:cNvSpPr>
          <p:nvPr>
            <p:ph type="pic" sz="quarter" idx="10" hasCustomPrompt="1"/>
          </p:nvPr>
        </p:nvSpPr>
        <p:spPr>
          <a:xfrm>
            <a:off x="0" y="2"/>
            <a:ext cx="12192000" cy="4027053"/>
          </a:xfrm>
          <a:solidFill>
            <a:schemeClr val="bg1">
              <a:lumMod val="95000"/>
            </a:schemeClr>
          </a:solidFill>
          <a:ln>
            <a:noFill/>
          </a:ln>
        </p:spPr>
        <p:txBody>
          <a:bodyPr vert="horz" lIns="0" tIns="45717" rIns="0" bIns="45717" rtlCol="0" anchor="ctr">
            <a:noAutofit/>
          </a:bodyPr>
          <a:lstStyle>
            <a:lvl1pPr marL="243834" indent="-243834" algn="ctr">
              <a:buFontTx/>
              <a:buNone/>
              <a:defRPr lang="en-US" sz="1867" spc="0" dirty="0"/>
            </a:lvl1pPr>
          </a:lstStyle>
          <a:p>
            <a:pPr marL="0" lvl="0" indent="0" algn="ctr">
              <a:buNone/>
            </a:pPr>
            <a:r>
              <a:rPr lang="en-US" dirty="0"/>
              <a:t>Drag or place image for supporting quote</a:t>
            </a:r>
          </a:p>
        </p:txBody>
      </p:sp>
      <p:sp>
        <p:nvSpPr>
          <p:cNvPr id="5" name="Text Placeholder 2"/>
          <p:cNvSpPr>
            <a:spLocks noGrp="1" noChangeAspect="1"/>
          </p:cNvSpPr>
          <p:nvPr>
            <p:ph idx="1" hasCustomPrompt="1"/>
          </p:nvPr>
        </p:nvSpPr>
        <p:spPr>
          <a:xfrm>
            <a:off x="605366" y="4328160"/>
            <a:ext cx="10981268" cy="1699491"/>
          </a:xfrm>
          <a:prstGeom prst="rect">
            <a:avLst/>
          </a:prstGeom>
        </p:spPr>
        <p:txBody>
          <a:bodyPr vert="horz" lIns="0" tIns="45720" rIns="0" bIns="45720" rtlCol="0">
            <a:noAutofit/>
          </a:bodyPr>
          <a:lstStyle>
            <a:lvl1pPr marL="0" indent="0" algn="ctr">
              <a:lnSpc>
                <a:spcPct val="100000"/>
              </a:lnSpc>
              <a:buFont typeface="Arial" charset="0"/>
              <a:buNone/>
              <a:defRPr sz="1867">
                <a:solidFill>
                  <a:schemeClr val="bg1"/>
                </a:solidFill>
              </a:defRPr>
            </a:lvl1pPr>
            <a:lvl2pPr marL="609585" indent="0">
              <a:buFont typeface="Arial" charset="0"/>
              <a:buNone/>
              <a:defRPr>
                <a:solidFill>
                  <a:schemeClr val="bg1">
                    <a:lumMod val="95000"/>
                  </a:schemeClr>
                </a:solidFill>
              </a:defRPr>
            </a:lvl2pPr>
            <a:lvl3pPr marL="1219170" indent="0">
              <a:buFont typeface="Arial" charset="0"/>
              <a:buNone/>
              <a:defRPr>
                <a:solidFill>
                  <a:schemeClr val="bg1">
                    <a:lumMod val="95000"/>
                  </a:schemeClr>
                </a:solidFill>
              </a:defRPr>
            </a:lvl3pPr>
            <a:lvl4pPr marL="1828754" indent="0">
              <a:buFont typeface="Arial" charset="0"/>
              <a:buNone/>
              <a:defRPr>
                <a:solidFill>
                  <a:schemeClr val="bg1">
                    <a:lumMod val="95000"/>
                  </a:schemeClr>
                </a:solidFill>
              </a:defRPr>
            </a:lvl4pPr>
            <a:lvl5pPr marL="2438339" indent="0">
              <a:buFont typeface="Arial" charset="0"/>
              <a:buNone/>
              <a:defRPr>
                <a:solidFill>
                  <a:schemeClr val="bg1">
                    <a:lumMod val="95000"/>
                  </a:schemeClr>
                </a:solidFill>
              </a:defRPr>
            </a:lvl5pPr>
          </a:lstStyle>
          <a:p>
            <a:pPr algn="ctr">
              <a:defRPr/>
            </a:pPr>
            <a:r>
              <a:rPr lang="en-US" dirty="0">
                <a:solidFill>
                  <a:schemeClr val="bg1"/>
                </a:solidFill>
              </a:rPr>
              <a:t>“Place Quote Here”</a:t>
            </a:r>
          </a:p>
        </p:txBody>
      </p:sp>
      <p:sp>
        <p:nvSpPr>
          <p:cNvPr id="8" name="Text Placeholder 7"/>
          <p:cNvSpPr>
            <a:spLocks noGrp="1"/>
          </p:cNvSpPr>
          <p:nvPr>
            <p:ph type="body" sz="quarter" idx="12" hasCustomPrompt="1"/>
          </p:nvPr>
        </p:nvSpPr>
        <p:spPr>
          <a:xfrm>
            <a:off x="4316400" y="4788439"/>
            <a:ext cx="3708400" cy="334564"/>
          </a:xfrm>
        </p:spPr>
        <p:txBody>
          <a:bodyPr anchor="ctr"/>
          <a:lstStyle>
            <a:lvl1pPr marL="0" marR="0" indent="0" algn="ctr" defTabSz="609585" rtl="0" eaLnBrk="1" fontAlgn="auto" latinLnBrk="0" hangingPunct="1">
              <a:lnSpc>
                <a:spcPct val="90000"/>
              </a:lnSpc>
              <a:spcBef>
                <a:spcPts val="1333"/>
              </a:spcBef>
              <a:spcAft>
                <a:spcPts val="0"/>
              </a:spcAft>
              <a:buClr>
                <a:schemeClr val="bg2">
                  <a:lumMod val="50000"/>
                </a:schemeClr>
              </a:buClr>
              <a:buSzPct val="90000"/>
              <a:buFontTx/>
              <a:buNone/>
              <a:tabLst>
                <a:tab pos="243834" algn="l"/>
              </a:tabLst>
              <a:defRPr sz="1600"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marL="0" marR="0" lvl="0" indent="0" algn="ctr" defTabSz="609585" rtl="0" eaLnBrk="1" fontAlgn="auto" latinLnBrk="0" hangingPunct="1">
              <a:lnSpc>
                <a:spcPct val="90000"/>
              </a:lnSpc>
              <a:spcBef>
                <a:spcPts val="1333"/>
              </a:spcBef>
              <a:spcAft>
                <a:spcPts val="0"/>
              </a:spcAft>
              <a:buClr>
                <a:schemeClr val="bg2">
                  <a:lumMod val="50000"/>
                </a:schemeClr>
              </a:buClr>
              <a:buSzPct val="90000"/>
              <a:buFontTx/>
              <a:buNone/>
              <a:tabLst>
                <a:tab pos="243834" algn="l"/>
              </a:tabLst>
              <a:defRPr/>
            </a:pPr>
            <a:r>
              <a:rPr lang="en-US" dirty="0"/>
              <a:t>–First and Last Name, Title</a:t>
            </a: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166" y="6324601"/>
            <a:ext cx="1418889" cy="343808"/>
          </a:xfrm>
          <a:prstGeom prst="rect">
            <a:avLst/>
          </a:prstGeom>
        </p:spPr>
      </p:pic>
      <p:sp>
        <p:nvSpPr>
          <p:cNvPr id="11" name="Footer Placeholder 3"/>
          <p:cNvSpPr txBox="1">
            <a:spLocks/>
          </p:cNvSpPr>
          <p:nvPr/>
        </p:nvSpPr>
        <p:spPr>
          <a:xfrm>
            <a:off x="9593112" y="6392672"/>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r>
              <a:rPr lang="en-US" sz="1333" dirty="0" err="1">
                <a:solidFill>
                  <a:schemeClr val="bg1"/>
                </a:solidFill>
              </a:rPr>
              <a:t>ni.com</a:t>
            </a:r>
            <a:endParaRPr lang="en-US" sz="1333" dirty="0">
              <a:solidFill>
                <a:schemeClr val="bg1"/>
              </a:solidFill>
            </a:endParaRPr>
          </a:p>
        </p:txBody>
      </p:sp>
    </p:spTree>
    <p:extLst>
      <p:ext uri="{BB962C8B-B14F-4D97-AF65-F5344CB8AC3E}">
        <p14:creationId xmlns:p14="http://schemas.microsoft.com/office/powerpoint/2010/main" val="40974346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External_Divider Slide">
    <p:spTree>
      <p:nvGrpSpPr>
        <p:cNvPr id="1" name=""/>
        <p:cNvGrpSpPr/>
        <p:nvPr/>
      </p:nvGrpSpPr>
      <p:grpSpPr>
        <a:xfrm>
          <a:off x="0" y="0"/>
          <a:ext cx="0" cy="0"/>
          <a:chOff x="0" y="0"/>
          <a:chExt cx="0" cy="0"/>
        </a:xfrm>
      </p:grpSpPr>
      <p:sp>
        <p:nvSpPr>
          <p:cNvPr id="6" name="Rectangle 5"/>
          <p:cNvSpPr/>
          <p:nvPr/>
        </p:nvSpPr>
        <p:spPr>
          <a:xfrm>
            <a:off x="0" y="0"/>
            <a:ext cx="12203992" cy="6858000"/>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4" name="Text Placeholder 3"/>
          <p:cNvSpPr>
            <a:spLocks noGrp="1"/>
          </p:cNvSpPr>
          <p:nvPr>
            <p:ph type="body" sz="quarter" idx="10" hasCustomPrompt="1"/>
          </p:nvPr>
        </p:nvSpPr>
        <p:spPr>
          <a:xfrm>
            <a:off x="1" y="2766484"/>
            <a:ext cx="12204700" cy="1109133"/>
          </a:xfrm>
        </p:spPr>
        <p:txBody>
          <a:bodyPr anchor="ctr"/>
          <a:lstStyle>
            <a:lvl1pPr marL="0" marR="0" indent="0" algn="ctr" defTabSz="1219170" rtl="0" eaLnBrk="1" fontAlgn="auto" latinLnBrk="0" hangingPunct="1">
              <a:lnSpc>
                <a:spcPct val="90000"/>
              </a:lnSpc>
              <a:spcBef>
                <a:spcPts val="1333"/>
              </a:spcBef>
              <a:spcAft>
                <a:spcPts val="0"/>
              </a:spcAft>
              <a:buClr>
                <a:schemeClr val="bg2">
                  <a:lumMod val="50000"/>
                </a:schemeClr>
              </a:buClr>
              <a:buSzPct val="90000"/>
              <a:buFontTx/>
              <a:buNone/>
              <a:tabLst>
                <a:tab pos="243834" algn="l"/>
              </a:tabLst>
              <a:defRPr sz="3200">
                <a:solidFill>
                  <a:schemeClr val="bg1"/>
                </a:solidFill>
              </a:defRPr>
            </a:lvl1pPr>
            <a:lvl2pPr algn="ctr">
              <a:defRPr>
                <a:solidFill>
                  <a:schemeClr val="bg1">
                    <a:lumMod val="95000"/>
                  </a:schemeClr>
                </a:solidFill>
              </a:defRPr>
            </a:lvl2pPr>
            <a:lvl3pPr algn="ctr">
              <a:defRPr>
                <a:solidFill>
                  <a:schemeClr val="bg1">
                    <a:lumMod val="95000"/>
                  </a:schemeClr>
                </a:solidFill>
              </a:defRPr>
            </a:lvl3pPr>
            <a:lvl4pPr algn="ctr">
              <a:defRPr>
                <a:solidFill>
                  <a:schemeClr val="bg1">
                    <a:lumMod val="95000"/>
                  </a:schemeClr>
                </a:solidFill>
              </a:defRPr>
            </a:lvl4pPr>
            <a:lvl5pPr algn="ctr">
              <a:defRPr>
                <a:solidFill>
                  <a:schemeClr val="bg1">
                    <a:lumMod val="95000"/>
                  </a:schemeClr>
                </a:solidFill>
              </a:defRPr>
            </a:lvl5pPr>
          </a:lstStyle>
          <a:p>
            <a:pPr marL="0" marR="0" lvl="0" indent="0" algn="ctr" defTabSz="1219170" rtl="0" eaLnBrk="1" fontAlgn="auto" latinLnBrk="0" hangingPunct="1">
              <a:lnSpc>
                <a:spcPct val="90000"/>
              </a:lnSpc>
              <a:spcBef>
                <a:spcPts val="1333"/>
              </a:spcBef>
              <a:spcAft>
                <a:spcPts val="0"/>
              </a:spcAft>
              <a:buClr>
                <a:schemeClr val="bg2">
                  <a:lumMod val="50000"/>
                </a:schemeClr>
              </a:buClr>
              <a:buSzPct val="90000"/>
              <a:buFontTx/>
              <a:buNone/>
              <a:tabLst>
                <a:tab pos="243834" algn="l"/>
              </a:tabLst>
              <a:defRPr/>
            </a:pPr>
            <a:r>
              <a:rPr lang="en-US" dirty="0"/>
              <a:t>Topic Divider</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166" y="6324601"/>
            <a:ext cx="1418889" cy="343808"/>
          </a:xfrm>
          <a:prstGeom prst="rect">
            <a:avLst/>
          </a:prstGeom>
        </p:spPr>
      </p:pic>
      <p:sp>
        <p:nvSpPr>
          <p:cNvPr id="7" name="Footer Placeholder 3"/>
          <p:cNvSpPr txBox="1">
            <a:spLocks/>
          </p:cNvSpPr>
          <p:nvPr/>
        </p:nvSpPr>
        <p:spPr>
          <a:xfrm>
            <a:off x="9593112" y="6392672"/>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r>
              <a:rPr lang="en-US" sz="1333" dirty="0" err="1">
                <a:solidFill>
                  <a:schemeClr val="bg1"/>
                </a:solidFill>
              </a:rPr>
              <a:t>ni.com</a:t>
            </a:r>
            <a:endParaRPr lang="en-US" sz="1333" dirty="0">
              <a:solidFill>
                <a:schemeClr val="bg1"/>
              </a:solidFill>
            </a:endParaRPr>
          </a:p>
        </p:txBody>
      </p:sp>
    </p:spTree>
    <p:extLst>
      <p:ext uri="{BB962C8B-B14F-4D97-AF65-F5344CB8AC3E}">
        <p14:creationId xmlns:p14="http://schemas.microsoft.com/office/powerpoint/2010/main" val="1060267472"/>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External_Resource Link">
    <p:spTree>
      <p:nvGrpSpPr>
        <p:cNvPr id="1" name=""/>
        <p:cNvGrpSpPr/>
        <p:nvPr/>
      </p:nvGrpSpPr>
      <p:grpSpPr>
        <a:xfrm>
          <a:off x="0" y="0"/>
          <a:ext cx="0" cy="0"/>
          <a:chOff x="0" y="0"/>
          <a:chExt cx="0" cy="0"/>
        </a:xfrm>
      </p:grpSpPr>
      <p:sp>
        <p:nvSpPr>
          <p:cNvPr id="6" name="Rectangle 5"/>
          <p:cNvSpPr/>
          <p:nvPr/>
        </p:nvSpPr>
        <p:spPr>
          <a:xfrm>
            <a:off x="0" y="0"/>
            <a:ext cx="12203992" cy="6858000"/>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4" name="Text Placeholder 3"/>
          <p:cNvSpPr>
            <a:spLocks noGrp="1"/>
          </p:cNvSpPr>
          <p:nvPr>
            <p:ph type="body" sz="quarter" idx="10" hasCustomPrompt="1"/>
          </p:nvPr>
        </p:nvSpPr>
        <p:spPr>
          <a:xfrm>
            <a:off x="1" y="2766484"/>
            <a:ext cx="12204700" cy="1109133"/>
          </a:xfrm>
        </p:spPr>
        <p:txBody>
          <a:bodyPr anchor="ctr"/>
          <a:lstStyle>
            <a:lvl1pPr marL="0" indent="0" algn="ctr">
              <a:buFontTx/>
              <a:buNone/>
              <a:defRPr sz="3200">
                <a:solidFill>
                  <a:schemeClr val="bg1"/>
                </a:solidFill>
              </a:defRPr>
            </a:lvl1pPr>
            <a:lvl2pPr algn="ctr">
              <a:defRPr>
                <a:solidFill>
                  <a:schemeClr val="bg1">
                    <a:lumMod val="95000"/>
                  </a:schemeClr>
                </a:solidFill>
              </a:defRPr>
            </a:lvl2pPr>
            <a:lvl3pPr algn="ctr">
              <a:defRPr>
                <a:solidFill>
                  <a:schemeClr val="bg1">
                    <a:lumMod val="95000"/>
                  </a:schemeClr>
                </a:solidFill>
              </a:defRPr>
            </a:lvl3pPr>
            <a:lvl4pPr algn="ctr">
              <a:defRPr>
                <a:solidFill>
                  <a:schemeClr val="bg1">
                    <a:lumMod val="95000"/>
                  </a:schemeClr>
                </a:solidFill>
              </a:defRPr>
            </a:lvl4pPr>
            <a:lvl5pPr algn="ctr">
              <a:defRPr>
                <a:solidFill>
                  <a:schemeClr val="bg1">
                    <a:lumMod val="95000"/>
                  </a:schemeClr>
                </a:solidFill>
              </a:defRPr>
            </a:lvl5pPr>
          </a:lstStyle>
          <a:p>
            <a:pPr lvl="0"/>
            <a:r>
              <a:rPr lang="en-US" dirty="0"/>
              <a:t>Resource Link</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166" y="6324601"/>
            <a:ext cx="1418889" cy="343808"/>
          </a:xfrm>
          <a:prstGeom prst="rect">
            <a:avLst/>
          </a:prstGeom>
        </p:spPr>
      </p:pic>
      <p:sp>
        <p:nvSpPr>
          <p:cNvPr id="7" name="Footer Placeholder 3"/>
          <p:cNvSpPr txBox="1">
            <a:spLocks/>
          </p:cNvSpPr>
          <p:nvPr/>
        </p:nvSpPr>
        <p:spPr>
          <a:xfrm>
            <a:off x="9593112" y="6392672"/>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r>
              <a:rPr lang="en-US" sz="1333" dirty="0" err="1">
                <a:solidFill>
                  <a:schemeClr val="bg1"/>
                </a:solidFill>
              </a:rPr>
              <a:t>ni.com</a:t>
            </a:r>
            <a:endParaRPr lang="en-US" sz="1333" dirty="0">
              <a:solidFill>
                <a:schemeClr val="bg1"/>
              </a:solidFill>
            </a:endParaRPr>
          </a:p>
        </p:txBody>
      </p:sp>
    </p:spTree>
    <p:extLst>
      <p:ext uri="{BB962C8B-B14F-4D97-AF65-F5344CB8AC3E}">
        <p14:creationId xmlns:p14="http://schemas.microsoft.com/office/powerpoint/2010/main" val="2308041094"/>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F3749-1BF4-4E65-A97B-78716AE05A9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4762909-C6DC-4DE0-AD94-56F20264041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F20CBA6-270F-4A4C-B033-E6E478700950}"/>
              </a:ext>
            </a:extLst>
          </p:cNvPr>
          <p:cNvSpPr>
            <a:spLocks noGrp="1"/>
          </p:cNvSpPr>
          <p:nvPr>
            <p:ph type="dt" sz="half" idx="10"/>
          </p:nvPr>
        </p:nvSpPr>
        <p:spPr/>
        <p:txBody>
          <a:bodyPr/>
          <a:lstStyle/>
          <a:p>
            <a:fld id="{C949E0C6-4040-428A-B9D1-B13AE5193222}" type="datetimeFigureOut">
              <a:rPr lang="en-US" smtClean="0"/>
              <a:t>8/22/2018</a:t>
            </a:fld>
            <a:endParaRPr lang="en-US"/>
          </a:p>
        </p:txBody>
      </p:sp>
      <p:sp>
        <p:nvSpPr>
          <p:cNvPr id="5" name="Footer Placeholder 4">
            <a:extLst>
              <a:ext uri="{FF2B5EF4-FFF2-40B4-BE49-F238E27FC236}">
                <a16:creationId xmlns:a16="http://schemas.microsoft.com/office/drawing/2014/main" id="{302B2F0D-22F3-4CFD-8319-DA0B41F4A9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1CC8FF-B79C-4E39-8FB1-D8601FDE5F3E}"/>
              </a:ext>
            </a:extLst>
          </p:cNvPr>
          <p:cNvSpPr>
            <a:spLocks noGrp="1"/>
          </p:cNvSpPr>
          <p:nvPr>
            <p:ph type="sldNum" sz="quarter" idx="12"/>
          </p:nvPr>
        </p:nvSpPr>
        <p:spPr/>
        <p:txBody>
          <a:bodyPr/>
          <a:lstStyle/>
          <a:p>
            <a:fld id="{E1D8C167-E88A-4007-81BC-4657AE0E78E8}" type="slidenum">
              <a:rPr lang="en-US" smtClean="0"/>
              <a:t>‹#›</a:t>
            </a:fld>
            <a:endParaRPr lang="en-US"/>
          </a:p>
        </p:txBody>
      </p:sp>
    </p:spTree>
    <p:extLst>
      <p:ext uri="{BB962C8B-B14F-4D97-AF65-F5344CB8AC3E}">
        <p14:creationId xmlns:p14="http://schemas.microsoft.com/office/powerpoint/2010/main" val="10027698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External_Title Slide">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2"/>
            <a:ext cx="12203992" cy="4375505"/>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2" name="Title 1"/>
          <p:cNvSpPr>
            <a:spLocks noGrp="1"/>
          </p:cNvSpPr>
          <p:nvPr>
            <p:ph type="ctrTitle" hasCustomPrompt="1"/>
          </p:nvPr>
        </p:nvSpPr>
        <p:spPr>
          <a:xfrm>
            <a:off x="605368" y="1121833"/>
            <a:ext cx="10981265" cy="2387600"/>
          </a:xfrm>
        </p:spPr>
        <p:txBody>
          <a:bodyPr anchor="b"/>
          <a:lstStyle>
            <a:lvl1pPr algn="ctr">
              <a:defRPr sz="3733" baseline="0">
                <a:solidFill>
                  <a:schemeClr val="bg1"/>
                </a:solidFill>
              </a:defRPr>
            </a:lvl1pPr>
          </a:lstStyle>
          <a:p>
            <a:r>
              <a:rPr lang="en-US" dirty="0"/>
              <a:t>Presentation Title</a:t>
            </a:r>
          </a:p>
        </p:txBody>
      </p:sp>
      <p:sp>
        <p:nvSpPr>
          <p:cNvPr id="3" name="Subtitle 2"/>
          <p:cNvSpPr>
            <a:spLocks noGrp="1"/>
          </p:cNvSpPr>
          <p:nvPr>
            <p:ph type="subTitle" idx="1" hasCustomPrompt="1"/>
          </p:nvPr>
        </p:nvSpPr>
        <p:spPr>
          <a:xfrm>
            <a:off x="605367" y="3509434"/>
            <a:ext cx="10981267" cy="757767"/>
          </a:xfrm>
        </p:spPr>
        <p:txBody>
          <a:bodyPr/>
          <a:lstStyle>
            <a:lvl1pPr marL="0" marR="0" indent="0" algn="ctr" defTabSz="1219170" rtl="0" eaLnBrk="1" fontAlgn="auto" latinLnBrk="0" hangingPunct="1">
              <a:lnSpc>
                <a:spcPts val="2133"/>
              </a:lnSpc>
              <a:spcBef>
                <a:spcPts val="1333"/>
              </a:spcBef>
              <a:spcAft>
                <a:spcPts val="0"/>
              </a:spcAft>
              <a:buClrTx/>
              <a:buSzTx/>
              <a:buFont typeface="Arial"/>
              <a:buNone/>
              <a:tabLst/>
              <a:defRPr sz="2400" baseline="0">
                <a:solidFill>
                  <a:schemeClr val="bg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dirty="0"/>
              <a:t>Subhead</a:t>
            </a:r>
          </a:p>
        </p:txBody>
      </p:sp>
      <p:sp>
        <p:nvSpPr>
          <p:cNvPr id="17" name="Text Placeholder 16"/>
          <p:cNvSpPr>
            <a:spLocks noGrp="1"/>
          </p:cNvSpPr>
          <p:nvPr>
            <p:ph type="body" sz="quarter" idx="12" hasCustomPrompt="1"/>
          </p:nvPr>
        </p:nvSpPr>
        <p:spPr>
          <a:xfrm>
            <a:off x="605367" y="4631266"/>
            <a:ext cx="10981267" cy="414868"/>
          </a:xfrm>
        </p:spPr>
        <p:txBody>
          <a:bodyPr/>
          <a:lstStyle>
            <a:lvl1pPr marL="0" marR="0" indent="0" algn="ctr" defTabSz="1219170" rtl="0" eaLnBrk="1" fontAlgn="auto" latinLnBrk="0" hangingPunct="1">
              <a:lnSpc>
                <a:spcPct val="100000"/>
              </a:lnSpc>
              <a:spcBef>
                <a:spcPts val="533"/>
              </a:spcBef>
              <a:spcAft>
                <a:spcPts val="800"/>
              </a:spcAft>
              <a:buClr>
                <a:schemeClr val="bg2">
                  <a:lumMod val="50000"/>
                </a:schemeClr>
              </a:buClr>
              <a:buSzPct val="70000"/>
              <a:buFont typeface="Wingdings" charset="2"/>
              <a:buNone/>
              <a:tabLst>
                <a:tab pos="243411" algn="l"/>
                <a:tab pos="4944410" algn="l"/>
              </a:tabLst>
              <a:defRPr sz="2133">
                <a:solidFill>
                  <a:schemeClr val="bg2">
                    <a:lumMod val="50000"/>
                  </a:schemeClr>
                </a:solidFill>
              </a:defRPr>
            </a:lvl1pPr>
          </a:lstStyle>
          <a:p>
            <a:pPr algn="ctr">
              <a:spcAft>
                <a:spcPts val="600"/>
              </a:spcAft>
            </a:pPr>
            <a:r>
              <a:rPr lang="en-US" dirty="0">
                <a:solidFill>
                  <a:schemeClr val="tx1">
                    <a:lumMod val="50000"/>
                    <a:lumOff val="50000"/>
                  </a:schemeClr>
                </a:solidFill>
              </a:rPr>
              <a:t>Speaker</a:t>
            </a:r>
            <a:endParaRPr lang="en-US" sz="1867" dirty="0">
              <a:solidFill>
                <a:schemeClr val="bg1">
                  <a:lumMod val="65000"/>
                </a:schemeClr>
              </a:solidFill>
            </a:endParaRPr>
          </a:p>
        </p:txBody>
      </p:sp>
      <p:sp>
        <p:nvSpPr>
          <p:cNvPr id="21" name="Text Placeholder 20"/>
          <p:cNvSpPr>
            <a:spLocks noGrp="1"/>
          </p:cNvSpPr>
          <p:nvPr>
            <p:ph type="body" sz="quarter" idx="13" hasCustomPrompt="1"/>
          </p:nvPr>
        </p:nvSpPr>
        <p:spPr>
          <a:xfrm>
            <a:off x="605367" y="5046134"/>
            <a:ext cx="10981267" cy="463551"/>
          </a:xfrm>
        </p:spPr>
        <p:txBody>
          <a:bodyPr/>
          <a:lstStyle>
            <a:lvl1pPr marL="0" marR="0" indent="0" algn="ctr" defTabSz="1219170" rtl="0" eaLnBrk="1" fontAlgn="auto" latinLnBrk="0" hangingPunct="1">
              <a:lnSpc>
                <a:spcPct val="100000"/>
              </a:lnSpc>
              <a:spcBef>
                <a:spcPts val="533"/>
              </a:spcBef>
              <a:spcAft>
                <a:spcPts val="800"/>
              </a:spcAft>
              <a:buClr>
                <a:schemeClr val="bg2">
                  <a:lumMod val="50000"/>
                </a:schemeClr>
              </a:buClr>
              <a:buSzPct val="70000"/>
              <a:buFont typeface="Wingdings" charset="2"/>
              <a:buNone/>
              <a:tabLst>
                <a:tab pos="243834" algn="l"/>
              </a:tabLst>
              <a:defRPr sz="1867">
                <a:solidFill>
                  <a:schemeClr val="bg2">
                    <a:lumMod val="50000"/>
                  </a:schemeClr>
                </a:solidFill>
              </a:defRPr>
            </a:lvl1pPr>
          </a:lstStyle>
          <a:p>
            <a:pPr>
              <a:spcAft>
                <a:spcPts val="600"/>
              </a:spcAft>
            </a:pPr>
            <a:r>
              <a:rPr lang="en-US" dirty="0">
                <a:solidFill>
                  <a:schemeClr val="bg1">
                    <a:lumMod val="65000"/>
                  </a:schemeClr>
                </a:solidFill>
              </a:rPr>
              <a:t>Title</a:t>
            </a:r>
          </a:p>
        </p:txBody>
      </p:sp>
      <p:pic>
        <p:nvPicPr>
          <p:cNvPr id="11" name="Picture 10"/>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
        <p:nvSpPr>
          <p:cNvPr id="10" name="Footer Placeholder 3"/>
          <p:cNvSpPr txBox="1">
            <a:spLocks/>
          </p:cNvSpPr>
          <p:nvPr/>
        </p:nvSpPr>
        <p:spPr>
          <a:xfrm>
            <a:off x="9593112" y="6392672"/>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r>
              <a:rPr lang="en-US" sz="1333" dirty="0" err="1"/>
              <a:t>ni.com</a:t>
            </a:r>
            <a:endParaRPr lang="en-US" sz="1333" dirty="0"/>
          </a:p>
        </p:txBody>
      </p:sp>
    </p:spTree>
    <p:extLst>
      <p:ext uri="{BB962C8B-B14F-4D97-AF65-F5344CB8AC3E}">
        <p14:creationId xmlns:p14="http://schemas.microsoft.com/office/powerpoint/2010/main" val="215028558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949E0C6-4040-428A-B9D1-B13AE5193222}" type="datetimeFigureOut">
              <a:rPr lang="en-US" smtClean="0"/>
              <a:t>8/22/2018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D8C167-E88A-4007-81BC-4657AE0E78E8}" type="slidenum">
              <a:rPr lang="en-US" smtClean="0"/>
              <a:t>‹#›</a:t>
            </a:fld>
            <a:endParaRPr lang="en-US"/>
          </a:p>
        </p:txBody>
      </p:sp>
    </p:spTree>
    <p:extLst>
      <p:ext uri="{BB962C8B-B14F-4D97-AF65-F5344CB8AC3E}">
        <p14:creationId xmlns:p14="http://schemas.microsoft.com/office/powerpoint/2010/main" val="354678710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cSld name="Divider Slid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1" y="2766484"/>
            <a:ext cx="12204700" cy="1109133"/>
          </a:xfrm>
        </p:spPr>
        <p:txBody>
          <a:bodyPr anchor="ctr"/>
          <a:lstStyle>
            <a:lvl1pPr marL="0" marR="0" indent="0" algn="ctr" defTabSz="1219170" rtl="0" eaLnBrk="1" fontAlgn="auto" latinLnBrk="0" hangingPunct="1">
              <a:lnSpc>
                <a:spcPct val="90000"/>
              </a:lnSpc>
              <a:spcBef>
                <a:spcPts val="1333"/>
              </a:spcBef>
              <a:spcAft>
                <a:spcPts val="0"/>
              </a:spcAft>
              <a:buClr>
                <a:schemeClr val="bg2">
                  <a:lumMod val="50000"/>
                </a:schemeClr>
              </a:buClr>
              <a:buSzPct val="90000"/>
              <a:buFontTx/>
              <a:buNone/>
              <a:tabLst>
                <a:tab pos="243834" algn="l"/>
              </a:tabLst>
              <a:defRPr sz="3200">
                <a:solidFill>
                  <a:schemeClr val="bg1"/>
                </a:solidFill>
              </a:defRPr>
            </a:lvl1pPr>
            <a:lvl2pPr algn="ctr">
              <a:defRPr>
                <a:solidFill>
                  <a:schemeClr val="bg1">
                    <a:lumMod val="95000"/>
                  </a:schemeClr>
                </a:solidFill>
              </a:defRPr>
            </a:lvl2pPr>
            <a:lvl3pPr algn="ctr">
              <a:defRPr>
                <a:solidFill>
                  <a:schemeClr val="bg1">
                    <a:lumMod val="95000"/>
                  </a:schemeClr>
                </a:solidFill>
              </a:defRPr>
            </a:lvl3pPr>
            <a:lvl4pPr algn="ctr">
              <a:defRPr>
                <a:solidFill>
                  <a:schemeClr val="bg1">
                    <a:lumMod val="95000"/>
                  </a:schemeClr>
                </a:solidFill>
              </a:defRPr>
            </a:lvl4pPr>
            <a:lvl5pPr algn="ctr">
              <a:defRPr>
                <a:solidFill>
                  <a:schemeClr val="bg1">
                    <a:lumMod val="95000"/>
                  </a:schemeClr>
                </a:solidFill>
              </a:defRPr>
            </a:lvl5pPr>
          </a:lstStyle>
          <a:p>
            <a:pPr marL="0" marR="0" lvl="0" indent="0" algn="ctr" defTabSz="1219170" rtl="0" eaLnBrk="1" fontAlgn="auto" latinLnBrk="0" hangingPunct="1">
              <a:lnSpc>
                <a:spcPct val="90000"/>
              </a:lnSpc>
              <a:spcBef>
                <a:spcPts val="1333"/>
              </a:spcBef>
              <a:spcAft>
                <a:spcPts val="0"/>
              </a:spcAft>
              <a:buClr>
                <a:schemeClr val="bg2">
                  <a:lumMod val="50000"/>
                </a:schemeClr>
              </a:buClr>
              <a:buSzPct val="90000"/>
              <a:buFontTx/>
              <a:buNone/>
              <a:tabLst>
                <a:tab pos="243834" algn="l"/>
              </a:tabLst>
              <a:defRPr/>
            </a:pPr>
            <a:r>
              <a:rPr lang="en-US" dirty="0"/>
              <a:t>Topic Divider</a:t>
            </a:r>
          </a:p>
        </p:txBody>
      </p:sp>
      <p:sp>
        <p:nvSpPr>
          <p:cNvPr id="8" name="Text Placeholder 7"/>
          <p:cNvSpPr>
            <a:spLocks noGrp="1"/>
          </p:cNvSpPr>
          <p:nvPr>
            <p:ph type="body" sz="quarter" idx="12" hasCustomPrompt="1"/>
          </p:nvPr>
        </p:nvSpPr>
        <p:spPr>
          <a:xfrm>
            <a:off x="9765792" y="6400800"/>
            <a:ext cx="1828800" cy="243840"/>
          </a:xfrm>
        </p:spPr>
        <p:txBody>
          <a:bodyPr anchor="ctr"/>
          <a:lstStyle>
            <a:lvl1pPr marL="0" indent="0" algn="r">
              <a:buFontTx/>
              <a:buNone/>
              <a:defRPr sz="1467">
                <a:solidFill>
                  <a:schemeClr val="bg1"/>
                </a:solidFill>
              </a:defRPr>
            </a:lvl1pPr>
          </a:lstStyle>
          <a:p>
            <a:r>
              <a:rPr lang="en-US" dirty="0"/>
              <a:t>ni.com</a:t>
            </a:r>
          </a:p>
        </p:txBody>
      </p:sp>
    </p:spTree>
    <p:extLst>
      <p:ext uri="{BB962C8B-B14F-4D97-AF65-F5344CB8AC3E}">
        <p14:creationId xmlns:p14="http://schemas.microsoft.com/office/powerpoint/2010/main" val="18090033"/>
      </p:ext>
    </p:extLst>
  </p:cSld>
  <p:clrMapOvr>
    <a:masterClrMapping/>
  </p:clrMapOvr>
  <p:extLst mod="1">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cSld name="Text_1 Line Heading">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605367" y="365760"/>
            <a:ext cx="10972800" cy="609600"/>
          </a:xfrm>
          <a:prstGeom prst="rect">
            <a:avLst/>
          </a:prstGeom>
        </p:spPr>
        <p:txBody>
          <a:bodyPr vert="horz" lIns="0" tIns="45720" rIns="0" bIns="45720" rtlCol="0" anchor="ctr">
            <a:noAutofit/>
          </a:bodyPr>
          <a:lstStyle>
            <a:lvl1pPr>
              <a:defRPr lang="en-US" dirty="0"/>
            </a:lvl1pPr>
          </a:lstStyle>
          <a:p>
            <a:pPr lvl="0"/>
            <a:r>
              <a:rPr lang="en-US" dirty="0"/>
              <a:t>Click to Edit Master Title Style</a:t>
            </a:r>
          </a:p>
        </p:txBody>
      </p:sp>
      <p:sp>
        <p:nvSpPr>
          <p:cNvPr id="5" name="Text Placeholder 2"/>
          <p:cNvSpPr>
            <a:spLocks noGrp="1"/>
          </p:cNvSpPr>
          <p:nvPr>
            <p:ph idx="1" hasCustomPrompt="1"/>
          </p:nvPr>
        </p:nvSpPr>
        <p:spPr>
          <a:xfrm>
            <a:off x="605367" y="975361"/>
            <a:ext cx="10972800" cy="4896273"/>
          </a:xfrm>
          <a:prstGeom prst="rect">
            <a:avLst/>
          </a:prstGeom>
        </p:spPr>
        <p:txBody>
          <a:bodyPr vert="horz" lIns="0" tIns="45717" rIns="0" bIns="45717" rtlCol="0">
            <a:noAutofit/>
          </a:bodyPr>
          <a:lstStyle>
            <a:lvl1pPr>
              <a:defRPr lang="en-US" dirty="0" smtClean="0"/>
            </a:lvl1pPr>
            <a:lvl2pPr>
              <a:defRPr lang="en-US" dirty="0" smtClean="0"/>
            </a:lvl2pPr>
            <a:lvl3pPr>
              <a:defRPr lang="en-US" dirty="0" smtClean="0"/>
            </a:lvl3pPr>
            <a:lvl4pPr>
              <a:defRPr lang="en-US" dirty="0" smtClean="0"/>
            </a:lvl4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a:p>
            <a:pPr lvl="0"/>
            <a:endParaRPr lang="en-US" dirty="0"/>
          </a:p>
          <a:p>
            <a:pPr lvl="0"/>
            <a:endParaRPr lang="en-US" dirty="0"/>
          </a:p>
        </p:txBody>
      </p:sp>
    </p:spTree>
    <p:extLst>
      <p:ext uri="{BB962C8B-B14F-4D97-AF65-F5344CB8AC3E}">
        <p14:creationId xmlns:p14="http://schemas.microsoft.com/office/powerpoint/2010/main" val="572658188"/>
      </p:ext>
    </p:extLst>
  </p:cSld>
  <p:clrMapOvr>
    <a:masterClrMapping/>
  </p:clrMapOvr>
  <p:extLst mod="1">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External_Title Slide w/o Subhea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2"/>
            <a:ext cx="12203992" cy="4375505"/>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2" name="Title 1"/>
          <p:cNvSpPr>
            <a:spLocks noGrp="1"/>
          </p:cNvSpPr>
          <p:nvPr>
            <p:ph type="ctrTitle" hasCustomPrompt="1"/>
          </p:nvPr>
        </p:nvSpPr>
        <p:spPr>
          <a:xfrm>
            <a:off x="605368" y="1121833"/>
            <a:ext cx="10981265" cy="2815167"/>
          </a:xfrm>
        </p:spPr>
        <p:txBody>
          <a:bodyPr anchor="b"/>
          <a:lstStyle>
            <a:lvl1pPr algn="ctr">
              <a:defRPr sz="3733" baseline="0">
                <a:solidFill>
                  <a:schemeClr val="bg1"/>
                </a:solidFill>
              </a:defRPr>
            </a:lvl1pPr>
          </a:lstStyle>
          <a:p>
            <a:r>
              <a:rPr lang="en-US" dirty="0"/>
              <a:t>Presentation Title</a:t>
            </a:r>
          </a:p>
        </p:txBody>
      </p:sp>
      <p:sp>
        <p:nvSpPr>
          <p:cNvPr id="17" name="Text Placeholder 16"/>
          <p:cNvSpPr>
            <a:spLocks noGrp="1"/>
          </p:cNvSpPr>
          <p:nvPr>
            <p:ph type="body" sz="quarter" idx="12" hasCustomPrompt="1"/>
          </p:nvPr>
        </p:nvSpPr>
        <p:spPr>
          <a:xfrm>
            <a:off x="605367" y="4631266"/>
            <a:ext cx="10981267" cy="414868"/>
          </a:xfrm>
        </p:spPr>
        <p:txBody>
          <a:bodyPr/>
          <a:lstStyle>
            <a:lvl1pPr marL="0" marR="0" indent="0" algn="ctr" defTabSz="1219170" rtl="0" eaLnBrk="1" fontAlgn="auto" latinLnBrk="0" hangingPunct="1">
              <a:lnSpc>
                <a:spcPct val="100000"/>
              </a:lnSpc>
              <a:spcBef>
                <a:spcPts val="533"/>
              </a:spcBef>
              <a:spcAft>
                <a:spcPts val="800"/>
              </a:spcAft>
              <a:buClr>
                <a:schemeClr val="bg2">
                  <a:lumMod val="50000"/>
                </a:schemeClr>
              </a:buClr>
              <a:buSzPct val="70000"/>
              <a:buFont typeface="Wingdings" charset="2"/>
              <a:buNone/>
              <a:tabLst>
                <a:tab pos="243411" algn="l"/>
                <a:tab pos="4944410" algn="l"/>
              </a:tabLst>
              <a:defRPr sz="2133">
                <a:solidFill>
                  <a:schemeClr val="bg2">
                    <a:lumMod val="50000"/>
                  </a:schemeClr>
                </a:solidFill>
              </a:defRPr>
            </a:lvl1pPr>
          </a:lstStyle>
          <a:p>
            <a:pPr algn="ctr">
              <a:spcAft>
                <a:spcPts val="600"/>
              </a:spcAft>
            </a:pPr>
            <a:r>
              <a:rPr lang="en-US" dirty="0">
                <a:solidFill>
                  <a:schemeClr val="tx1">
                    <a:lumMod val="50000"/>
                    <a:lumOff val="50000"/>
                  </a:schemeClr>
                </a:solidFill>
              </a:rPr>
              <a:t>Speaker</a:t>
            </a:r>
            <a:endParaRPr lang="en-US" sz="1867" dirty="0">
              <a:solidFill>
                <a:schemeClr val="bg1">
                  <a:lumMod val="65000"/>
                </a:schemeClr>
              </a:solidFill>
            </a:endParaRPr>
          </a:p>
        </p:txBody>
      </p:sp>
      <p:sp>
        <p:nvSpPr>
          <p:cNvPr id="21" name="Text Placeholder 20"/>
          <p:cNvSpPr>
            <a:spLocks noGrp="1"/>
          </p:cNvSpPr>
          <p:nvPr>
            <p:ph type="body" sz="quarter" idx="13" hasCustomPrompt="1"/>
          </p:nvPr>
        </p:nvSpPr>
        <p:spPr>
          <a:xfrm>
            <a:off x="605367" y="5046134"/>
            <a:ext cx="10981267" cy="463551"/>
          </a:xfrm>
        </p:spPr>
        <p:txBody>
          <a:bodyPr/>
          <a:lstStyle>
            <a:lvl1pPr marL="0" marR="0" indent="0" algn="ctr" defTabSz="1219170" rtl="0" eaLnBrk="1" fontAlgn="auto" latinLnBrk="0" hangingPunct="1">
              <a:lnSpc>
                <a:spcPct val="100000"/>
              </a:lnSpc>
              <a:spcBef>
                <a:spcPts val="533"/>
              </a:spcBef>
              <a:spcAft>
                <a:spcPts val="800"/>
              </a:spcAft>
              <a:buClr>
                <a:schemeClr val="bg2">
                  <a:lumMod val="50000"/>
                </a:schemeClr>
              </a:buClr>
              <a:buSzPct val="70000"/>
              <a:buFont typeface="Wingdings" charset="2"/>
              <a:buNone/>
              <a:tabLst>
                <a:tab pos="243834" algn="l"/>
              </a:tabLst>
              <a:defRPr sz="1867">
                <a:solidFill>
                  <a:schemeClr val="bg2">
                    <a:lumMod val="50000"/>
                  </a:schemeClr>
                </a:solidFill>
              </a:defRPr>
            </a:lvl1pPr>
          </a:lstStyle>
          <a:p>
            <a:pPr>
              <a:spcAft>
                <a:spcPts val="600"/>
              </a:spcAft>
            </a:pPr>
            <a:r>
              <a:rPr lang="en-US" dirty="0">
                <a:solidFill>
                  <a:schemeClr val="bg1">
                    <a:lumMod val="65000"/>
                  </a:schemeClr>
                </a:solidFill>
              </a:rPr>
              <a:t>Title</a:t>
            </a:r>
          </a:p>
        </p:txBody>
      </p:sp>
      <p:pic>
        <p:nvPicPr>
          <p:cNvPr id="11" name="Picture 10"/>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
        <p:nvSpPr>
          <p:cNvPr id="8" name="Footer Placeholder 3"/>
          <p:cNvSpPr txBox="1">
            <a:spLocks/>
          </p:cNvSpPr>
          <p:nvPr/>
        </p:nvSpPr>
        <p:spPr>
          <a:xfrm>
            <a:off x="9593112" y="6392672"/>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r>
              <a:rPr lang="en-US" sz="1333" dirty="0" err="1"/>
              <a:t>ni.com</a:t>
            </a:r>
            <a:endParaRPr lang="en-US" sz="1333" dirty="0"/>
          </a:p>
        </p:txBody>
      </p:sp>
    </p:spTree>
    <p:extLst>
      <p:ext uri="{BB962C8B-B14F-4D97-AF65-F5344CB8AC3E}">
        <p14:creationId xmlns:p14="http://schemas.microsoft.com/office/powerpoint/2010/main" val="2593547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External_1 Line Heading">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605367" y="365760"/>
            <a:ext cx="10972800" cy="609600"/>
          </a:xfrm>
          <a:prstGeom prst="rect">
            <a:avLst/>
          </a:prstGeom>
        </p:spPr>
        <p:txBody>
          <a:bodyPr vert="horz" lIns="0" tIns="45720" rIns="0" bIns="45720" rtlCol="0" anchor="ctr">
            <a:noAutofit/>
          </a:bodyPr>
          <a:lstStyle>
            <a:lvl1pPr>
              <a:defRPr lang="en-US" dirty="0"/>
            </a:lvl1pPr>
          </a:lstStyle>
          <a:p>
            <a:pPr lvl="0"/>
            <a:r>
              <a:rPr lang="en-US" dirty="0"/>
              <a:t>Click to Edit Master Title Style</a:t>
            </a:r>
          </a:p>
        </p:txBody>
      </p:sp>
      <p:sp>
        <p:nvSpPr>
          <p:cNvPr id="5" name="Text Placeholder 2"/>
          <p:cNvSpPr>
            <a:spLocks noGrp="1"/>
          </p:cNvSpPr>
          <p:nvPr>
            <p:ph idx="1" hasCustomPrompt="1"/>
          </p:nvPr>
        </p:nvSpPr>
        <p:spPr>
          <a:xfrm>
            <a:off x="605367" y="975361"/>
            <a:ext cx="10972800" cy="4896273"/>
          </a:xfrm>
          <a:prstGeom prst="rect">
            <a:avLst/>
          </a:prstGeom>
        </p:spPr>
        <p:txBody>
          <a:bodyPr vert="horz" lIns="0" tIns="45717" rIns="0" bIns="45717" rtlCol="0">
            <a:noAutofit/>
          </a:bodyPr>
          <a:lstStyle>
            <a:lvl1pPr>
              <a:defRPr lang="en-US" dirty="0" smtClean="0"/>
            </a:lvl1pPr>
            <a:lvl2pPr>
              <a:defRPr lang="en-US" dirty="0" smtClean="0"/>
            </a:lvl2pPr>
            <a:lvl3pPr>
              <a:defRPr lang="en-US" dirty="0" smtClean="0"/>
            </a:lvl3pPr>
            <a:lvl4pPr>
              <a:defRPr lang="en-US" dirty="0" smtClean="0"/>
            </a:lvl4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a:p>
            <a:pPr lvl="0"/>
            <a:endParaRPr lang="en-US" dirty="0"/>
          </a:p>
          <a:p>
            <a:pPr lvl="0"/>
            <a:endParaRPr lang="en-US" dirty="0"/>
          </a:p>
        </p:txBody>
      </p:sp>
      <p:sp>
        <p:nvSpPr>
          <p:cNvPr id="16" name="Rectangle 1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pic>
        <p:nvPicPr>
          <p:cNvPr id="8" name="Picture 7"/>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Tree>
    <p:extLst>
      <p:ext uri="{BB962C8B-B14F-4D97-AF65-F5344CB8AC3E}">
        <p14:creationId xmlns:p14="http://schemas.microsoft.com/office/powerpoint/2010/main" val="746586888"/>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External_2 Line Heading">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605367" y="342901"/>
            <a:ext cx="10972800" cy="1103713"/>
          </a:xfrm>
          <a:prstGeom prst="rect">
            <a:avLst/>
          </a:prstGeom>
        </p:spPr>
        <p:txBody>
          <a:bodyPr vert="horz" lIns="0" tIns="45720" rIns="0" bIns="45720" rtlCol="0" anchor="ctr">
            <a:noAutofit/>
          </a:bodyPr>
          <a:lstStyle>
            <a:lvl1pPr algn="l" defTabSz="1219170" rtl="0" eaLnBrk="1" latinLnBrk="0" hangingPunct="1">
              <a:lnSpc>
                <a:spcPct val="100000"/>
              </a:lnSpc>
              <a:spcBef>
                <a:spcPct val="0"/>
              </a:spcBef>
              <a:buNone/>
              <a:defRPr lang="en-US" sz="3200" b="0" i="0" kern="1000" spc="0" baseline="0" dirty="0">
                <a:solidFill>
                  <a:schemeClr val="bg2">
                    <a:lumMod val="25000"/>
                  </a:schemeClr>
                </a:solidFill>
                <a:latin typeface="+mn-lt"/>
                <a:ea typeface="Arial" charset="0"/>
                <a:cs typeface="Arial" charset="0"/>
              </a:defRPr>
            </a:lvl1pPr>
          </a:lstStyle>
          <a:p>
            <a:r>
              <a:rPr lang="en-US" dirty="0"/>
              <a:t>Click to Edit Master Title Style</a:t>
            </a:r>
            <a:br>
              <a:rPr lang="en-US" dirty="0"/>
            </a:br>
            <a:r>
              <a:rPr lang="en-US" dirty="0"/>
              <a:t>For Two Line Header</a:t>
            </a:r>
          </a:p>
        </p:txBody>
      </p:sp>
      <p:sp>
        <p:nvSpPr>
          <p:cNvPr id="5" name="Text Placeholder 2"/>
          <p:cNvSpPr>
            <a:spLocks noGrp="1"/>
          </p:cNvSpPr>
          <p:nvPr>
            <p:ph idx="1" hasCustomPrompt="1"/>
          </p:nvPr>
        </p:nvSpPr>
        <p:spPr>
          <a:xfrm>
            <a:off x="605367" y="1463547"/>
            <a:ext cx="10972800" cy="4433476"/>
          </a:xfrm>
          <a:prstGeom prst="rect">
            <a:avLst/>
          </a:prstGeom>
        </p:spPr>
        <p:txBody>
          <a:bodyPr vert="horz" lIns="0" tIns="45717" rIns="0" bIns="45717" rtlCol="0">
            <a:noAutofit/>
          </a:bodyPr>
          <a:lstStyle>
            <a:lvl1pPr>
              <a:defRPr lang="en-US" dirty="0" smtClean="0"/>
            </a:lvl1pPr>
            <a:lvl2pPr>
              <a:defRPr lang="en-US" dirty="0" smtClean="0"/>
            </a:lvl2pPr>
            <a:lvl3pPr>
              <a:defRPr lang="en-US" dirty="0" smtClean="0"/>
            </a:lvl3pPr>
            <a:lvl4pPr>
              <a:defRPr lang="en-US" dirty="0" smtClean="0"/>
            </a:lvl4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a:p>
            <a:pPr lvl="0"/>
            <a:endParaRPr lang="en-US" dirty="0"/>
          </a:p>
          <a:p>
            <a:pPr lvl="0"/>
            <a:endParaRPr lang="en-US" dirty="0"/>
          </a:p>
        </p:txBody>
      </p:sp>
      <p:sp>
        <p:nvSpPr>
          <p:cNvPr id="16" name="Rectangle 1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pic>
        <p:nvPicPr>
          <p:cNvPr id="8" name="Picture 7"/>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Tree>
    <p:extLst>
      <p:ext uri="{BB962C8B-B14F-4D97-AF65-F5344CB8AC3E}">
        <p14:creationId xmlns:p14="http://schemas.microsoft.com/office/powerpoint/2010/main" val="3675946579"/>
      </p:ext>
    </p:extLst>
  </p:cSld>
  <p:clrMapOvr>
    <a:masterClrMapping/>
  </p:clrMapOvr>
  <p:extLst mod="1">
    <p:ext uri="{DCECCB84-F9BA-43D5-87BE-67443E8EF086}">
      <p15:sldGuideLst xmlns:p15="http://schemas.microsoft.com/office/powerpoint/2012/main">
        <p15:guide id="2" pos="2880">
          <p15:clr>
            <a:srgbClr val="FBAE40"/>
          </p15:clr>
        </p15:guide>
        <p15:guide id="3" orient="horz" pos="1620">
          <p15:clr>
            <a:srgbClr val="FBAE40"/>
          </p15:clr>
        </p15:guide>
        <p15:guide id="4" orient="horz" pos="86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External_1 Heading with Subhead">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605367" y="365760"/>
            <a:ext cx="10972800" cy="609600"/>
          </a:xfrm>
          <a:prstGeom prst="rect">
            <a:avLst/>
          </a:prstGeom>
        </p:spPr>
        <p:txBody>
          <a:bodyPr vert="horz" lIns="0" tIns="45720" rIns="0" bIns="45720" rtlCol="0" anchor="ctr">
            <a:noAutofit/>
          </a:bodyPr>
          <a:lstStyle/>
          <a:p>
            <a:r>
              <a:rPr lang="en-US" dirty="0"/>
              <a:t>Click to Edit Master Title Style</a:t>
            </a:r>
          </a:p>
        </p:txBody>
      </p:sp>
      <p:sp>
        <p:nvSpPr>
          <p:cNvPr id="5" name="Text Placeholder 2"/>
          <p:cNvSpPr>
            <a:spLocks noGrp="1"/>
          </p:cNvSpPr>
          <p:nvPr>
            <p:ph idx="1" hasCustomPrompt="1"/>
          </p:nvPr>
        </p:nvSpPr>
        <p:spPr>
          <a:xfrm>
            <a:off x="605367" y="1366520"/>
            <a:ext cx="10972800" cy="4279208"/>
          </a:xfrm>
          <a:prstGeom prst="rect">
            <a:avLst/>
          </a:prstGeom>
        </p:spPr>
        <p:txBody>
          <a:bodyPr vert="horz" lIns="0" tIns="45717" rIns="0" bIns="45717" rtlCol="0">
            <a:noAutofit/>
          </a:bodyPr>
          <a:lstStyle>
            <a:lvl1pPr>
              <a:defRPr lang="en-US" dirty="0" smtClean="0"/>
            </a:lvl1pPr>
            <a:lvl2pPr>
              <a:defRPr lang="en-US" dirty="0" smtClean="0"/>
            </a:lvl2pPr>
            <a:lvl3pPr>
              <a:defRPr lang="en-US" dirty="0" smtClean="0"/>
            </a:lvl3pPr>
            <a:lvl4pPr>
              <a:defRPr lang="en-US" dirty="0" smtClean="0"/>
            </a:lvl4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a:p>
            <a:pPr lvl="0"/>
            <a:endParaRPr lang="en-US" dirty="0"/>
          </a:p>
          <a:p>
            <a:pPr lvl="0"/>
            <a:endParaRPr lang="en-US" dirty="0"/>
          </a:p>
        </p:txBody>
      </p:sp>
      <p:sp>
        <p:nvSpPr>
          <p:cNvPr id="16" name="Rectangle 1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21" name="Text Placeholder 6"/>
          <p:cNvSpPr>
            <a:spLocks noGrp="1"/>
          </p:cNvSpPr>
          <p:nvPr>
            <p:ph type="body" sz="quarter" idx="10" hasCustomPrompt="1"/>
          </p:nvPr>
        </p:nvSpPr>
        <p:spPr>
          <a:xfrm>
            <a:off x="605368" y="975360"/>
            <a:ext cx="10972800" cy="365760"/>
          </a:xfrm>
        </p:spPr>
        <p:txBody>
          <a:bodyPr anchor="ctr"/>
          <a:lstStyle>
            <a:lvl1pPr marL="0" marR="0" indent="0" algn="l" defTabSz="1219170" rtl="0" eaLnBrk="1" fontAlgn="auto" latinLnBrk="0" hangingPunct="1">
              <a:lnSpc>
                <a:spcPct val="90000"/>
              </a:lnSpc>
              <a:spcBef>
                <a:spcPts val="1333"/>
              </a:spcBef>
              <a:spcAft>
                <a:spcPts val="0"/>
              </a:spcAft>
              <a:buClrTx/>
              <a:buSzTx/>
              <a:buFont typeface="Arial"/>
              <a:buNone/>
              <a:tabLst/>
              <a:defRPr sz="2400">
                <a:solidFill>
                  <a:schemeClr val="bg2">
                    <a:lumMod val="50000"/>
                  </a:schemeClr>
                </a:solidFill>
              </a:defRPr>
            </a:lvl1pPr>
          </a:lstStyle>
          <a:p>
            <a:pPr marL="0" marR="0" lvl="0" indent="0" algn="l" defTabSz="1219170" rtl="0" eaLnBrk="1" fontAlgn="auto" latinLnBrk="0" hangingPunct="1">
              <a:lnSpc>
                <a:spcPct val="90000"/>
              </a:lnSpc>
              <a:spcBef>
                <a:spcPts val="1333"/>
              </a:spcBef>
              <a:spcAft>
                <a:spcPts val="0"/>
              </a:spcAft>
              <a:buClrTx/>
              <a:buSzTx/>
              <a:buFont typeface="Arial"/>
              <a:buNone/>
              <a:tabLst/>
              <a:defRPr/>
            </a:pPr>
            <a:r>
              <a:rPr lang="en-US" dirty="0"/>
              <a:t>Subhead Text</a:t>
            </a:r>
          </a:p>
        </p:txBody>
      </p:sp>
      <p:pic>
        <p:nvPicPr>
          <p:cNvPr id="9" name="Picture 8"/>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Tree>
    <p:extLst>
      <p:ext uri="{BB962C8B-B14F-4D97-AF65-F5344CB8AC3E}">
        <p14:creationId xmlns:p14="http://schemas.microsoft.com/office/powerpoint/2010/main" val="559825478"/>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External_2 Line Heading w Subhead">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605367" y="349335"/>
            <a:ext cx="10972800" cy="1097280"/>
          </a:xfrm>
          <a:prstGeom prst="rect">
            <a:avLst/>
          </a:prstGeom>
        </p:spPr>
        <p:txBody>
          <a:bodyPr vert="horz" lIns="0" tIns="45720" rIns="0" bIns="45720" rtlCol="0" anchor="ctr">
            <a:noAutofit/>
          </a:bodyPr>
          <a:lstStyle>
            <a:lvl1pPr algn="l" defTabSz="1219170" rtl="0" eaLnBrk="1" latinLnBrk="0" hangingPunct="1">
              <a:lnSpc>
                <a:spcPct val="100000"/>
              </a:lnSpc>
              <a:spcBef>
                <a:spcPct val="0"/>
              </a:spcBef>
              <a:buNone/>
              <a:defRPr lang="en-US" sz="3200" b="0" i="0" kern="1000" spc="0" baseline="0" dirty="0">
                <a:solidFill>
                  <a:schemeClr val="bg2">
                    <a:lumMod val="25000"/>
                  </a:schemeClr>
                </a:solidFill>
                <a:latin typeface="+mn-lt"/>
                <a:ea typeface="Arial" charset="0"/>
                <a:cs typeface="Arial" charset="0"/>
              </a:defRPr>
            </a:lvl1pPr>
          </a:lstStyle>
          <a:p>
            <a:r>
              <a:rPr lang="en-US" dirty="0"/>
              <a:t>Click to Edit Master Title Style</a:t>
            </a:r>
            <a:br>
              <a:rPr lang="en-US" dirty="0"/>
            </a:br>
            <a:r>
              <a:rPr lang="en-US" dirty="0"/>
              <a:t>For Two Line Header</a:t>
            </a:r>
          </a:p>
        </p:txBody>
      </p:sp>
      <p:sp>
        <p:nvSpPr>
          <p:cNvPr id="5" name="Text Placeholder 2"/>
          <p:cNvSpPr>
            <a:spLocks noGrp="1"/>
          </p:cNvSpPr>
          <p:nvPr>
            <p:ph idx="1" hasCustomPrompt="1"/>
          </p:nvPr>
        </p:nvSpPr>
        <p:spPr>
          <a:xfrm>
            <a:off x="605367" y="1833542"/>
            <a:ext cx="10972800" cy="3998228"/>
          </a:xfrm>
          <a:prstGeom prst="rect">
            <a:avLst/>
          </a:prstGeom>
        </p:spPr>
        <p:txBody>
          <a:bodyPr vert="horz" lIns="0" tIns="45717" rIns="0" bIns="45717" rtlCol="0">
            <a:noAutofit/>
          </a:bodyPr>
          <a:lstStyle>
            <a:lvl1pPr>
              <a:defRPr lang="en-US" dirty="0" smtClean="0"/>
            </a:lvl1pPr>
            <a:lvl2pPr>
              <a:defRPr lang="en-US" dirty="0" smtClean="0"/>
            </a:lvl2pPr>
            <a:lvl3pPr>
              <a:defRPr lang="en-US" dirty="0" smtClean="0"/>
            </a:lvl3pPr>
            <a:lvl4pPr>
              <a:defRPr lang="en-US" dirty="0" smtClean="0"/>
            </a:lvl4pPr>
          </a:lstStyle>
          <a:p>
            <a:pPr lvl="0"/>
            <a:r>
              <a:rPr lang="en-US" dirty="0"/>
              <a:t>Master text styles</a:t>
            </a:r>
          </a:p>
          <a:p>
            <a:pPr lvl="1"/>
            <a:r>
              <a:rPr lang="en-US" dirty="0"/>
              <a:t>Second level</a:t>
            </a:r>
          </a:p>
          <a:p>
            <a:pPr lvl="2"/>
            <a:r>
              <a:rPr lang="en-US" dirty="0"/>
              <a:t>Third level</a:t>
            </a:r>
          </a:p>
          <a:p>
            <a:pPr lvl="3"/>
            <a:r>
              <a:rPr lang="en-US" dirty="0"/>
              <a:t>Fourth level</a:t>
            </a:r>
          </a:p>
        </p:txBody>
      </p:sp>
      <p:sp>
        <p:nvSpPr>
          <p:cNvPr id="16" name="Rectangle 1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6" name="Text Placeholder 6"/>
          <p:cNvSpPr>
            <a:spLocks noGrp="1"/>
          </p:cNvSpPr>
          <p:nvPr>
            <p:ph type="body" sz="quarter" idx="10" hasCustomPrompt="1"/>
          </p:nvPr>
        </p:nvSpPr>
        <p:spPr>
          <a:xfrm>
            <a:off x="605368" y="1446615"/>
            <a:ext cx="10972800" cy="365760"/>
          </a:xfrm>
        </p:spPr>
        <p:txBody>
          <a:bodyPr anchor="ctr"/>
          <a:lstStyle>
            <a:lvl1pPr marL="0" marR="0" indent="0" algn="l" defTabSz="1219170" rtl="0" eaLnBrk="1" fontAlgn="auto" latinLnBrk="0" hangingPunct="1">
              <a:lnSpc>
                <a:spcPct val="90000"/>
              </a:lnSpc>
              <a:spcBef>
                <a:spcPts val="800"/>
              </a:spcBef>
              <a:spcAft>
                <a:spcPts val="0"/>
              </a:spcAft>
              <a:buClrTx/>
              <a:buSzTx/>
              <a:buFont typeface="Arial"/>
              <a:buNone/>
              <a:tabLst/>
              <a:defRPr sz="2400">
                <a:solidFill>
                  <a:schemeClr val="bg2">
                    <a:lumMod val="50000"/>
                  </a:schemeClr>
                </a:solidFill>
              </a:defRPr>
            </a:lvl1pPr>
          </a:lstStyle>
          <a:p>
            <a:pPr marL="0" marR="0" lvl="0" indent="0" algn="l" defTabSz="1219170" rtl="0" eaLnBrk="1" fontAlgn="auto" latinLnBrk="0" hangingPunct="1">
              <a:lnSpc>
                <a:spcPct val="90000"/>
              </a:lnSpc>
              <a:spcBef>
                <a:spcPts val="1333"/>
              </a:spcBef>
              <a:spcAft>
                <a:spcPts val="0"/>
              </a:spcAft>
              <a:buClrTx/>
              <a:buSzTx/>
              <a:buFont typeface="Arial"/>
              <a:buNone/>
              <a:tabLst/>
              <a:defRPr/>
            </a:pPr>
            <a:r>
              <a:rPr lang="en-US" dirty="0"/>
              <a:t>Subhead Text</a:t>
            </a:r>
          </a:p>
        </p:txBody>
      </p:sp>
      <p:pic>
        <p:nvPicPr>
          <p:cNvPr id="9" name="Picture 8"/>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Tree>
    <p:extLst>
      <p:ext uri="{BB962C8B-B14F-4D97-AF65-F5344CB8AC3E}">
        <p14:creationId xmlns:p14="http://schemas.microsoft.com/office/powerpoint/2010/main" val="1991939875"/>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External_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3" name="Content Placeholder 2"/>
          <p:cNvSpPr>
            <a:spLocks noGrp="1"/>
          </p:cNvSpPr>
          <p:nvPr>
            <p:ph sz="half" idx="1" hasCustomPrompt="1"/>
          </p:nvPr>
        </p:nvSpPr>
        <p:spPr>
          <a:xfrm>
            <a:off x="605367" y="975361"/>
            <a:ext cx="5389033" cy="5201073"/>
          </a:xfrm>
        </p:spPr>
        <p:txBody>
          <a:bodyPr vert="horz" lIns="0" tIns="45717" rIns="0" bIns="45717" rtlCol="0">
            <a:noAutofit/>
          </a:bodyPr>
          <a:lstStyle>
            <a:lvl1pPr>
              <a:defRPr lang="en-US" dirty="0" smtClean="0"/>
            </a:lvl1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a:p>
            <a:pPr lvl="0"/>
            <a:endParaRPr lang="en-US" dirty="0"/>
          </a:p>
          <a:p>
            <a:pPr lvl="0"/>
            <a:endParaRPr lang="en-US" dirty="0"/>
          </a:p>
          <a:p>
            <a:pPr lvl="0"/>
            <a:endParaRPr lang="en-US" dirty="0"/>
          </a:p>
        </p:txBody>
      </p:sp>
      <p:sp>
        <p:nvSpPr>
          <p:cNvPr id="4" name="Content Placeholder 3"/>
          <p:cNvSpPr>
            <a:spLocks noGrp="1"/>
          </p:cNvSpPr>
          <p:nvPr>
            <p:ph sz="half" idx="2" hasCustomPrompt="1"/>
          </p:nvPr>
        </p:nvSpPr>
        <p:spPr>
          <a:xfrm>
            <a:off x="6197600" y="975361"/>
            <a:ext cx="5389033" cy="5201073"/>
          </a:xfrm>
        </p:spPr>
        <p:txBody>
          <a:bodyPr vert="horz" lIns="0" tIns="45717" rIns="0" bIns="45717" rtlCol="0">
            <a:noAutofit/>
          </a:bodyPr>
          <a:lstStyle>
            <a:lvl1pPr marL="0" indent="0">
              <a:buNone/>
              <a:defRPr lang="en-US" dirty="0" smtClean="0"/>
            </a:lvl1pPr>
            <a:lvl2pPr>
              <a:defRPr lang="en-US" dirty="0" smtClean="0"/>
            </a:lvl2pPr>
            <a:lvl3pPr>
              <a:defRPr lang="en-US" dirty="0" smtClean="0"/>
            </a:lvl3pPr>
            <a:lvl4pPr>
              <a:defRPr lang="en-US" dirty="0" smtClean="0"/>
            </a:lvl4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a:p>
            <a:pPr lvl="0"/>
            <a:endParaRPr lang="en-US" dirty="0"/>
          </a:p>
          <a:p>
            <a:pPr lvl="0"/>
            <a:endParaRPr lang="en-US" dirty="0"/>
          </a:p>
          <a:p>
            <a:pPr lvl="0"/>
            <a:endParaRPr lang="en-US" dirty="0"/>
          </a:p>
          <a:p>
            <a:pPr lvl="0"/>
            <a:endParaRPr lang="en-US" dirty="0"/>
          </a:p>
        </p:txBody>
      </p:sp>
    </p:spTree>
    <p:extLst>
      <p:ext uri="{BB962C8B-B14F-4D97-AF65-F5344CB8AC3E}">
        <p14:creationId xmlns:p14="http://schemas.microsoft.com/office/powerpoint/2010/main" val="31944281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External_Text with Full Image R">
    <p:spTree>
      <p:nvGrpSpPr>
        <p:cNvPr id="1" name=""/>
        <p:cNvGrpSpPr/>
        <p:nvPr/>
      </p:nvGrpSpPr>
      <p:grpSpPr>
        <a:xfrm>
          <a:off x="0" y="0"/>
          <a:ext cx="0" cy="0"/>
          <a:chOff x="0" y="0"/>
          <a:chExt cx="0" cy="0"/>
        </a:xfrm>
      </p:grpSpPr>
      <p:sp>
        <p:nvSpPr>
          <p:cNvPr id="6" name="Rectangle 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4" name="Title Placeholder 1"/>
          <p:cNvSpPr>
            <a:spLocks noGrp="1"/>
          </p:cNvSpPr>
          <p:nvPr>
            <p:ph type="title" hasCustomPrompt="1"/>
          </p:nvPr>
        </p:nvSpPr>
        <p:spPr>
          <a:xfrm>
            <a:off x="605367" y="365760"/>
            <a:ext cx="6705600" cy="609600"/>
          </a:xfrm>
          <a:prstGeom prst="rect">
            <a:avLst/>
          </a:prstGeom>
        </p:spPr>
        <p:txBody>
          <a:bodyPr vert="horz" lIns="0" tIns="45720" rIns="0" bIns="45720" rtlCol="0" anchor="ctr">
            <a:noAutofit/>
          </a:bodyPr>
          <a:lstStyle>
            <a:lvl1pPr>
              <a:defRPr>
                <a:solidFill>
                  <a:schemeClr val="bg2">
                    <a:lumMod val="25000"/>
                  </a:schemeClr>
                </a:solidFill>
              </a:defRPr>
            </a:lvl1pPr>
          </a:lstStyle>
          <a:p>
            <a:r>
              <a:rPr lang="en-US" dirty="0"/>
              <a:t>Click to Edit Master Title Style</a:t>
            </a:r>
          </a:p>
        </p:txBody>
      </p:sp>
      <p:sp>
        <p:nvSpPr>
          <p:cNvPr id="5" name="Text Placeholder 2"/>
          <p:cNvSpPr>
            <a:spLocks noGrp="1" noChangeAspect="1"/>
          </p:cNvSpPr>
          <p:nvPr>
            <p:ph idx="1" hasCustomPrompt="1"/>
          </p:nvPr>
        </p:nvSpPr>
        <p:spPr>
          <a:xfrm>
            <a:off x="605367" y="1013460"/>
            <a:ext cx="6705600" cy="4884331"/>
          </a:xfrm>
          <a:prstGeom prst="rect">
            <a:avLst/>
          </a:prstGeom>
        </p:spPr>
        <p:txBody>
          <a:bodyPr vert="horz" lIns="0" tIns="45720" rIns="0" bIns="45720" rtlCol="0">
            <a:noAutofit/>
          </a:bodyPr>
          <a:lstStyle>
            <a:lvl1pPr>
              <a:defRPr lang="en-US" dirty="0" smtClean="0"/>
            </a:lvl1pPr>
            <a:lvl2pPr>
              <a:defRPr lang="en-US" dirty="0" smtClean="0"/>
            </a:lvl2pPr>
            <a:lvl3pPr>
              <a:defRPr lang="en-US" dirty="0" smtClean="0"/>
            </a:lvl3pPr>
            <a:lvl4pPr>
              <a:defRPr lang="en-US" dirty="0" smtClean="0"/>
            </a:lvl4pPr>
          </a:lstStyle>
          <a:p>
            <a:pPr lvl="0">
              <a:lnSpc>
                <a:spcPct val="90000"/>
              </a:lnSpc>
            </a:pPr>
            <a:r>
              <a:rPr lang="en-US" dirty="0"/>
              <a:t>Master text styles</a:t>
            </a:r>
          </a:p>
          <a:p>
            <a:pPr lvl="1"/>
            <a:r>
              <a:rPr lang="en-US" dirty="0"/>
              <a:t>Second level</a:t>
            </a:r>
          </a:p>
          <a:p>
            <a:pPr lvl="2"/>
            <a:r>
              <a:rPr lang="en-US" dirty="0"/>
              <a:t>Third level</a:t>
            </a:r>
          </a:p>
          <a:p>
            <a:pPr lvl="3"/>
            <a:r>
              <a:rPr lang="en-US" dirty="0"/>
              <a:t>Fourth level</a:t>
            </a:r>
          </a:p>
          <a:p>
            <a:pPr lvl="0">
              <a:lnSpc>
                <a:spcPct val="90000"/>
              </a:lnSpc>
            </a:pPr>
            <a:endParaRPr lang="en-US" dirty="0"/>
          </a:p>
        </p:txBody>
      </p:sp>
      <p:sp>
        <p:nvSpPr>
          <p:cNvPr id="12" name="Picture Placeholder 11"/>
          <p:cNvSpPr>
            <a:spLocks noGrp="1"/>
          </p:cNvSpPr>
          <p:nvPr>
            <p:ph type="pic" sz="quarter" idx="10" hasCustomPrompt="1"/>
          </p:nvPr>
        </p:nvSpPr>
        <p:spPr>
          <a:xfrm>
            <a:off x="7626219" y="-11475"/>
            <a:ext cx="4572000" cy="6869475"/>
          </a:xfrm>
          <a:solidFill>
            <a:schemeClr val="bg1">
              <a:lumMod val="95000"/>
            </a:schemeClr>
          </a:solidFill>
          <a:ln>
            <a:noFill/>
          </a:ln>
        </p:spPr>
        <p:txBody>
          <a:bodyPr vert="horz" lIns="0" tIns="45717" rIns="0" bIns="45717" rtlCol="0" anchor="ctr">
            <a:noAutofit/>
          </a:bodyPr>
          <a:lstStyle>
            <a:lvl1pPr marL="243834" indent="-243834" algn="ctr">
              <a:buNone/>
              <a:defRPr lang="en-US" sz="1867" spc="0" dirty="0" smtClean="0"/>
            </a:lvl1pPr>
          </a:lstStyle>
          <a:p>
            <a:pPr marL="0" lvl="0" indent="0" algn="ctr"/>
            <a:r>
              <a:rPr lang="en-US" dirty="0"/>
              <a:t>Drag or insert full bleed image</a:t>
            </a:r>
            <a:br>
              <a:rPr lang="en-US" dirty="0"/>
            </a:br>
            <a:r>
              <a:rPr lang="en-US" dirty="0"/>
              <a:t>Use minimum height 1690 </a:t>
            </a:r>
            <a:r>
              <a:rPr lang="en-US" dirty="0" err="1"/>
              <a:t>px</a:t>
            </a:r>
            <a:endParaRPr lang="en-US" dirty="0"/>
          </a:p>
        </p:txBody>
      </p:sp>
      <p:pic>
        <p:nvPicPr>
          <p:cNvPr id="9" name="Picture 8"/>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Tree>
    <p:extLst>
      <p:ext uri="{BB962C8B-B14F-4D97-AF65-F5344CB8AC3E}">
        <p14:creationId xmlns:p14="http://schemas.microsoft.com/office/powerpoint/2010/main" val="1244097639"/>
      </p:ext>
    </p:extLst>
  </p:cSld>
  <p:clrMapOvr>
    <a:masterClrMapping/>
  </p:clrMapOvr>
  <p:extLst mod="1">
    <p:ext uri="{DCECCB84-F9BA-43D5-87BE-67443E8EF086}">
      <p15:sldGuideLst xmlns:p15="http://schemas.microsoft.com/office/powerpoint/2012/main">
        <p15:guide id="2" pos="29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5367" y="365760"/>
            <a:ext cx="10972800" cy="609600"/>
          </a:xfrm>
          <a:prstGeom prst="rect">
            <a:avLst/>
          </a:prstGeom>
        </p:spPr>
        <p:txBody>
          <a:bodyPr vert="horz" lIns="0" tIns="45720" rIns="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605367" y="975360"/>
            <a:ext cx="10972800" cy="4896272"/>
          </a:xfrm>
          <a:prstGeom prst="rect">
            <a:avLst/>
          </a:prstGeom>
        </p:spPr>
        <p:txBody>
          <a:bodyPr vert="horz" lIns="0" tIns="45717" rIns="0" bIns="45717" rtlCol="0">
            <a:noAutofit/>
          </a:bodyPr>
          <a:lstStyle/>
          <a:p>
            <a:pPr lvl="0"/>
            <a:r>
              <a:rPr lang="en-US" dirty="0"/>
              <a:t>Master text styles</a:t>
            </a:r>
          </a:p>
          <a:p>
            <a:pPr lvl="1"/>
            <a:r>
              <a:rPr lang="en-US" dirty="0"/>
              <a:t>Second level</a:t>
            </a:r>
          </a:p>
          <a:p>
            <a:pPr lvl="2"/>
            <a:r>
              <a:rPr lang="en-US" dirty="0"/>
              <a:t>Third level</a:t>
            </a:r>
          </a:p>
          <a:p>
            <a:pPr lvl="3"/>
            <a:r>
              <a:rPr lang="en-US" dirty="0"/>
              <a:t>Fourth level</a:t>
            </a:r>
          </a:p>
        </p:txBody>
      </p:sp>
      <p:pic>
        <p:nvPicPr>
          <p:cNvPr id="8" name="Picture 7"/>
          <p:cNvPicPr>
            <a:picLocks noChangeAspect="1"/>
          </p:cNvPicPr>
          <p:nvPr/>
        </p:nvPicPr>
        <p:blipFill>
          <a:blip r:embed="rId24"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
        <p:nvSpPr>
          <p:cNvPr id="14" name="Rectangle 13"/>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latin typeface="+mn-lt"/>
            </a:endParaRPr>
          </a:p>
        </p:txBody>
      </p:sp>
    </p:spTree>
    <p:extLst>
      <p:ext uri="{BB962C8B-B14F-4D97-AF65-F5344CB8AC3E}">
        <p14:creationId xmlns:p14="http://schemas.microsoft.com/office/powerpoint/2010/main" val="3078010916"/>
      </p:ext>
    </p:extLst>
  </p:cSld>
  <p:clrMap bg1="lt1" tx1="dk1" bg2="lt2" tx2="dk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780" r:id="rId5"/>
    <p:sldLayoutId id="2147483781" r:id="rId6"/>
    <p:sldLayoutId id="2147483782" r:id="rId7"/>
    <p:sldLayoutId id="2147483783" r:id="rId8"/>
    <p:sldLayoutId id="2147483784" r:id="rId9"/>
    <p:sldLayoutId id="2147483785" r:id="rId10"/>
    <p:sldLayoutId id="2147483786" r:id="rId11"/>
    <p:sldLayoutId id="2147483787" r:id="rId12"/>
    <p:sldLayoutId id="2147483788" r:id="rId13"/>
    <p:sldLayoutId id="2147483789" r:id="rId14"/>
    <p:sldLayoutId id="2147483790" r:id="rId15"/>
    <p:sldLayoutId id="2147483791" r:id="rId16"/>
    <p:sldLayoutId id="2147483792" r:id="rId17"/>
    <p:sldLayoutId id="2147483793" r:id="rId18"/>
    <p:sldLayoutId id="2147483794" r:id="rId19"/>
    <p:sldLayoutId id="2147483795" r:id="rId20"/>
    <p:sldLayoutId id="2147483796" r:id="rId21"/>
    <p:sldLayoutId id="2147483797" r:id="rId22"/>
  </p:sldLayoutIdLst>
  <p:txStyles>
    <p:titleStyle>
      <a:lvl1pPr algn="l" defTabSz="1219170" rtl="0" eaLnBrk="1" latinLnBrk="0" hangingPunct="1">
        <a:lnSpc>
          <a:spcPct val="90000"/>
        </a:lnSpc>
        <a:spcBef>
          <a:spcPct val="0"/>
        </a:spcBef>
        <a:buNone/>
        <a:defRPr sz="3200" b="0" i="0" kern="1000" spc="0" baseline="0">
          <a:solidFill>
            <a:schemeClr val="bg2">
              <a:lumMod val="25000"/>
            </a:schemeClr>
          </a:solidFill>
          <a:latin typeface="+mn-lt"/>
          <a:ea typeface="Arial" charset="0"/>
          <a:cs typeface="Arial" charset="0"/>
        </a:defRPr>
      </a:lvl1pPr>
    </p:titleStyle>
    <p:bodyStyle>
      <a:lvl1pPr marL="243834" marR="0" indent="-243834" algn="l" defTabSz="1219170" rtl="0" eaLnBrk="1" fontAlgn="auto" latinLnBrk="0" hangingPunct="1">
        <a:lnSpc>
          <a:spcPct val="100000"/>
        </a:lnSpc>
        <a:spcBef>
          <a:spcPts val="533"/>
        </a:spcBef>
        <a:spcAft>
          <a:spcPts val="0"/>
        </a:spcAft>
        <a:buClr>
          <a:schemeClr val="bg2">
            <a:lumMod val="50000"/>
          </a:schemeClr>
        </a:buClr>
        <a:buSzPct val="70000"/>
        <a:buFont typeface="Wingdings" charset="2"/>
        <a:buChar char="§"/>
        <a:tabLst>
          <a:tab pos="243834" algn="l"/>
        </a:tabLst>
        <a:defRPr lang="en-US" sz="2400" b="0" i="0" kern="1200" baseline="0" dirty="0" smtClean="0">
          <a:solidFill>
            <a:schemeClr val="bg2">
              <a:lumMod val="25000"/>
            </a:schemeClr>
          </a:solidFill>
          <a:latin typeface="+mn-lt"/>
          <a:ea typeface="Arial" charset="0"/>
          <a:cs typeface="Arial" charset="0"/>
        </a:defRPr>
      </a:lvl1pPr>
      <a:lvl2pPr marL="609585" indent="-243834" algn="l" defTabSz="1219170" rtl="0" eaLnBrk="1" latinLnBrk="0" hangingPunct="1">
        <a:lnSpc>
          <a:spcPct val="90000"/>
        </a:lnSpc>
        <a:spcBef>
          <a:spcPts val="667"/>
        </a:spcBef>
        <a:buClr>
          <a:schemeClr val="bg2">
            <a:lumMod val="50000"/>
          </a:schemeClr>
        </a:buClr>
        <a:buSzPct val="70000"/>
        <a:buFont typeface="Wingdings" charset="2"/>
        <a:buChar char="§"/>
        <a:defRPr lang="en-US" sz="2133" b="0" i="0" kern="1200" baseline="0" dirty="0" smtClean="0">
          <a:solidFill>
            <a:schemeClr val="bg2">
              <a:lumMod val="25000"/>
            </a:schemeClr>
          </a:solidFill>
          <a:latin typeface="+mn-lt"/>
          <a:ea typeface="+mn-ea"/>
          <a:cs typeface="Univers LT Std 45 Light"/>
        </a:defRPr>
      </a:lvl2pPr>
      <a:lvl3pPr marL="975336" indent="-243834" algn="l" defTabSz="1219170" rtl="0" eaLnBrk="1" latinLnBrk="0" hangingPunct="1">
        <a:lnSpc>
          <a:spcPct val="90000"/>
        </a:lnSpc>
        <a:spcBef>
          <a:spcPts val="667"/>
        </a:spcBef>
        <a:buClr>
          <a:schemeClr val="bg2">
            <a:lumMod val="50000"/>
          </a:schemeClr>
        </a:buClr>
        <a:buSzPct val="70000"/>
        <a:buFont typeface="Wingdings" charset="2"/>
        <a:buChar char="§"/>
        <a:defRPr lang="en-US" sz="1867" b="0" i="0" kern="1200" baseline="0" dirty="0" smtClean="0">
          <a:solidFill>
            <a:schemeClr val="bg2">
              <a:lumMod val="25000"/>
            </a:schemeClr>
          </a:solidFill>
          <a:latin typeface="+mn-lt"/>
          <a:ea typeface="+mn-ea"/>
          <a:cs typeface="Univers LT Std 45 Light"/>
        </a:defRPr>
      </a:lvl3pPr>
      <a:lvl4pPr marL="1219170" indent="-243834" algn="l" defTabSz="1219170" rtl="0" eaLnBrk="1" latinLnBrk="0" hangingPunct="1">
        <a:lnSpc>
          <a:spcPct val="90000"/>
        </a:lnSpc>
        <a:spcBef>
          <a:spcPts val="667"/>
        </a:spcBef>
        <a:buClr>
          <a:schemeClr val="bg2">
            <a:lumMod val="50000"/>
          </a:schemeClr>
        </a:buClr>
        <a:buSzPct val="70000"/>
        <a:buFont typeface="Wingdings" charset="2"/>
        <a:buChar char="§"/>
        <a:defRPr lang="en-US" sz="1600" b="0" i="0" kern="1200" baseline="0" dirty="0" smtClean="0">
          <a:solidFill>
            <a:schemeClr val="bg2">
              <a:lumMod val="25000"/>
            </a:schemeClr>
          </a:solidFill>
          <a:latin typeface="+mn-lt"/>
          <a:ea typeface="+mn-ea"/>
          <a:cs typeface="Univers LT Std 45 Light"/>
        </a:defRPr>
      </a:lvl4pPr>
      <a:lvl5pPr marL="2438339" indent="0" algn="l" defTabSz="1219170" rtl="0" eaLnBrk="1" latinLnBrk="0" hangingPunct="1">
        <a:lnSpc>
          <a:spcPct val="90000"/>
        </a:lnSpc>
        <a:spcBef>
          <a:spcPts val="667"/>
        </a:spcBef>
        <a:buFont typeface="Arial"/>
        <a:buNone/>
        <a:defRPr sz="2133" b="0" i="0" kern="1200" baseline="0">
          <a:solidFill>
            <a:schemeClr val="bg2">
              <a:lumMod val="25000"/>
            </a:schemeClr>
          </a:solidFill>
          <a:latin typeface="Helvetica Neue Light" charset="0"/>
          <a:ea typeface="Helvetica Neue Light" charset="0"/>
          <a:cs typeface="Helvetica Neue Light" charset="0"/>
        </a:defRPr>
      </a:lvl5pPr>
      <a:lvl6pPr marL="3352716"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pos="286">
          <p15:clr>
            <a:srgbClr val="F26B43"/>
          </p15:clr>
        </p15:guide>
        <p15:guide id="3" pos="5473">
          <p15:clr>
            <a:srgbClr val="F26B43"/>
          </p15:clr>
        </p15:guide>
        <p15:guide id="4" orient="horz" pos="378">
          <p15:clr>
            <a:srgbClr val="F26B43"/>
          </p15:clr>
        </p15:guide>
        <p15:guide id="5" orient="horz" pos="630">
          <p15:clr>
            <a:srgbClr val="F26B43"/>
          </p15:clr>
        </p15:guide>
        <p15:guide id="6" orient="horz" pos="2774">
          <p15:clr>
            <a:srgbClr val="F26B43"/>
          </p15:clr>
        </p15:guide>
        <p15:guide id="7" orient="horz" pos="3118">
          <p15:clr>
            <a:srgbClr val="F26B43"/>
          </p15:clr>
        </p15:guide>
        <p15:guide id="8" orient="horz" pos="298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0.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20.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22.png"/><Relationship Id="rId2" Type="http://schemas.openxmlformats.org/officeDocument/2006/relationships/diagramData" Target="../diagrams/data2.xml"/><Relationship Id="rId1" Type="http://schemas.openxmlformats.org/officeDocument/2006/relationships/slideLayout" Target="../slideLayouts/slideLayout20.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8" Type="http://schemas.openxmlformats.org/officeDocument/2006/relationships/notesSlide" Target="../notesSlides/notesSlide4.xml"/><Relationship Id="rId13" Type="http://schemas.openxmlformats.org/officeDocument/2006/relationships/image" Target="../media/image8.png"/><Relationship Id="rId3" Type="http://schemas.openxmlformats.org/officeDocument/2006/relationships/tags" Target="../tags/tag3.xml"/><Relationship Id="rId7" Type="http://schemas.openxmlformats.org/officeDocument/2006/relationships/slideLayout" Target="../slideLayouts/slideLayout20.xml"/><Relationship Id="rId12" Type="http://schemas.openxmlformats.org/officeDocument/2006/relationships/image" Target="../media/image7.jpeg"/><Relationship Id="rId2" Type="http://schemas.openxmlformats.org/officeDocument/2006/relationships/tags" Target="../tags/tag2.xml"/><Relationship Id="rId16" Type="http://schemas.openxmlformats.org/officeDocument/2006/relationships/image" Target="../media/image11.png"/><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image" Target="../media/image6.jpeg"/><Relationship Id="rId5" Type="http://schemas.openxmlformats.org/officeDocument/2006/relationships/tags" Target="../tags/tag5.xml"/><Relationship Id="rId15" Type="http://schemas.openxmlformats.org/officeDocument/2006/relationships/image" Target="../media/image10.png"/><Relationship Id="rId10" Type="http://schemas.openxmlformats.org/officeDocument/2006/relationships/image" Target="../media/image5.jpeg"/><Relationship Id="rId4" Type="http://schemas.openxmlformats.org/officeDocument/2006/relationships/tags" Target="../tags/tag4.xml"/><Relationship Id="rId9" Type="http://schemas.openxmlformats.org/officeDocument/2006/relationships/image" Target="../media/image4.jpeg"/><Relationship Id="rId14" Type="http://schemas.openxmlformats.org/officeDocument/2006/relationships/image" Target="../media/image9.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7.xml"/><Relationship Id="rId1" Type="http://schemas.openxmlformats.org/officeDocument/2006/relationships/slideLayout" Target="../slideLayouts/slideLayout20.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9.xml.rels><?xml version="1.0" encoding="UTF-8" standalone="yes"?>
<Relationships xmlns="http://schemas.openxmlformats.org/package/2006/relationships"><Relationship Id="rId3" Type="http://schemas.openxmlformats.org/officeDocument/2006/relationships/hyperlink" Target="http://www.labviewcraftsmen.com/blog/do-you-unit-test" TargetMode="External"/><Relationship Id="rId2" Type="http://schemas.openxmlformats.org/officeDocument/2006/relationships/notesSlide" Target="../notesSlides/notesSlide18.xml"/><Relationship Id="rId1" Type="http://schemas.openxmlformats.org/officeDocument/2006/relationships/slideLayout" Target="../slideLayouts/slideLayout20.xml"/><Relationship Id="rId5" Type="http://schemas.openxmlformats.org/officeDocument/2006/relationships/hyperlink" Target="http://www.cs.washington.edu/331/" TargetMode="External"/><Relationship Id="rId4" Type="http://schemas.openxmlformats.org/officeDocument/2006/relationships/hyperlink" Target="https://courses.cs.washington.edu/courses/cse331/11sp/lectures/slides/09-junit.ppt"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FCEF0-4D80-419F-80D1-2B5438C03F63}"/>
              </a:ext>
            </a:extLst>
          </p:cNvPr>
          <p:cNvSpPr>
            <a:spLocks noGrp="1"/>
          </p:cNvSpPr>
          <p:nvPr>
            <p:ph type="ctrTitle"/>
          </p:nvPr>
        </p:nvSpPr>
        <p:spPr/>
        <p:txBody>
          <a:bodyPr/>
          <a:lstStyle/>
          <a:p>
            <a:r>
              <a:rPr lang="en-US" dirty="0"/>
              <a:t>Unit Test And DCAF</a:t>
            </a:r>
          </a:p>
        </p:txBody>
      </p:sp>
      <p:sp>
        <p:nvSpPr>
          <p:cNvPr id="4" name="Subtitle 3">
            <a:extLst>
              <a:ext uri="{FF2B5EF4-FFF2-40B4-BE49-F238E27FC236}">
                <a16:creationId xmlns:a16="http://schemas.microsoft.com/office/drawing/2014/main" id="{C6717D7D-4D27-4BF0-8CA4-935735CBCE4A}"/>
              </a:ext>
            </a:extLst>
          </p:cNvPr>
          <p:cNvSpPr>
            <a:spLocks noGrp="1"/>
          </p:cNvSpPr>
          <p:nvPr>
            <p:ph type="subTitle" idx="1"/>
          </p:nvPr>
        </p:nvSpPr>
        <p:spPr/>
        <p:txBody>
          <a:bodyPr/>
          <a:lstStyle/>
          <a:p>
            <a:endParaRPr lang="en-US" dirty="0"/>
          </a:p>
        </p:txBody>
      </p:sp>
      <p:sp>
        <p:nvSpPr>
          <p:cNvPr id="5" name="Text Placeholder 4">
            <a:extLst>
              <a:ext uri="{FF2B5EF4-FFF2-40B4-BE49-F238E27FC236}">
                <a16:creationId xmlns:a16="http://schemas.microsoft.com/office/drawing/2014/main" id="{294B2E89-9C86-4D99-BABB-5BB96D88B3AE}"/>
              </a:ext>
            </a:extLst>
          </p:cNvPr>
          <p:cNvSpPr>
            <a:spLocks noGrp="1"/>
          </p:cNvSpPr>
          <p:nvPr>
            <p:ph type="body" sz="quarter" idx="12"/>
          </p:nvPr>
        </p:nvSpPr>
        <p:spPr/>
        <p:txBody>
          <a:bodyPr/>
          <a:lstStyle/>
          <a:p>
            <a:endParaRPr lang="en-US"/>
          </a:p>
        </p:txBody>
      </p:sp>
      <p:sp>
        <p:nvSpPr>
          <p:cNvPr id="6" name="Text Placeholder 5">
            <a:extLst>
              <a:ext uri="{FF2B5EF4-FFF2-40B4-BE49-F238E27FC236}">
                <a16:creationId xmlns:a16="http://schemas.microsoft.com/office/drawing/2014/main" id="{22FBEAE3-0B5D-4F73-909A-7DB422425CF2}"/>
              </a:ext>
            </a:extLst>
          </p:cNvPr>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39319758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8438027" y="1318486"/>
            <a:ext cx="2281724" cy="2530277"/>
          </a:xfrm>
          <a:prstGeom prst="rect">
            <a:avLst/>
          </a:prstGeom>
        </p:spPr>
      </p:pic>
      <p:pic>
        <p:nvPicPr>
          <p:cNvPr id="7" name="Picture 6"/>
          <p:cNvPicPr>
            <a:picLocks noChangeAspect="1"/>
          </p:cNvPicPr>
          <p:nvPr/>
        </p:nvPicPr>
        <p:blipFill>
          <a:blip r:embed="rId3"/>
          <a:stretch>
            <a:fillRect/>
          </a:stretch>
        </p:blipFill>
        <p:spPr>
          <a:xfrm>
            <a:off x="4797331" y="1269546"/>
            <a:ext cx="2341527" cy="2530277"/>
          </a:xfrm>
          <a:prstGeom prst="rect">
            <a:avLst/>
          </a:prstGeom>
        </p:spPr>
      </p:pic>
      <p:sp>
        <p:nvSpPr>
          <p:cNvPr id="2" name="Title 1"/>
          <p:cNvSpPr>
            <a:spLocks noGrp="1"/>
          </p:cNvSpPr>
          <p:nvPr>
            <p:ph type="title"/>
          </p:nvPr>
        </p:nvSpPr>
        <p:spPr/>
        <p:txBody>
          <a:bodyPr/>
          <a:lstStyle/>
          <a:p>
            <a:r>
              <a:rPr lang="en-US" dirty="0"/>
              <a:t>Developer Workflow</a:t>
            </a:r>
          </a:p>
        </p:txBody>
      </p:sp>
      <p:pic>
        <p:nvPicPr>
          <p:cNvPr id="5" name="Content Placeholder 4"/>
          <p:cNvPicPr>
            <a:picLocks noGrp="1" noChangeAspect="1"/>
          </p:cNvPicPr>
          <p:nvPr>
            <p:ph idx="1"/>
          </p:nvPr>
        </p:nvPicPr>
        <p:blipFill>
          <a:blip r:embed="rId4"/>
          <a:stretch>
            <a:fillRect/>
          </a:stretch>
        </p:blipFill>
        <p:spPr>
          <a:xfrm>
            <a:off x="1264734" y="1318485"/>
            <a:ext cx="2026073" cy="2532592"/>
          </a:xfrm>
        </p:spPr>
      </p:pic>
      <p:pic>
        <p:nvPicPr>
          <p:cNvPr id="10" name="Picture 9"/>
          <p:cNvPicPr>
            <a:picLocks noChangeAspect="1"/>
          </p:cNvPicPr>
          <p:nvPr/>
        </p:nvPicPr>
        <p:blipFill>
          <a:blip r:embed="rId5"/>
          <a:stretch>
            <a:fillRect/>
          </a:stretch>
        </p:blipFill>
        <p:spPr>
          <a:xfrm>
            <a:off x="4322123" y="2495528"/>
            <a:ext cx="627716" cy="288312"/>
          </a:xfrm>
          <a:prstGeom prst="rect">
            <a:avLst/>
          </a:prstGeom>
        </p:spPr>
      </p:pic>
      <p:pic>
        <p:nvPicPr>
          <p:cNvPr id="9" name="Picture 8"/>
          <p:cNvPicPr>
            <a:picLocks noChangeAspect="1"/>
          </p:cNvPicPr>
          <p:nvPr/>
        </p:nvPicPr>
        <p:blipFill>
          <a:blip r:embed="rId5"/>
          <a:stretch>
            <a:fillRect/>
          </a:stretch>
        </p:blipFill>
        <p:spPr>
          <a:xfrm>
            <a:off x="3782038" y="2495528"/>
            <a:ext cx="627716" cy="288312"/>
          </a:xfrm>
          <a:prstGeom prst="rect">
            <a:avLst/>
          </a:prstGeom>
        </p:spPr>
      </p:pic>
      <p:pic>
        <p:nvPicPr>
          <p:cNvPr id="8" name="Picture 7"/>
          <p:cNvPicPr>
            <a:picLocks noChangeAspect="1"/>
          </p:cNvPicPr>
          <p:nvPr/>
        </p:nvPicPr>
        <p:blipFill>
          <a:blip r:embed="rId5"/>
          <a:stretch>
            <a:fillRect/>
          </a:stretch>
        </p:blipFill>
        <p:spPr>
          <a:xfrm>
            <a:off x="3241953" y="2495528"/>
            <a:ext cx="627716" cy="288312"/>
          </a:xfrm>
          <a:prstGeom prst="rect">
            <a:avLst/>
          </a:prstGeom>
        </p:spPr>
      </p:pic>
      <p:pic>
        <p:nvPicPr>
          <p:cNvPr id="11" name="Picture 10"/>
          <p:cNvPicPr>
            <a:picLocks noChangeAspect="1"/>
          </p:cNvPicPr>
          <p:nvPr/>
        </p:nvPicPr>
        <p:blipFill>
          <a:blip r:embed="rId6"/>
          <a:stretch>
            <a:fillRect/>
          </a:stretch>
        </p:blipFill>
        <p:spPr>
          <a:xfrm>
            <a:off x="7227464" y="2413440"/>
            <a:ext cx="533625" cy="452489"/>
          </a:xfrm>
          <a:prstGeom prst="rect">
            <a:avLst/>
          </a:prstGeom>
        </p:spPr>
      </p:pic>
      <p:pic>
        <p:nvPicPr>
          <p:cNvPr id="12" name="Picture 11"/>
          <p:cNvPicPr>
            <a:picLocks noChangeAspect="1"/>
          </p:cNvPicPr>
          <p:nvPr/>
        </p:nvPicPr>
        <p:blipFill>
          <a:blip r:embed="rId6"/>
          <a:stretch>
            <a:fillRect/>
          </a:stretch>
        </p:blipFill>
        <p:spPr>
          <a:xfrm>
            <a:off x="7830130" y="2413440"/>
            <a:ext cx="533625" cy="452489"/>
          </a:xfrm>
          <a:prstGeom prst="rect">
            <a:avLst/>
          </a:prstGeom>
        </p:spPr>
      </p:pic>
      <p:grpSp>
        <p:nvGrpSpPr>
          <p:cNvPr id="16" name="Group 15"/>
          <p:cNvGrpSpPr/>
          <p:nvPr/>
        </p:nvGrpSpPr>
        <p:grpSpPr>
          <a:xfrm>
            <a:off x="95945" y="2024132"/>
            <a:ext cx="1026160" cy="1200330"/>
            <a:chOff x="827158" y="3245465"/>
            <a:chExt cx="769620" cy="900247"/>
          </a:xfrm>
        </p:grpSpPr>
        <p:sp>
          <p:nvSpPr>
            <p:cNvPr id="13" name="Circle: Hollow 12"/>
            <p:cNvSpPr/>
            <p:nvPr/>
          </p:nvSpPr>
          <p:spPr>
            <a:xfrm>
              <a:off x="827158" y="3322320"/>
              <a:ext cx="769620" cy="769620"/>
            </a:xfrm>
            <a:prstGeom prst="donut">
              <a:avLst>
                <a:gd name="adj" fmla="val 9221"/>
              </a:avLst>
            </a:prstGeom>
            <a:solidFill>
              <a:schemeClr val="accent5">
                <a:lumMod val="75000"/>
              </a:schemeClr>
            </a:solidFill>
            <a:ln w="12700">
              <a:solidFill>
                <a:srgbClr val="0A60A3"/>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dirty="0">
                <a:solidFill>
                  <a:schemeClr val="tx1"/>
                </a:solidFill>
              </a:endParaRPr>
            </a:p>
          </p:txBody>
        </p:sp>
        <p:sp>
          <p:nvSpPr>
            <p:cNvPr id="15" name="TextBox 14"/>
            <p:cNvSpPr txBox="1"/>
            <p:nvPr/>
          </p:nvSpPr>
          <p:spPr>
            <a:xfrm>
              <a:off x="1118663" y="3245465"/>
              <a:ext cx="223934" cy="900247"/>
            </a:xfrm>
            <a:prstGeom prst="rect">
              <a:avLst/>
            </a:prstGeom>
            <a:noFill/>
          </p:spPr>
          <p:txBody>
            <a:bodyPr wrap="square" lIns="0" rIns="0" rtlCol="0">
              <a:spAutoFit/>
            </a:bodyPr>
            <a:lstStyle/>
            <a:p>
              <a:r>
                <a:rPr lang="en-US" sz="7200" dirty="0">
                  <a:solidFill>
                    <a:schemeClr val="accent2">
                      <a:lumMod val="75000"/>
                    </a:schemeClr>
                  </a:solidFill>
                  <a:latin typeface="Cambria" panose="02040503050406030204" pitchFamily="18" charset="0"/>
                </a:rPr>
                <a:t>!</a:t>
              </a:r>
            </a:p>
          </p:txBody>
        </p:sp>
      </p:grpSp>
      <p:grpSp>
        <p:nvGrpSpPr>
          <p:cNvPr id="17" name="Group 16"/>
          <p:cNvGrpSpPr/>
          <p:nvPr/>
        </p:nvGrpSpPr>
        <p:grpSpPr>
          <a:xfrm>
            <a:off x="10883609" y="2244720"/>
            <a:ext cx="1026160" cy="1200330"/>
            <a:chOff x="827158" y="3322320"/>
            <a:chExt cx="769620" cy="900247"/>
          </a:xfrm>
        </p:grpSpPr>
        <p:sp>
          <p:nvSpPr>
            <p:cNvPr id="18" name="Circle: Hollow 17"/>
            <p:cNvSpPr/>
            <p:nvPr/>
          </p:nvSpPr>
          <p:spPr>
            <a:xfrm>
              <a:off x="827158" y="3322320"/>
              <a:ext cx="769620" cy="769620"/>
            </a:xfrm>
            <a:prstGeom prst="donut">
              <a:avLst>
                <a:gd name="adj" fmla="val 9221"/>
              </a:avLst>
            </a:prstGeom>
            <a:solidFill>
              <a:schemeClr val="accent3">
                <a:lumMod val="60000"/>
                <a:lumOff val="40000"/>
              </a:schemeClr>
            </a:solidFill>
            <a:ln w="12700">
              <a:solidFill>
                <a:srgbClr val="0A60A3"/>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dirty="0">
                <a:solidFill>
                  <a:schemeClr val="tx1"/>
                </a:solidFill>
              </a:endParaRPr>
            </a:p>
          </p:txBody>
        </p:sp>
        <p:sp>
          <p:nvSpPr>
            <p:cNvPr id="19" name="TextBox 18"/>
            <p:cNvSpPr txBox="1"/>
            <p:nvPr/>
          </p:nvSpPr>
          <p:spPr>
            <a:xfrm>
              <a:off x="984859" y="3322320"/>
              <a:ext cx="223934" cy="900247"/>
            </a:xfrm>
            <a:prstGeom prst="rect">
              <a:avLst/>
            </a:prstGeom>
            <a:noFill/>
          </p:spPr>
          <p:txBody>
            <a:bodyPr wrap="square" lIns="0" rIns="0" rtlCol="0">
              <a:spAutoFit/>
            </a:bodyPr>
            <a:lstStyle/>
            <a:p>
              <a:r>
                <a:rPr lang="en-US" sz="7200" dirty="0">
                  <a:solidFill>
                    <a:schemeClr val="accent3">
                      <a:lumMod val="75000"/>
                    </a:schemeClr>
                  </a:solidFill>
                  <a:latin typeface="Cambria" panose="02040503050406030204" pitchFamily="18" charset="0"/>
                  <a:sym typeface="Wingdings" panose="05000000000000000000" pitchFamily="2" charset="2"/>
                </a:rPr>
                <a:t></a:t>
              </a:r>
              <a:endParaRPr lang="en-US" sz="7200" dirty="0">
                <a:solidFill>
                  <a:schemeClr val="accent3">
                    <a:lumMod val="75000"/>
                  </a:schemeClr>
                </a:solidFill>
                <a:latin typeface="Cambria" panose="02040503050406030204" pitchFamily="18" charset="0"/>
              </a:endParaRPr>
            </a:p>
          </p:txBody>
        </p:sp>
      </p:grpSp>
    </p:spTree>
    <p:extLst>
      <p:ext uri="{BB962C8B-B14F-4D97-AF65-F5344CB8AC3E}">
        <p14:creationId xmlns:p14="http://schemas.microsoft.com/office/powerpoint/2010/main" val="34466842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99DA7-670A-4FCD-87C5-B562598DDA05}"/>
              </a:ext>
            </a:extLst>
          </p:cNvPr>
          <p:cNvSpPr>
            <a:spLocks noGrp="1"/>
          </p:cNvSpPr>
          <p:nvPr>
            <p:ph type="title"/>
          </p:nvPr>
        </p:nvSpPr>
        <p:spPr/>
        <p:txBody>
          <a:bodyPr/>
          <a:lstStyle/>
          <a:p>
            <a:pPr lvl="0"/>
            <a:r>
              <a:rPr lang="en-US" dirty="0"/>
              <a:t>Last Link in a Continuous</a:t>
            </a:r>
            <a:r>
              <a:rPr lang="en-US" baseline="0" dirty="0"/>
              <a:t> Delivery Chain</a:t>
            </a:r>
            <a:endParaRPr lang="en-US" dirty="0"/>
          </a:p>
        </p:txBody>
      </p:sp>
      <p:graphicFrame>
        <p:nvGraphicFramePr>
          <p:cNvPr id="7" name="Content Placeholder 3">
            <a:extLst>
              <a:ext uri="{FF2B5EF4-FFF2-40B4-BE49-F238E27FC236}">
                <a16:creationId xmlns:a16="http://schemas.microsoft.com/office/drawing/2014/main" id="{1D3C0DD6-4B87-4479-B637-B232A0408AC5}"/>
              </a:ext>
            </a:extLst>
          </p:cNvPr>
          <p:cNvGraphicFramePr>
            <a:graphicFrameLocks/>
          </p:cNvGraphicFramePr>
          <p:nvPr>
            <p:extLst/>
          </p:nvPr>
        </p:nvGraphicFramePr>
        <p:xfrm>
          <a:off x="637117" y="1121834"/>
          <a:ext cx="8506883" cy="44356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Rectangle: Rounded Corners 7">
            <a:extLst>
              <a:ext uri="{FF2B5EF4-FFF2-40B4-BE49-F238E27FC236}">
                <a16:creationId xmlns:a16="http://schemas.microsoft.com/office/drawing/2014/main" id="{100D6E00-77B1-4F8A-8BD9-9DC573B2FF57}"/>
              </a:ext>
            </a:extLst>
          </p:cNvPr>
          <p:cNvSpPr/>
          <p:nvPr/>
        </p:nvSpPr>
        <p:spPr>
          <a:xfrm>
            <a:off x="9923357" y="574040"/>
            <a:ext cx="1859280" cy="1635760"/>
          </a:xfrm>
          <a:prstGeom prst="roundRect">
            <a:avLst/>
          </a:prstGeom>
          <a:solidFill>
            <a:schemeClr val="tx2"/>
          </a:solidFill>
          <a:ln w="12700">
            <a:solidFill>
              <a:schemeClr val="bg2">
                <a:lumMod val="25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2400" dirty="0">
                <a:solidFill>
                  <a:schemeClr val="bg1"/>
                </a:solidFill>
              </a:rPr>
              <a:t>Publish to SFTP</a:t>
            </a:r>
          </a:p>
        </p:txBody>
      </p:sp>
      <p:sp>
        <p:nvSpPr>
          <p:cNvPr id="9" name="Rectangle: Rounded Corners 8">
            <a:extLst>
              <a:ext uri="{FF2B5EF4-FFF2-40B4-BE49-F238E27FC236}">
                <a16:creationId xmlns:a16="http://schemas.microsoft.com/office/drawing/2014/main" id="{38D617E1-1119-410F-AC97-9638296F0EBA}"/>
              </a:ext>
            </a:extLst>
          </p:cNvPr>
          <p:cNvSpPr/>
          <p:nvPr/>
        </p:nvSpPr>
        <p:spPr>
          <a:xfrm>
            <a:off x="9936480" y="2413000"/>
            <a:ext cx="1859280" cy="1635760"/>
          </a:xfrm>
          <a:prstGeom prst="roundRect">
            <a:avLst/>
          </a:prstGeom>
          <a:solidFill>
            <a:schemeClr val="tx2"/>
          </a:solidFill>
          <a:ln w="12700">
            <a:solidFill>
              <a:schemeClr val="bg2">
                <a:lumMod val="25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2400" dirty="0">
                <a:solidFill>
                  <a:schemeClr val="bg1"/>
                </a:solidFill>
              </a:rPr>
              <a:t>Publish to Box</a:t>
            </a:r>
          </a:p>
        </p:txBody>
      </p:sp>
      <p:sp>
        <p:nvSpPr>
          <p:cNvPr id="10" name="Rectangle: Rounded Corners 9">
            <a:extLst>
              <a:ext uri="{FF2B5EF4-FFF2-40B4-BE49-F238E27FC236}">
                <a16:creationId xmlns:a16="http://schemas.microsoft.com/office/drawing/2014/main" id="{BA690972-D599-4C6A-B72E-952C3AE569CB}"/>
              </a:ext>
            </a:extLst>
          </p:cNvPr>
          <p:cNvSpPr/>
          <p:nvPr/>
        </p:nvSpPr>
        <p:spPr>
          <a:xfrm>
            <a:off x="9936480" y="4251960"/>
            <a:ext cx="1859280" cy="1635760"/>
          </a:xfrm>
          <a:prstGeom prst="roundRect">
            <a:avLst/>
          </a:prstGeom>
          <a:solidFill>
            <a:schemeClr val="tx2"/>
          </a:solidFill>
          <a:ln w="12700">
            <a:solidFill>
              <a:schemeClr val="bg2">
                <a:lumMod val="25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2400" dirty="0">
                <a:solidFill>
                  <a:schemeClr val="bg1"/>
                </a:solidFill>
              </a:rPr>
              <a:t>Publish to GitHub</a:t>
            </a:r>
          </a:p>
        </p:txBody>
      </p:sp>
      <p:sp>
        <p:nvSpPr>
          <p:cNvPr id="11" name="TextBox 10">
            <a:extLst>
              <a:ext uri="{FF2B5EF4-FFF2-40B4-BE49-F238E27FC236}">
                <a16:creationId xmlns:a16="http://schemas.microsoft.com/office/drawing/2014/main" id="{1452DE6C-7B85-4CF1-BABC-4F90B4EE9832}"/>
              </a:ext>
            </a:extLst>
          </p:cNvPr>
          <p:cNvSpPr txBox="1"/>
          <p:nvPr/>
        </p:nvSpPr>
        <p:spPr>
          <a:xfrm>
            <a:off x="10698480" y="6167120"/>
            <a:ext cx="274114" cy="420564"/>
          </a:xfrm>
          <a:prstGeom prst="rect">
            <a:avLst/>
          </a:prstGeom>
          <a:noFill/>
        </p:spPr>
        <p:txBody>
          <a:bodyPr wrap="none" lIns="0" rIns="0" rtlCol="0">
            <a:spAutoFit/>
          </a:bodyPr>
          <a:lstStyle/>
          <a:p>
            <a:r>
              <a:rPr lang="en-US" sz="2133" dirty="0"/>
              <a:t>…</a:t>
            </a:r>
          </a:p>
        </p:txBody>
      </p:sp>
    </p:spTree>
    <p:extLst>
      <p:ext uri="{BB962C8B-B14F-4D97-AF65-F5344CB8AC3E}">
        <p14:creationId xmlns:p14="http://schemas.microsoft.com/office/powerpoint/2010/main" val="36608220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9C6A4-988F-4E54-84FF-D40FD240F0E2}"/>
              </a:ext>
            </a:extLst>
          </p:cNvPr>
          <p:cNvSpPr>
            <a:spLocks noGrp="1"/>
          </p:cNvSpPr>
          <p:nvPr>
            <p:ph type="title"/>
          </p:nvPr>
        </p:nvSpPr>
        <p:spPr/>
        <p:txBody>
          <a:bodyPr/>
          <a:lstStyle/>
          <a:p>
            <a:r>
              <a:rPr lang="en-US" dirty="0"/>
              <a:t>Continuous Integration</a:t>
            </a:r>
          </a:p>
        </p:txBody>
      </p:sp>
      <p:pic>
        <p:nvPicPr>
          <p:cNvPr id="4" name="Content Placeholder 3">
            <a:extLst>
              <a:ext uri="{FF2B5EF4-FFF2-40B4-BE49-F238E27FC236}">
                <a16:creationId xmlns:a16="http://schemas.microsoft.com/office/drawing/2014/main" id="{B57C7EDE-835C-48FE-98A5-7BBA75A7C3F8}"/>
              </a:ext>
            </a:extLst>
          </p:cNvPr>
          <p:cNvPicPr>
            <a:picLocks noGrp="1" noChangeAspect="1"/>
          </p:cNvPicPr>
          <p:nvPr>
            <p:ph idx="1"/>
          </p:nvPr>
        </p:nvPicPr>
        <p:blipFill>
          <a:blip r:embed="rId2"/>
          <a:stretch>
            <a:fillRect/>
          </a:stretch>
        </p:blipFill>
        <p:spPr>
          <a:xfrm>
            <a:off x="1950285" y="73127"/>
            <a:ext cx="8760970" cy="5254398"/>
          </a:xfrm>
          <a:prstGeom prst="rect">
            <a:avLst/>
          </a:prstGeom>
        </p:spPr>
      </p:pic>
    </p:spTree>
    <p:extLst>
      <p:ext uri="{BB962C8B-B14F-4D97-AF65-F5344CB8AC3E}">
        <p14:creationId xmlns:p14="http://schemas.microsoft.com/office/powerpoint/2010/main" val="28085231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9BD4F-596C-41BB-89DA-895EB19DCD10}"/>
              </a:ext>
            </a:extLst>
          </p:cNvPr>
          <p:cNvSpPr>
            <a:spLocks noGrp="1"/>
          </p:cNvSpPr>
          <p:nvPr>
            <p:ph type="title"/>
          </p:nvPr>
        </p:nvSpPr>
        <p:spPr/>
        <p:txBody>
          <a:bodyPr/>
          <a:lstStyle/>
          <a:p>
            <a:r>
              <a:rPr lang="en-US" dirty="0"/>
              <a:t>What is a Unit Test</a:t>
            </a:r>
          </a:p>
        </p:txBody>
      </p:sp>
      <p:sp>
        <p:nvSpPr>
          <p:cNvPr id="3" name="Content Placeholder 2">
            <a:extLst>
              <a:ext uri="{FF2B5EF4-FFF2-40B4-BE49-F238E27FC236}">
                <a16:creationId xmlns:a16="http://schemas.microsoft.com/office/drawing/2014/main" id="{F0E9D1B5-2371-4030-9DBF-4DD91019E204}"/>
              </a:ext>
            </a:extLst>
          </p:cNvPr>
          <p:cNvSpPr>
            <a:spLocks noGrp="1"/>
          </p:cNvSpPr>
          <p:nvPr>
            <p:ph idx="1"/>
          </p:nvPr>
        </p:nvSpPr>
        <p:spPr/>
        <p:txBody>
          <a:bodyPr/>
          <a:lstStyle/>
          <a:p>
            <a:pPr marL="0" indent="0">
              <a:buNone/>
            </a:pPr>
            <a:r>
              <a:rPr lang="en-US" altLang="en-US" b="1" dirty="0">
                <a:solidFill>
                  <a:srgbClr val="262626"/>
                </a:solidFill>
              </a:rPr>
              <a:t> Unit Testing</a:t>
            </a:r>
            <a:r>
              <a:rPr lang="en-US" altLang="en-US" dirty="0">
                <a:solidFill>
                  <a:srgbClr val="262626"/>
                </a:solidFill>
              </a:rPr>
              <a:t>: Looking for errors in a subsystem in isolation.</a:t>
            </a:r>
          </a:p>
          <a:p>
            <a:pPr marL="0" indent="0">
              <a:buNone/>
            </a:pPr>
            <a:endParaRPr lang="en-US" altLang="en-US" dirty="0">
              <a:solidFill>
                <a:srgbClr val="262626"/>
              </a:solidFill>
            </a:endParaRPr>
          </a:p>
          <a:p>
            <a:pPr marL="0" indent="0">
              <a:buNone/>
            </a:pPr>
            <a:r>
              <a:rPr lang="en-US" altLang="en-US" b="1" dirty="0">
                <a:solidFill>
                  <a:srgbClr val="262626"/>
                </a:solidFill>
              </a:rPr>
              <a:t>Integration Testing</a:t>
            </a:r>
            <a:r>
              <a:rPr lang="en-US" altLang="en-US" dirty="0">
                <a:solidFill>
                  <a:srgbClr val="262626"/>
                </a:solidFill>
              </a:rPr>
              <a:t>:  Looking for errors when 2 or more subsystems are working together.</a:t>
            </a:r>
          </a:p>
          <a:p>
            <a:pPr marL="0" indent="0">
              <a:buNone/>
            </a:pPr>
            <a:endParaRPr lang="en-US" altLang="en-US" dirty="0">
              <a:solidFill>
                <a:srgbClr val="262626"/>
              </a:solidFill>
            </a:endParaRPr>
          </a:p>
          <a:p>
            <a:pPr marL="0" indent="0">
              <a:buNone/>
            </a:pPr>
            <a:r>
              <a:rPr lang="en-US" altLang="en-US" b="1" dirty="0">
                <a:solidFill>
                  <a:srgbClr val="262626"/>
                </a:solidFill>
              </a:rPr>
              <a:t>System Test: </a:t>
            </a:r>
            <a:r>
              <a:rPr lang="en-US" altLang="en-US" dirty="0">
                <a:solidFill>
                  <a:srgbClr val="262626"/>
                </a:solidFill>
              </a:rPr>
              <a:t>Looking for errors ALL the components in the final configuration including integration with other software and hardware.</a:t>
            </a:r>
          </a:p>
          <a:p>
            <a:pPr marL="365751" lvl="1" indent="0">
              <a:buNone/>
            </a:pPr>
            <a:endParaRPr lang="en-US" altLang="en-US" dirty="0">
              <a:solidFill>
                <a:srgbClr val="404040"/>
              </a:solidFill>
            </a:endParaRPr>
          </a:p>
          <a:p>
            <a:pPr marL="365751" lvl="1" indent="0">
              <a:buNone/>
            </a:pPr>
            <a:endParaRPr lang="en-US" altLang="en-US" dirty="0">
              <a:solidFill>
                <a:srgbClr val="404040"/>
              </a:solidFill>
            </a:endParaRPr>
          </a:p>
          <a:p>
            <a:pPr marL="365751" lvl="1" indent="0">
              <a:buNone/>
            </a:pPr>
            <a:endParaRPr lang="en-US" altLang="en-US" dirty="0">
              <a:solidFill>
                <a:srgbClr val="404040"/>
              </a:solidFill>
            </a:endParaRPr>
          </a:p>
          <a:p>
            <a:pPr lvl="1"/>
            <a:endParaRPr lang="en-US" altLang="en-US" dirty="0">
              <a:solidFill>
                <a:schemeClr val="bg2"/>
              </a:solidFill>
            </a:endParaRPr>
          </a:p>
          <a:p>
            <a:pPr lvl="1"/>
            <a:endParaRPr lang="en-US" altLang="en-US" dirty="0">
              <a:solidFill>
                <a:srgbClr val="404040"/>
              </a:solidFill>
            </a:endParaRPr>
          </a:p>
          <a:p>
            <a:endParaRPr lang="en-US" dirty="0"/>
          </a:p>
        </p:txBody>
      </p:sp>
    </p:spTree>
    <p:extLst>
      <p:ext uri="{BB962C8B-B14F-4D97-AF65-F5344CB8AC3E}">
        <p14:creationId xmlns:p14="http://schemas.microsoft.com/office/powerpoint/2010/main" val="35623985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498" name="Rectangle 2">
            <a:extLst>
              <a:ext uri="{FF2B5EF4-FFF2-40B4-BE49-F238E27FC236}">
                <a16:creationId xmlns:a16="http://schemas.microsoft.com/office/drawing/2014/main" id="{31BDF61D-F870-415B-A09C-5EFFB63B5715}"/>
              </a:ext>
            </a:extLst>
          </p:cNvPr>
          <p:cNvSpPr>
            <a:spLocks noGrp="1" noChangeArrowheads="1"/>
          </p:cNvSpPr>
          <p:nvPr>
            <p:ph type="title"/>
          </p:nvPr>
        </p:nvSpPr>
        <p:spPr/>
        <p:txBody>
          <a:bodyPr/>
          <a:lstStyle/>
          <a:p>
            <a:r>
              <a:rPr lang="en-US" altLang="en-US"/>
              <a:t>Regression testing</a:t>
            </a:r>
          </a:p>
        </p:txBody>
      </p:sp>
      <p:sp>
        <p:nvSpPr>
          <p:cNvPr id="490499" name="Rectangle 3">
            <a:extLst>
              <a:ext uri="{FF2B5EF4-FFF2-40B4-BE49-F238E27FC236}">
                <a16:creationId xmlns:a16="http://schemas.microsoft.com/office/drawing/2014/main" id="{618E8D8B-01EC-4E9C-9F69-42C3758E1CD9}"/>
              </a:ext>
            </a:extLst>
          </p:cNvPr>
          <p:cNvSpPr>
            <a:spLocks noGrp="1" noChangeArrowheads="1"/>
          </p:cNvSpPr>
          <p:nvPr>
            <p:ph idx="1"/>
          </p:nvPr>
        </p:nvSpPr>
        <p:spPr>
          <a:xfrm>
            <a:off x="1524000" y="1295400"/>
            <a:ext cx="9144000" cy="5562600"/>
          </a:xfrm>
        </p:spPr>
        <p:txBody>
          <a:bodyPr/>
          <a:lstStyle/>
          <a:p>
            <a:r>
              <a:rPr lang="en-US" altLang="en-US" b="1">
                <a:solidFill>
                  <a:srgbClr val="262626"/>
                </a:solidFill>
              </a:rPr>
              <a:t>regression</a:t>
            </a:r>
            <a:r>
              <a:rPr lang="en-US" altLang="en-US">
                <a:solidFill>
                  <a:srgbClr val="262626"/>
                </a:solidFill>
              </a:rPr>
              <a:t>: When a feature that used to work, no longer works.</a:t>
            </a:r>
          </a:p>
          <a:p>
            <a:pPr lvl="1"/>
            <a:r>
              <a:rPr lang="en-US" altLang="en-US">
                <a:solidFill>
                  <a:srgbClr val="404040"/>
                </a:solidFill>
              </a:rPr>
              <a:t>Likely to happen when code changes and grows over time.</a:t>
            </a:r>
          </a:p>
          <a:p>
            <a:pPr lvl="1"/>
            <a:r>
              <a:rPr lang="en-US" altLang="en-US">
                <a:solidFill>
                  <a:srgbClr val="404040"/>
                </a:solidFill>
              </a:rPr>
              <a:t>A new feature/fix can cause a new bug or reintroduce an old bug.</a:t>
            </a:r>
          </a:p>
          <a:p>
            <a:pPr lvl="1"/>
            <a:endParaRPr lang="en-US" altLang="en-US">
              <a:solidFill>
                <a:srgbClr val="404040"/>
              </a:solidFill>
            </a:endParaRPr>
          </a:p>
          <a:p>
            <a:r>
              <a:rPr lang="en-US" altLang="en-US" b="1">
                <a:solidFill>
                  <a:srgbClr val="262626"/>
                </a:solidFill>
              </a:rPr>
              <a:t>regression testing</a:t>
            </a:r>
            <a:r>
              <a:rPr lang="en-US" altLang="en-US">
                <a:solidFill>
                  <a:srgbClr val="262626"/>
                </a:solidFill>
              </a:rPr>
              <a:t>: Re-executing prior unit tests after a change.</a:t>
            </a:r>
            <a:endParaRPr lang="en-US" altLang="en-US" sz="800">
              <a:solidFill>
                <a:srgbClr val="262626"/>
              </a:solidFill>
            </a:endParaRPr>
          </a:p>
          <a:p>
            <a:pPr lvl="1"/>
            <a:r>
              <a:rPr lang="en-US" altLang="en-US">
                <a:solidFill>
                  <a:srgbClr val="404040"/>
                </a:solidFill>
              </a:rPr>
              <a:t>Often done by scripts during automated testing.</a:t>
            </a:r>
          </a:p>
          <a:p>
            <a:pPr lvl="1"/>
            <a:r>
              <a:rPr lang="en-US" altLang="en-US">
                <a:solidFill>
                  <a:srgbClr val="404040"/>
                </a:solidFill>
              </a:rPr>
              <a:t>Used to ensure that old fixed bugs are still fixed.</a:t>
            </a:r>
          </a:p>
          <a:p>
            <a:pPr lvl="1"/>
            <a:r>
              <a:rPr lang="en-US" altLang="en-US">
                <a:solidFill>
                  <a:srgbClr val="404040"/>
                </a:solidFill>
              </a:rPr>
              <a:t>Gives your app a minimum level of working functionality.</a:t>
            </a:r>
          </a:p>
          <a:p>
            <a:pPr lvl="1"/>
            <a:endParaRPr lang="en-US" altLang="en-US">
              <a:solidFill>
                <a:srgbClr val="404040"/>
              </a:solidFill>
            </a:endParaRPr>
          </a:p>
          <a:p>
            <a:r>
              <a:rPr lang="en-US" altLang="en-US">
                <a:solidFill>
                  <a:srgbClr val="262626"/>
                </a:solidFill>
              </a:rPr>
              <a:t>Many products have a set of mandatory check-in tests that must pass before code can be added to a source code repository.</a:t>
            </a:r>
          </a:p>
        </p:txBody>
      </p:sp>
    </p:spTree>
    <p:extLst>
      <p:ext uri="{BB962C8B-B14F-4D97-AF65-F5344CB8AC3E}">
        <p14:creationId xmlns:p14="http://schemas.microsoft.com/office/powerpoint/2010/main" val="3951131712"/>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920D2-1104-4FC2-BEDE-8F5F6DC63480}"/>
              </a:ext>
            </a:extLst>
          </p:cNvPr>
          <p:cNvSpPr>
            <a:spLocks noGrp="1"/>
          </p:cNvSpPr>
          <p:nvPr>
            <p:ph type="title"/>
          </p:nvPr>
        </p:nvSpPr>
        <p:spPr/>
        <p:txBody>
          <a:bodyPr/>
          <a:lstStyle/>
          <a:p>
            <a:r>
              <a:rPr lang="en-US" dirty="0"/>
              <a:t>LabVIEW Unit Test</a:t>
            </a:r>
          </a:p>
        </p:txBody>
      </p:sp>
      <p:pic>
        <p:nvPicPr>
          <p:cNvPr id="1026" name="Picture 2" descr="http://www.ni.com/cms/images/devzone/tut/FigureSU_TD.png">
            <a:extLst>
              <a:ext uri="{FF2B5EF4-FFF2-40B4-BE49-F238E27FC236}">
                <a16:creationId xmlns:a16="http://schemas.microsoft.com/office/drawing/2014/main" id="{95449A23-21DF-4F2D-B842-0FEB8421A044}"/>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778880" y="1220932"/>
            <a:ext cx="10318403" cy="3543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29295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B2F8F-90FB-4A91-8D4A-5138338323FF}"/>
              </a:ext>
            </a:extLst>
          </p:cNvPr>
          <p:cNvSpPr>
            <a:spLocks noGrp="1"/>
          </p:cNvSpPr>
          <p:nvPr>
            <p:ph type="title"/>
          </p:nvPr>
        </p:nvSpPr>
        <p:spPr/>
        <p:txBody>
          <a:bodyPr/>
          <a:lstStyle/>
          <a:p>
            <a:r>
              <a:rPr lang="en-US" dirty="0"/>
              <a:t>Unit Test In DCAF</a:t>
            </a:r>
          </a:p>
        </p:txBody>
      </p:sp>
      <p:pic>
        <p:nvPicPr>
          <p:cNvPr id="4" name="Content Placeholder 3">
            <a:extLst>
              <a:ext uri="{FF2B5EF4-FFF2-40B4-BE49-F238E27FC236}">
                <a16:creationId xmlns:a16="http://schemas.microsoft.com/office/drawing/2014/main" id="{FD012003-FA78-4318-AEC3-7E5B2E301EC0}"/>
              </a:ext>
            </a:extLst>
          </p:cNvPr>
          <p:cNvPicPr>
            <a:picLocks noGrp="1" noChangeAspect="1"/>
          </p:cNvPicPr>
          <p:nvPr>
            <p:ph idx="1"/>
          </p:nvPr>
        </p:nvPicPr>
        <p:blipFill>
          <a:blip r:embed="rId3"/>
          <a:stretch>
            <a:fillRect/>
          </a:stretch>
        </p:blipFill>
        <p:spPr>
          <a:xfrm>
            <a:off x="605367" y="980281"/>
            <a:ext cx="3124362" cy="4897438"/>
          </a:xfrm>
          <a:prstGeom prst="rect">
            <a:avLst/>
          </a:prstGeom>
        </p:spPr>
      </p:pic>
      <p:pic>
        <p:nvPicPr>
          <p:cNvPr id="5" name="Picture 4">
            <a:extLst>
              <a:ext uri="{FF2B5EF4-FFF2-40B4-BE49-F238E27FC236}">
                <a16:creationId xmlns:a16="http://schemas.microsoft.com/office/drawing/2014/main" id="{7B27C577-0C2B-4D99-9F4D-2C3E1B0E1AAA}"/>
              </a:ext>
            </a:extLst>
          </p:cNvPr>
          <p:cNvPicPr>
            <a:picLocks noChangeAspect="1"/>
          </p:cNvPicPr>
          <p:nvPr/>
        </p:nvPicPr>
        <p:blipFill>
          <a:blip r:embed="rId4"/>
          <a:stretch>
            <a:fillRect/>
          </a:stretch>
        </p:blipFill>
        <p:spPr>
          <a:xfrm>
            <a:off x="4668216" y="975360"/>
            <a:ext cx="3095181" cy="4897439"/>
          </a:xfrm>
          <a:prstGeom prst="rect">
            <a:avLst/>
          </a:prstGeom>
        </p:spPr>
      </p:pic>
    </p:spTree>
    <p:extLst>
      <p:ext uri="{BB962C8B-B14F-4D97-AF65-F5344CB8AC3E}">
        <p14:creationId xmlns:p14="http://schemas.microsoft.com/office/powerpoint/2010/main" val="5432385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099B5-DD6A-4968-894D-E6B3EE449C7C}"/>
              </a:ext>
            </a:extLst>
          </p:cNvPr>
          <p:cNvSpPr>
            <a:spLocks noGrp="1"/>
          </p:cNvSpPr>
          <p:nvPr>
            <p:ph type="title"/>
          </p:nvPr>
        </p:nvSpPr>
        <p:spPr/>
        <p:txBody>
          <a:bodyPr/>
          <a:lstStyle/>
          <a:p>
            <a:r>
              <a:rPr lang="en-US" dirty="0"/>
              <a:t>Cross Link Test</a:t>
            </a:r>
          </a:p>
        </p:txBody>
      </p:sp>
      <p:graphicFrame>
        <p:nvGraphicFramePr>
          <p:cNvPr id="4" name="Content Placeholder 4">
            <a:extLst>
              <a:ext uri="{FF2B5EF4-FFF2-40B4-BE49-F238E27FC236}">
                <a16:creationId xmlns:a16="http://schemas.microsoft.com/office/drawing/2014/main" id="{B263905D-EEFB-4C04-983E-839E04A5C50B}"/>
              </a:ext>
            </a:extLst>
          </p:cNvPr>
          <p:cNvGraphicFramePr>
            <a:graphicFrameLocks noGrp="1"/>
          </p:cNvGraphicFramePr>
          <p:nvPr>
            <p:ph idx="1"/>
            <p:extLst>
              <p:ext uri="{D42A27DB-BD31-4B8C-83A1-F6EECF244321}">
                <p14:modId xmlns:p14="http://schemas.microsoft.com/office/powerpoint/2010/main" val="3391678560"/>
              </p:ext>
            </p:extLst>
          </p:nvPr>
        </p:nvGraphicFramePr>
        <p:xfrm>
          <a:off x="604839" y="888423"/>
          <a:ext cx="6751926" cy="49837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a:extLst>
              <a:ext uri="{FF2B5EF4-FFF2-40B4-BE49-F238E27FC236}">
                <a16:creationId xmlns:a16="http://schemas.microsoft.com/office/drawing/2014/main" id="{CA4A34EF-86EB-4711-9958-540E07772195}"/>
              </a:ext>
            </a:extLst>
          </p:cNvPr>
          <p:cNvPicPr>
            <a:picLocks noChangeAspect="1"/>
          </p:cNvPicPr>
          <p:nvPr/>
        </p:nvPicPr>
        <p:blipFill>
          <a:blip r:embed="rId7"/>
          <a:stretch>
            <a:fillRect/>
          </a:stretch>
        </p:blipFill>
        <p:spPr>
          <a:xfrm>
            <a:off x="7948611" y="1141268"/>
            <a:ext cx="3638550" cy="4191000"/>
          </a:xfrm>
          <a:prstGeom prst="rect">
            <a:avLst/>
          </a:prstGeom>
        </p:spPr>
      </p:pic>
    </p:spTree>
    <p:extLst>
      <p:ext uri="{BB962C8B-B14F-4D97-AF65-F5344CB8AC3E}">
        <p14:creationId xmlns:p14="http://schemas.microsoft.com/office/powerpoint/2010/main" val="38502822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050A8-B566-4CB3-B63F-0FF1D760AAD2}"/>
              </a:ext>
            </a:extLst>
          </p:cNvPr>
          <p:cNvSpPr>
            <a:spLocks noGrp="1"/>
          </p:cNvSpPr>
          <p:nvPr>
            <p:ph type="title"/>
          </p:nvPr>
        </p:nvSpPr>
        <p:spPr/>
        <p:txBody>
          <a:bodyPr/>
          <a:lstStyle/>
          <a:p>
            <a:r>
              <a:rPr lang="en-US" dirty="0"/>
              <a:t>Crosslink Test</a:t>
            </a:r>
          </a:p>
        </p:txBody>
      </p:sp>
      <p:pic>
        <p:nvPicPr>
          <p:cNvPr id="4" name="Content Placeholder 3">
            <a:extLst>
              <a:ext uri="{FF2B5EF4-FFF2-40B4-BE49-F238E27FC236}">
                <a16:creationId xmlns:a16="http://schemas.microsoft.com/office/drawing/2014/main" id="{49C840B0-EB1E-4889-8F55-F15F770263FC}"/>
              </a:ext>
            </a:extLst>
          </p:cNvPr>
          <p:cNvPicPr>
            <a:picLocks noGrp="1" noChangeAspect="1"/>
          </p:cNvPicPr>
          <p:nvPr>
            <p:ph idx="1"/>
          </p:nvPr>
        </p:nvPicPr>
        <p:blipFill>
          <a:blip r:embed="rId2"/>
          <a:stretch>
            <a:fillRect/>
          </a:stretch>
        </p:blipFill>
        <p:spPr>
          <a:xfrm>
            <a:off x="604838" y="2366466"/>
            <a:ext cx="10972800" cy="2113955"/>
          </a:xfrm>
          <a:prstGeom prst="rect">
            <a:avLst/>
          </a:prstGeom>
        </p:spPr>
      </p:pic>
    </p:spTree>
    <p:extLst>
      <p:ext uri="{BB962C8B-B14F-4D97-AF65-F5344CB8AC3E}">
        <p14:creationId xmlns:p14="http://schemas.microsoft.com/office/powerpoint/2010/main" val="30857421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009C3-7E94-4D27-9ADD-3E77C690E227}"/>
              </a:ext>
            </a:extLst>
          </p:cNvPr>
          <p:cNvSpPr>
            <a:spLocks noGrp="1"/>
          </p:cNvSpPr>
          <p:nvPr>
            <p:ph type="title"/>
          </p:nvPr>
        </p:nvSpPr>
        <p:spPr/>
        <p:txBody>
          <a:bodyPr/>
          <a:lstStyle/>
          <a:p>
            <a:r>
              <a:rPr lang="en-US" dirty="0"/>
              <a:t>Serialization Test</a:t>
            </a:r>
          </a:p>
        </p:txBody>
      </p:sp>
      <p:pic>
        <p:nvPicPr>
          <p:cNvPr id="4" name="Content Placeholder 3">
            <a:extLst>
              <a:ext uri="{FF2B5EF4-FFF2-40B4-BE49-F238E27FC236}">
                <a16:creationId xmlns:a16="http://schemas.microsoft.com/office/drawing/2014/main" id="{604B897C-BD9A-4EAB-B634-B315D01C9C58}"/>
              </a:ext>
            </a:extLst>
          </p:cNvPr>
          <p:cNvPicPr>
            <a:picLocks noGrp="1" noChangeAspect="1"/>
          </p:cNvPicPr>
          <p:nvPr>
            <p:ph idx="1"/>
          </p:nvPr>
        </p:nvPicPr>
        <p:blipFill>
          <a:blip r:embed="rId2"/>
          <a:stretch>
            <a:fillRect/>
          </a:stretch>
        </p:blipFill>
        <p:spPr>
          <a:xfrm>
            <a:off x="605367" y="975360"/>
            <a:ext cx="6266075" cy="2912746"/>
          </a:xfrm>
          <a:prstGeom prst="rect">
            <a:avLst/>
          </a:prstGeom>
        </p:spPr>
      </p:pic>
      <p:pic>
        <p:nvPicPr>
          <p:cNvPr id="5" name="Picture 4">
            <a:extLst>
              <a:ext uri="{FF2B5EF4-FFF2-40B4-BE49-F238E27FC236}">
                <a16:creationId xmlns:a16="http://schemas.microsoft.com/office/drawing/2014/main" id="{2ED86704-ABCB-4DF5-A113-9D170727D69D}"/>
              </a:ext>
            </a:extLst>
          </p:cNvPr>
          <p:cNvPicPr>
            <a:picLocks noChangeAspect="1"/>
          </p:cNvPicPr>
          <p:nvPr/>
        </p:nvPicPr>
        <p:blipFill>
          <a:blip r:embed="rId3"/>
          <a:stretch>
            <a:fillRect/>
          </a:stretch>
        </p:blipFill>
        <p:spPr>
          <a:xfrm>
            <a:off x="6948414" y="3142984"/>
            <a:ext cx="4552780" cy="3349256"/>
          </a:xfrm>
          <a:prstGeom prst="rect">
            <a:avLst/>
          </a:prstGeom>
        </p:spPr>
      </p:pic>
    </p:spTree>
    <p:extLst>
      <p:ext uri="{BB962C8B-B14F-4D97-AF65-F5344CB8AC3E}">
        <p14:creationId xmlns:p14="http://schemas.microsoft.com/office/powerpoint/2010/main" val="1155947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Unit Test </a:t>
            </a:r>
            <a:r>
              <a:rPr lang="en-US" baseline="0" dirty="0"/>
              <a:t>– Do I Need</a:t>
            </a:r>
            <a:r>
              <a:rPr lang="en-US" dirty="0"/>
              <a:t> It?</a:t>
            </a:r>
          </a:p>
        </p:txBody>
      </p:sp>
      <p:sp>
        <p:nvSpPr>
          <p:cNvPr id="4" name="Flowchart: Decision 3"/>
          <p:cNvSpPr/>
          <p:nvPr/>
        </p:nvSpPr>
        <p:spPr>
          <a:xfrm>
            <a:off x="597504" y="1690688"/>
            <a:ext cx="3070747" cy="2057400"/>
          </a:xfrm>
          <a:prstGeom prst="flowChartDecision">
            <a:avLst/>
          </a:prstGeom>
          <a:solidFill>
            <a:schemeClr val="accent1"/>
          </a:solidFill>
          <a:ln w="57150">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Do I ever make a mistake?</a:t>
            </a:r>
          </a:p>
        </p:txBody>
      </p:sp>
      <p:sp>
        <p:nvSpPr>
          <p:cNvPr id="5" name="Flowchart: Decision 4"/>
          <p:cNvSpPr/>
          <p:nvPr/>
        </p:nvSpPr>
        <p:spPr>
          <a:xfrm>
            <a:off x="4407504" y="1690688"/>
            <a:ext cx="3070747" cy="2057400"/>
          </a:xfrm>
          <a:prstGeom prst="flowChartDecision">
            <a:avLst/>
          </a:prstGeom>
          <a:solidFill>
            <a:schemeClr val="accent1"/>
          </a:solidFill>
          <a:ln w="57150">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Do my colleagues?</a:t>
            </a:r>
          </a:p>
        </p:txBody>
      </p:sp>
      <p:sp>
        <p:nvSpPr>
          <p:cNvPr id="6" name="Flowchart: Alternate Process 5"/>
          <p:cNvSpPr/>
          <p:nvPr/>
        </p:nvSpPr>
        <p:spPr>
          <a:xfrm>
            <a:off x="3237613" y="4586288"/>
            <a:ext cx="1600200" cy="1072135"/>
          </a:xfrm>
          <a:prstGeom prst="flowChartAlternateProcess">
            <a:avLst/>
          </a:prstGeom>
          <a:solidFill>
            <a:schemeClr val="accent1"/>
          </a:solidFill>
          <a:ln w="57150">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400" b="1" dirty="0"/>
              <a:t>YES</a:t>
            </a:r>
          </a:p>
        </p:txBody>
      </p:sp>
      <p:sp>
        <p:nvSpPr>
          <p:cNvPr id="7" name="Flowchart: Alternate Process 6"/>
          <p:cNvSpPr/>
          <p:nvPr/>
        </p:nvSpPr>
        <p:spPr>
          <a:xfrm>
            <a:off x="8262997" y="2224088"/>
            <a:ext cx="1478507" cy="990600"/>
          </a:xfrm>
          <a:prstGeom prst="flowChartAlternateProcess">
            <a:avLst/>
          </a:prstGeom>
          <a:solidFill>
            <a:schemeClr val="accent1"/>
          </a:solidFill>
          <a:ln w="57150">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Really?</a:t>
            </a:r>
          </a:p>
        </p:txBody>
      </p:sp>
      <p:cxnSp>
        <p:nvCxnSpPr>
          <p:cNvPr id="9" name="Straight Arrow Connector 8"/>
          <p:cNvCxnSpPr>
            <a:stCxn id="4" idx="3"/>
            <a:endCxn id="5" idx="1"/>
          </p:cNvCxnSpPr>
          <p:nvPr/>
        </p:nvCxnSpPr>
        <p:spPr>
          <a:xfrm>
            <a:off x="3668250" y="2719388"/>
            <a:ext cx="739255"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a:stCxn id="4" idx="2"/>
            <a:endCxn id="6" idx="1"/>
          </p:cNvCxnSpPr>
          <p:nvPr/>
        </p:nvCxnSpPr>
        <p:spPr>
          <a:xfrm>
            <a:off x="2132878" y="3748088"/>
            <a:ext cx="1104735" cy="1374268"/>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a:stCxn id="5" idx="2"/>
            <a:endCxn id="6" idx="3"/>
          </p:cNvCxnSpPr>
          <p:nvPr/>
        </p:nvCxnSpPr>
        <p:spPr>
          <a:xfrm flipH="1">
            <a:off x="4837813" y="3748088"/>
            <a:ext cx="1105065" cy="1374268"/>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stCxn id="5" idx="3"/>
            <a:endCxn id="7" idx="1"/>
          </p:cNvCxnSpPr>
          <p:nvPr/>
        </p:nvCxnSpPr>
        <p:spPr>
          <a:xfrm>
            <a:off x="7478250" y="2719388"/>
            <a:ext cx="784747"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3797904" y="2376488"/>
            <a:ext cx="479618" cy="369332"/>
          </a:xfrm>
          <a:prstGeom prst="rect">
            <a:avLst/>
          </a:prstGeom>
          <a:noFill/>
        </p:spPr>
        <p:txBody>
          <a:bodyPr wrap="none" rtlCol="0">
            <a:spAutoFit/>
          </a:bodyPr>
          <a:lstStyle/>
          <a:p>
            <a:r>
              <a:rPr lang="en-US" dirty="0"/>
              <a:t>No</a:t>
            </a:r>
          </a:p>
        </p:txBody>
      </p:sp>
      <p:sp>
        <p:nvSpPr>
          <p:cNvPr id="17" name="TextBox 16"/>
          <p:cNvSpPr txBox="1"/>
          <p:nvPr/>
        </p:nvSpPr>
        <p:spPr>
          <a:xfrm>
            <a:off x="7607904" y="2388156"/>
            <a:ext cx="479618" cy="369332"/>
          </a:xfrm>
          <a:prstGeom prst="rect">
            <a:avLst/>
          </a:prstGeom>
          <a:noFill/>
          <a:ln w="38100">
            <a:noFill/>
          </a:ln>
        </p:spPr>
        <p:txBody>
          <a:bodyPr wrap="none" rtlCol="0">
            <a:spAutoFit/>
          </a:bodyPr>
          <a:lstStyle/>
          <a:p>
            <a:r>
              <a:rPr lang="en-US" dirty="0"/>
              <a:t>No</a:t>
            </a:r>
          </a:p>
        </p:txBody>
      </p:sp>
      <p:sp>
        <p:nvSpPr>
          <p:cNvPr id="18" name="TextBox 17"/>
          <p:cNvSpPr txBox="1"/>
          <p:nvPr/>
        </p:nvSpPr>
        <p:spPr>
          <a:xfrm>
            <a:off x="5626706" y="4129088"/>
            <a:ext cx="561051" cy="369332"/>
          </a:xfrm>
          <a:prstGeom prst="rect">
            <a:avLst/>
          </a:prstGeom>
          <a:noFill/>
        </p:spPr>
        <p:txBody>
          <a:bodyPr wrap="none" rtlCol="0">
            <a:spAutoFit/>
          </a:bodyPr>
          <a:lstStyle/>
          <a:p>
            <a:r>
              <a:rPr lang="en-US" dirty="0"/>
              <a:t>Yes</a:t>
            </a:r>
          </a:p>
        </p:txBody>
      </p:sp>
      <p:sp>
        <p:nvSpPr>
          <p:cNvPr id="19" name="TextBox 18"/>
          <p:cNvSpPr txBox="1"/>
          <p:nvPr/>
        </p:nvSpPr>
        <p:spPr>
          <a:xfrm>
            <a:off x="2578706" y="4129088"/>
            <a:ext cx="561051" cy="369332"/>
          </a:xfrm>
          <a:prstGeom prst="rect">
            <a:avLst/>
          </a:prstGeom>
          <a:noFill/>
        </p:spPr>
        <p:txBody>
          <a:bodyPr wrap="none" rtlCol="0">
            <a:spAutoFit/>
          </a:bodyPr>
          <a:lstStyle/>
          <a:p>
            <a:r>
              <a:rPr lang="en-US" dirty="0"/>
              <a:t>Yes</a:t>
            </a:r>
          </a:p>
        </p:txBody>
      </p:sp>
    </p:spTree>
    <p:extLst>
      <p:ext uri="{BB962C8B-B14F-4D97-AF65-F5344CB8AC3E}">
        <p14:creationId xmlns:p14="http://schemas.microsoft.com/office/powerpoint/2010/main" val="36996153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D5641-ABD2-413C-8539-F0413D1357C0}"/>
              </a:ext>
            </a:extLst>
          </p:cNvPr>
          <p:cNvSpPr>
            <a:spLocks noGrp="1"/>
          </p:cNvSpPr>
          <p:nvPr>
            <p:ph type="title"/>
          </p:nvPr>
        </p:nvSpPr>
        <p:spPr/>
        <p:txBody>
          <a:bodyPr/>
          <a:lstStyle/>
          <a:p>
            <a:r>
              <a:rPr lang="en-US" dirty="0"/>
              <a:t>Serialization Test</a:t>
            </a:r>
          </a:p>
        </p:txBody>
      </p:sp>
      <p:pic>
        <p:nvPicPr>
          <p:cNvPr id="5" name="Content Placeholder 4">
            <a:extLst>
              <a:ext uri="{FF2B5EF4-FFF2-40B4-BE49-F238E27FC236}">
                <a16:creationId xmlns:a16="http://schemas.microsoft.com/office/drawing/2014/main" id="{2ED77073-892E-442C-9B01-F4D5DD6D1692}"/>
              </a:ext>
            </a:extLst>
          </p:cNvPr>
          <p:cNvPicPr>
            <a:picLocks noGrp="1" noChangeAspect="1"/>
          </p:cNvPicPr>
          <p:nvPr>
            <p:ph idx="1"/>
          </p:nvPr>
        </p:nvPicPr>
        <p:blipFill>
          <a:blip r:embed="rId2"/>
          <a:stretch>
            <a:fillRect/>
          </a:stretch>
        </p:blipFill>
        <p:spPr>
          <a:xfrm>
            <a:off x="3351448" y="974725"/>
            <a:ext cx="5479579" cy="4897438"/>
          </a:xfrm>
          <a:prstGeom prst="rect">
            <a:avLst/>
          </a:prstGeom>
        </p:spPr>
      </p:pic>
    </p:spTree>
    <p:extLst>
      <p:ext uri="{BB962C8B-B14F-4D97-AF65-F5344CB8AC3E}">
        <p14:creationId xmlns:p14="http://schemas.microsoft.com/office/powerpoint/2010/main" val="38416171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71B9E-35CB-4F6E-AF44-CB461A10186E}"/>
              </a:ext>
            </a:extLst>
          </p:cNvPr>
          <p:cNvSpPr>
            <a:spLocks noGrp="1"/>
          </p:cNvSpPr>
          <p:nvPr>
            <p:ph type="title"/>
          </p:nvPr>
        </p:nvSpPr>
        <p:spPr/>
        <p:txBody>
          <a:bodyPr/>
          <a:lstStyle/>
          <a:p>
            <a:r>
              <a:rPr lang="en-US" dirty="0"/>
              <a:t>Create  Test Configuration</a:t>
            </a:r>
          </a:p>
        </p:txBody>
      </p:sp>
      <p:pic>
        <p:nvPicPr>
          <p:cNvPr id="4" name="Content Placeholder 3">
            <a:extLst>
              <a:ext uri="{FF2B5EF4-FFF2-40B4-BE49-F238E27FC236}">
                <a16:creationId xmlns:a16="http://schemas.microsoft.com/office/drawing/2014/main" id="{0CF31E3D-3FD6-435C-A6F7-765A564B3F5B}"/>
              </a:ext>
            </a:extLst>
          </p:cNvPr>
          <p:cNvPicPr>
            <a:picLocks noGrp="1" noChangeAspect="1"/>
          </p:cNvPicPr>
          <p:nvPr>
            <p:ph idx="1"/>
          </p:nvPr>
        </p:nvPicPr>
        <p:blipFill>
          <a:blip r:embed="rId2"/>
          <a:stretch>
            <a:fillRect/>
          </a:stretch>
        </p:blipFill>
        <p:spPr>
          <a:xfrm>
            <a:off x="4427365" y="974725"/>
            <a:ext cx="3327746" cy="4897438"/>
          </a:xfrm>
          <a:prstGeom prst="rect">
            <a:avLst/>
          </a:prstGeom>
        </p:spPr>
      </p:pic>
      <p:pic>
        <p:nvPicPr>
          <p:cNvPr id="5" name="Picture 4">
            <a:extLst>
              <a:ext uri="{FF2B5EF4-FFF2-40B4-BE49-F238E27FC236}">
                <a16:creationId xmlns:a16="http://schemas.microsoft.com/office/drawing/2014/main" id="{B9C4633E-14FB-44BA-A9A3-757DB8ECB220}"/>
              </a:ext>
            </a:extLst>
          </p:cNvPr>
          <p:cNvPicPr>
            <a:picLocks noChangeAspect="1"/>
          </p:cNvPicPr>
          <p:nvPr/>
        </p:nvPicPr>
        <p:blipFill>
          <a:blip r:embed="rId3"/>
          <a:stretch>
            <a:fillRect/>
          </a:stretch>
        </p:blipFill>
        <p:spPr>
          <a:xfrm>
            <a:off x="393404" y="2286000"/>
            <a:ext cx="7694238" cy="3506321"/>
          </a:xfrm>
          <a:prstGeom prst="rect">
            <a:avLst/>
          </a:prstGeom>
        </p:spPr>
      </p:pic>
    </p:spTree>
    <p:extLst>
      <p:ext uri="{BB962C8B-B14F-4D97-AF65-F5344CB8AC3E}">
        <p14:creationId xmlns:p14="http://schemas.microsoft.com/office/powerpoint/2010/main" val="34108303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1AAAF-739C-4CA6-985C-50C79E19C8CB}"/>
              </a:ext>
            </a:extLst>
          </p:cNvPr>
          <p:cNvSpPr>
            <a:spLocks noGrp="1"/>
          </p:cNvSpPr>
          <p:nvPr>
            <p:ph type="title"/>
          </p:nvPr>
        </p:nvSpPr>
        <p:spPr/>
        <p:txBody>
          <a:bodyPr/>
          <a:lstStyle/>
          <a:p>
            <a:r>
              <a:rPr lang="en-US" dirty="0"/>
              <a:t>System Link Runtime Test</a:t>
            </a:r>
          </a:p>
        </p:txBody>
      </p:sp>
      <p:pic>
        <p:nvPicPr>
          <p:cNvPr id="4" name="Content Placeholder 3">
            <a:extLst>
              <a:ext uri="{FF2B5EF4-FFF2-40B4-BE49-F238E27FC236}">
                <a16:creationId xmlns:a16="http://schemas.microsoft.com/office/drawing/2014/main" id="{2ACE455F-A5FF-41DB-948C-247C87D398BD}"/>
              </a:ext>
            </a:extLst>
          </p:cNvPr>
          <p:cNvPicPr>
            <a:picLocks noGrp="1" noChangeAspect="1"/>
          </p:cNvPicPr>
          <p:nvPr>
            <p:ph idx="1"/>
          </p:nvPr>
        </p:nvPicPr>
        <p:blipFill>
          <a:blip r:embed="rId2"/>
          <a:stretch>
            <a:fillRect/>
          </a:stretch>
        </p:blipFill>
        <p:spPr>
          <a:xfrm>
            <a:off x="605367" y="975360"/>
            <a:ext cx="6011075" cy="3745651"/>
          </a:xfrm>
          <a:prstGeom prst="rect">
            <a:avLst/>
          </a:prstGeom>
        </p:spPr>
      </p:pic>
      <p:pic>
        <p:nvPicPr>
          <p:cNvPr id="5" name="Picture 4">
            <a:extLst>
              <a:ext uri="{FF2B5EF4-FFF2-40B4-BE49-F238E27FC236}">
                <a16:creationId xmlns:a16="http://schemas.microsoft.com/office/drawing/2014/main" id="{AD8C49C0-13A4-478D-ABD4-4795D7819DF2}"/>
              </a:ext>
            </a:extLst>
          </p:cNvPr>
          <p:cNvPicPr>
            <a:picLocks noChangeAspect="1"/>
          </p:cNvPicPr>
          <p:nvPr/>
        </p:nvPicPr>
        <p:blipFill>
          <a:blip r:embed="rId3"/>
          <a:stretch>
            <a:fillRect/>
          </a:stretch>
        </p:blipFill>
        <p:spPr>
          <a:xfrm>
            <a:off x="4436769" y="3429000"/>
            <a:ext cx="7843283" cy="3279919"/>
          </a:xfrm>
          <a:prstGeom prst="rect">
            <a:avLst/>
          </a:prstGeom>
        </p:spPr>
      </p:pic>
    </p:spTree>
    <p:extLst>
      <p:ext uri="{BB962C8B-B14F-4D97-AF65-F5344CB8AC3E}">
        <p14:creationId xmlns:p14="http://schemas.microsoft.com/office/powerpoint/2010/main" val="35501990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EDCAA-6BA5-4FF9-AD28-5E0F752B1C77}"/>
              </a:ext>
            </a:extLst>
          </p:cNvPr>
          <p:cNvSpPr>
            <a:spLocks noGrp="1"/>
          </p:cNvSpPr>
          <p:nvPr>
            <p:ph type="title"/>
          </p:nvPr>
        </p:nvSpPr>
        <p:spPr/>
        <p:txBody>
          <a:bodyPr/>
          <a:lstStyle/>
          <a:p>
            <a:r>
              <a:rPr lang="en-US" dirty="0"/>
              <a:t>Read Test from the Runtime test.</a:t>
            </a:r>
          </a:p>
        </p:txBody>
      </p:sp>
      <p:pic>
        <p:nvPicPr>
          <p:cNvPr id="4" name="Content Placeholder 3">
            <a:extLst>
              <a:ext uri="{FF2B5EF4-FFF2-40B4-BE49-F238E27FC236}">
                <a16:creationId xmlns:a16="http://schemas.microsoft.com/office/drawing/2014/main" id="{725275DC-BB01-4A29-9301-42E54192AF01}"/>
              </a:ext>
            </a:extLst>
          </p:cNvPr>
          <p:cNvPicPr>
            <a:picLocks noGrp="1" noChangeAspect="1"/>
          </p:cNvPicPr>
          <p:nvPr>
            <p:ph idx="1"/>
          </p:nvPr>
        </p:nvPicPr>
        <p:blipFill>
          <a:blip r:embed="rId2"/>
          <a:stretch>
            <a:fillRect/>
          </a:stretch>
        </p:blipFill>
        <p:spPr>
          <a:xfrm>
            <a:off x="992852" y="974725"/>
            <a:ext cx="10196771" cy="4897438"/>
          </a:xfrm>
          <a:prstGeom prst="rect">
            <a:avLst/>
          </a:prstGeom>
        </p:spPr>
      </p:pic>
    </p:spTree>
    <p:extLst>
      <p:ext uri="{BB962C8B-B14F-4D97-AF65-F5344CB8AC3E}">
        <p14:creationId xmlns:p14="http://schemas.microsoft.com/office/powerpoint/2010/main" val="10767499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A6B87-ECB3-4DB4-AF74-58A91CAE2632}"/>
              </a:ext>
            </a:extLst>
          </p:cNvPr>
          <p:cNvSpPr>
            <a:spLocks noGrp="1"/>
          </p:cNvSpPr>
          <p:nvPr>
            <p:ph type="title"/>
          </p:nvPr>
        </p:nvSpPr>
        <p:spPr/>
        <p:txBody>
          <a:bodyPr/>
          <a:lstStyle/>
          <a:p>
            <a:r>
              <a:rPr lang="en-US" dirty="0"/>
              <a:t>Modbus Validate Line Configuration </a:t>
            </a:r>
          </a:p>
        </p:txBody>
      </p:sp>
      <p:pic>
        <p:nvPicPr>
          <p:cNvPr id="4" name="Content Placeholder 3">
            <a:extLst>
              <a:ext uri="{FF2B5EF4-FFF2-40B4-BE49-F238E27FC236}">
                <a16:creationId xmlns:a16="http://schemas.microsoft.com/office/drawing/2014/main" id="{B0AC2008-8245-452A-AEF2-1491E6597405}"/>
              </a:ext>
            </a:extLst>
          </p:cNvPr>
          <p:cNvPicPr>
            <a:picLocks noGrp="1" noChangeAspect="1"/>
          </p:cNvPicPr>
          <p:nvPr>
            <p:ph idx="1"/>
          </p:nvPr>
        </p:nvPicPr>
        <p:blipFill>
          <a:blip r:embed="rId2"/>
          <a:stretch>
            <a:fillRect/>
          </a:stretch>
        </p:blipFill>
        <p:spPr>
          <a:xfrm>
            <a:off x="1464330" y="974725"/>
            <a:ext cx="9253815" cy="4897438"/>
          </a:xfrm>
          <a:prstGeom prst="rect">
            <a:avLst/>
          </a:prstGeom>
        </p:spPr>
      </p:pic>
    </p:spTree>
    <p:extLst>
      <p:ext uri="{BB962C8B-B14F-4D97-AF65-F5344CB8AC3E}">
        <p14:creationId xmlns:p14="http://schemas.microsoft.com/office/powerpoint/2010/main" val="36704273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0D74C-23D1-461B-A716-B8DC0E95923A}"/>
              </a:ext>
            </a:extLst>
          </p:cNvPr>
          <p:cNvSpPr>
            <a:spLocks noGrp="1"/>
          </p:cNvSpPr>
          <p:nvPr>
            <p:ph type="title"/>
          </p:nvPr>
        </p:nvSpPr>
        <p:spPr/>
        <p:txBody>
          <a:bodyPr/>
          <a:lstStyle/>
          <a:p>
            <a:r>
              <a:rPr lang="en-US" dirty="0"/>
              <a:t>Runtime Test</a:t>
            </a:r>
          </a:p>
        </p:txBody>
      </p:sp>
      <p:pic>
        <p:nvPicPr>
          <p:cNvPr id="4" name="Content Placeholder 3">
            <a:extLst>
              <a:ext uri="{FF2B5EF4-FFF2-40B4-BE49-F238E27FC236}">
                <a16:creationId xmlns:a16="http://schemas.microsoft.com/office/drawing/2014/main" id="{06152EA1-419A-41C8-A34B-872B035C5ABB}"/>
              </a:ext>
            </a:extLst>
          </p:cNvPr>
          <p:cNvPicPr>
            <a:picLocks noGrp="1" noChangeAspect="1"/>
          </p:cNvPicPr>
          <p:nvPr>
            <p:ph idx="1"/>
          </p:nvPr>
        </p:nvPicPr>
        <p:blipFill>
          <a:blip r:embed="rId2"/>
          <a:stretch>
            <a:fillRect/>
          </a:stretch>
        </p:blipFill>
        <p:spPr>
          <a:xfrm>
            <a:off x="604838" y="1184282"/>
            <a:ext cx="10972800" cy="4478323"/>
          </a:xfrm>
          <a:prstGeom prst="rect">
            <a:avLst/>
          </a:prstGeom>
        </p:spPr>
      </p:pic>
    </p:spTree>
    <p:extLst>
      <p:ext uri="{BB962C8B-B14F-4D97-AF65-F5344CB8AC3E}">
        <p14:creationId xmlns:p14="http://schemas.microsoft.com/office/powerpoint/2010/main" val="34997058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444FD-17A4-43C9-BEF0-C637657A8579}"/>
              </a:ext>
            </a:extLst>
          </p:cNvPr>
          <p:cNvSpPr>
            <a:spLocks noGrp="1"/>
          </p:cNvSpPr>
          <p:nvPr>
            <p:ph type="title"/>
          </p:nvPr>
        </p:nvSpPr>
        <p:spPr/>
        <p:txBody>
          <a:bodyPr/>
          <a:lstStyle/>
          <a:p>
            <a:r>
              <a:rPr lang="en-US" dirty="0"/>
              <a:t>Didn’t we fix this bug before?</a:t>
            </a:r>
          </a:p>
        </p:txBody>
      </p:sp>
      <p:sp>
        <p:nvSpPr>
          <p:cNvPr id="3" name="Content Placeholder 2">
            <a:extLst>
              <a:ext uri="{FF2B5EF4-FFF2-40B4-BE49-F238E27FC236}">
                <a16:creationId xmlns:a16="http://schemas.microsoft.com/office/drawing/2014/main" id="{F5301696-5347-466A-93BA-A5B11A54DACA}"/>
              </a:ext>
            </a:extLst>
          </p:cNvPr>
          <p:cNvSpPr>
            <a:spLocks noGrp="1"/>
          </p:cNvSpPr>
          <p:nvPr>
            <p:ph idx="1"/>
          </p:nvPr>
        </p:nvSpPr>
        <p:spPr/>
        <p:txBody>
          <a:bodyPr/>
          <a:lstStyle/>
          <a:p>
            <a:r>
              <a:rPr lang="en-US" dirty="0"/>
              <a:t>You are never done testing.</a:t>
            </a:r>
          </a:p>
          <a:p>
            <a:endParaRPr lang="en-US" dirty="0"/>
          </a:p>
          <a:p>
            <a:r>
              <a:rPr lang="en-US" dirty="0"/>
              <a:t>If you find a bug:</a:t>
            </a:r>
          </a:p>
          <a:p>
            <a:pPr lvl="1"/>
            <a:r>
              <a:rPr lang="en-US" dirty="0"/>
              <a:t>Create unit test before fixing the bug.</a:t>
            </a:r>
          </a:p>
          <a:p>
            <a:pPr lvl="1"/>
            <a:r>
              <a:rPr lang="en-US" dirty="0"/>
              <a:t>Fix the bug.</a:t>
            </a:r>
          </a:p>
          <a:p>
            <a:pPr lvl="1"/>
            <a:r>
              <a:rPr lang="en-US" dirty="0"/>
              <a:t>Run your test. </a:t>
            </a:r>
          </a:p>
        </p:txBody>
      </p:sp>
    </p:spTree>
    <p:extLst>
      <p:ext uri="{BB962C8B-B14F-4D97-AF65-F5344CB8AC3E}">
        <p14:creationId xmlns:p14="http://schemas.microsoft.com/office/powerpoint/2010/main" val="11521860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7C273-E73D-47B8-BA78-C2AB2036FEAA}"/>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FA671717-0DB4-4E19-B61B-B6BC24FEE9B0}"/>
              </a:ext>
            </a:extLst>
          </p:cNvPr>
          <p:cNvSpPr>
            <a:spLocks noGrp="1"/>
          </p:cNvSpPr>
          <p:nvPr>
            <p:ph idx="1"/>
          </p:nvPr>
        </p:nvSpPr>
        <p:spPr/>
        <p:txBody>
          <a:bodyPr/>
          <a:lstStyle/>
          <a:p>
            <a:r>
              <a:rPr lang="en-US" b="1" u="sng" dirty="0"/>
              <a:t>You can NOT Test everything, </a:t>
            </a:r>
            <a:r>
              <a:rPr lang="en-US" dirty="0"/>
              <a:t>so choose wisely.</a:t>
            </a:r>
          </a:p>
          <a:p>
            <a:r>
              <a:rPr lang="en-US" b="1" dirty="0"/>
              <a:t>You can NOT do proper testing </a:t>
            </a:r>
            <a:r>
              <a:rPr lang="en-US" dirty="0"/>
              <a:t>without requirements</a:t>
            </a:r>
          </a:p>
          <a:p>
            <a:r>
              <a:rPr lang="en-US" dirty="0"/>
              <a:t>Testing adds overhead but reduces time spent in debugging.</a:t>
            </a:r>
          </a:p>
          <a:p>
            <a:r>
              <a:rPr lang="en-US" dirty="0"/>
              <a:t>Test automation allows us to run unit test in a consistent way</a:t>
            </a:r>
          </a:p>
          <a:p>
            <a:r>
              <a:rPr lang="en-US" dirty="0"/>
              <a:t>Using a unit test framework allows automation.</a:t>
            </a:r>
          </a:p>
          <a:p>
            <a:r>
              <a:rPr lang="en-US" dirty="0"/>
              <a:t>Don’t Test In Production.</a:t>
            </a:r>
          </a:p>
          <a:p>
            <a:r>
              <a:rPr lang="en-US" dirty="0"/>
              <a:t>Make Time for testing.</a:t>
            </a:r>
          </a:p>
          <a:p>
            <a:endParaRPr lang="en-US" dirty="0"/>
          </a:p>
        </p:txBody>
      </p:sp>
    </p:spTree>
    <p:extLst>
      <p:ext uri="{BB962C8B-B14F-4D97-AF65-F5344CB8AC3E}">
        <p14:creationId xmlns:p14="http://schemas.microsoft.com/office/powerpoint/2010/main" val="20110541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AA7AB07-3290-43C9-A60B-AF1D73A1AA38}"/>
              </a:ext>
            </a:extLst>
          </p:cNvPr>
          <p:cNvSpPr>
            <a:spLocks noGrp="1"/>
          </p:cNvSpPr>
          <p:nvPr>
            <p:ph type="body" sz="quarter" idx="10"/>
          </p:nvPr>
        </p:nvSpPr>
        <p:spPr/>
        <p:txBody>
          <a:bodyPr/>
          <a:lstStyle/>
          <a:p>
            <a:r>
              <a:rPr lang="en-US" dirty="0"/>
              <a:t>Introduction to Unit Test</a:t>
            </a:r>
          </a:p>
        </p:txBody>
      </p:sp>
    </p:spTree>
    <p:extLst>
      <p:ext uri="{BB962C8B-B14F-4D97-AF65-F5344CB8AC3E}">
        <p14:creationId xmlns:p14="http://schemas.microsoft.com/office/powerpoint/2010/main" val="25752840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370C5-8EC2-46D4-BB84-CF97140C4D65}"/>
              </a:ext>
            </a:extLst>
          </p:cNvPr>
          <p:cNvSpPr>
            <a:spLocks noGrp="1"/>
          </p:cNvSpPr>
          <p:nvPr>
            <p:ph type="title"/>
          </p:nvPr>
        </p:nvSpPr>
        <p:spPr/>
        <p:txBody>
          <a:bodyPr/>
          <a:lstStyle/>
          <a:p>
            <a:r>
              <a:rPr lang="en-US" dirty="0"/>
              <a:t>So why people don’t use it</a:t>
            </a:r>
          </a:p>
        </p:txBody>
      </p:sp>
      <p:sp>
        <p:nvSpPr>
          <p:cNvPr id="3" name="Content Placeholder 2">
            <a:extLst>
              <a:ext uri="{FF2B5EF4-FFF2-40B4-BE49-F238E27FC236}">
                <a16:creationId xmlns:a16="http://schemas.microsoft.com/office/drawing/2014/main" id="{05E21734-B697-45C2-80AE-EF4A532034AD}"/>
              </a:ext>
            </a:extLst>
          </p:cNvPr>
          <p:cNvSpPr>
            <a:spLocks noGrp="1"/>
          </p:cNvSpPr>
          <p:nvPr>
            <p:ph idx="1"/>
          </p:nvPr>
        </p:nvSpPr>
        <p:spPr/>
        <p:txBody>
          <a:bodyPr/>
          <a:lstStyle/>
          <a:p>
            <a:pPr>
              <a:lnSpc>
                <a:spcPct val="110000"/>
              </a:lnSpc>
            </a:pPr>
            <a:r>
              <a:rPr lang="en-US" altLang="en-US" dirty="0">
                <a:solidFill>
                  <a:srgbClr val="262626"/>
                </a:solidFill>
              </a:rPr>
              <a:t>Perception by some developers and managers:</a:t>
            </a:r>
          </a:p>
          <a:p>
            <a:pPr lvl="1">
              <a:lnSpc>
                <a:spcPct val="110000"/>
              </a:lnSpc>
            </a:pPr>
            <a:r>
              <a:rPr lang="en-US" altLang="en-US" dirty="0">
                <a:solidFill>
                  <a:srgbClr val="404040"/>
                </a:solidFill>
              </a:rPr>
              <a:t>Testing is seen as a novice's job.</a:t>
            </a:r>
          </a:p>
          <a:p>
            <a:pPr lvl="1">
              <a:lnSpc>
                <a:spcPct val="110000"/>
              </a:lnSpc>
            </a:pPr>
            <a:r>
              <a:rPr lang="en-US" altLang="en-US" dirty="0">
                <a:solidFill>
                  <a:srgbClr val="404040"/>
                </a:solidFill>
              </a:rPr>
              <a:t>Assigned to the least experienced team members.</a:t>
            </a:r>
          </a:p>
          <a:p>
            <a:pPr lvl="1">
              <a:lnSpc>
                <a:spcPct val="110000"/>
              </a:lnSpc>
            </a:pPr>
            <a:r>
              <a:rPr lang="en-US" altLang="en-US" dirty="0">
                <a:solidFill>
                  <a:srgbClr val="404040"/>
                </a:solidFill>
              </a:rPr>
              <a:t>Done as an afterthought (if at all).</a:t>
            </a:r>
          </a:p>
          <a:p>
            <a:pPr lvl="2">
              <a:lnSpc>
                <a:spcPct val="110000"/>
              </a:lnSpc>
            </a:pPr>
            <a:r>
              <a:rPr lang="en-US" altLang="en-US" dirty="0"/>
              <a:t>"My code is good; it won't have bugs.  I don't need to test it."</a:t>
            </a:r>
          </a:p>
          <a:p>
            <a:pPr lvl="2">
              <a:lnSpc>
                <a:spcPct val="110000"/>
              </a:lnSpc>
            </a:pPr>
            <a:r>
              <a:rPr lang="en-US" altLang="en-US" dirty="0"/>
              <a:t>"I'll just find the bugs by running the client program."</a:t>
            </a:r>
          </a:p>
          <a:p>
            <a:pPr lvl="1">
              <a:lnSpc>
                <a:spcPct val="110000"/>
              </a:lnSpc>
            </a:pPr>
            <a:endParaRPr lang="en-US" altLang="en-US" dirty="0">
              <a:solidFill>
                <a:srgbClr val="404040"/>
              </a:solidFill>
            </a:endParaRPr>
          </a:p>
          <a:p>
            <a:pPr>
              <a:lnSpc>
                <a:spcPct val="110000"/>
              </a:lnSpc>
            </a:pPr>
            <a:r>
              <a:rPr lang="en-US" altLang="en-US" dirty="0">
                <a:solidFill>
                  <a:srgbClr val="262626"/>
                </a:solidFill>
              </a:rPr>
              <a:t>Limitations of what testing can show you:</a:t>
            </a:r>
          </a:p>
          <a:p>
            <a:pPr lvl="1">
              <a:lnSpc>
                <a:spcPct val="110000"/>
              </a:lnSpc>
            </a:pPr>
            <a:r>
              <a:rPr lang="en-US" altLang="en-US" b="1" u="sng" dirty="0">
                <a:solidFill>
                  <a:srgbClr val="404040"/>
                </a:solidFill>
              </a:rPr>
              <a:t>It is impossible to completely test a system.</a:t>
            </a:r>
          </a:p>
          <a:p>
            <a:pPr lvl="1">
              <a:lnSpc>
                <a:spcPct val="110000"/>
              </a:lnSpc>
            </a:pPr>
            <a:r>
              <a:rPr lang="en-US" altLang="en-US" dirty="0">
                <a:solidFill>
                  <a:srgbClr val="404040"/>
                </a:solidFill>
              </a:rPr>
              <a:t>Testing does not always directly reveal the actual bugs in the code.</a:t>
            </a:r>
          </a:p>
          <a:p>
            <a:pPr lvl="1">
              <a:lnSpc>
                <a:spcPct val="110000"/>
              </a:lnSpc>
            </a:pPr>
            <a:r>
              <a:rPr lang="en-US" altLang="en-US" dirty="0">
                <a:solidFill>
                  <a:srgbClr val="404040"/>
                </a:solidFill>
              </a:rPr>
              <a:t>Testing does not prove the absence of errors in software.</a:t>
            </a:r>
          </a:p>
          <a:p>
            <a:endParaRPr lang="en-US" dirty="0"/>
          </a:p>
        </p:txBody>
      </p:sp>
    </p:spTree>
    <p:extLst>
      <p:ext uri="{BB962C8B-B14F-4D97-AF65-F5344CB8AC3E}">
        <p14:creationId xmlns:p14="http://schemas.microsoft.com/office/powerpoint/2010/main" val="5613961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9C420-9A3F-491A-83DA-0397E1062311}"/>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F58D1068-B5DD-4F52-A9AD-53DCA1DD86E7}"/>
              </a:ext>
            </a:extLst>
          </p:cNvPr>
          <p:cNvSpPr>
            <a:spLocks noGrp="1"/>
          </p:cNvSpPr>
          <p:nvPr>
            <p:ph idx="1"/>
          </p:nvPr>
        </p:nvSpPr>
        <p:spPr/>
        <p:txBody>
          <a:bodyPr/>
          <a:lstStyle/>
          <a:p>
            <a:r>
              <a:rPr lang="en-US" dirty="0"/>
              <a:t>What is DCAF</a:t>
            </a:r>
          </a:p>
          <a:p>
            <a:r>
              <a:rPr lang="en-US" dirty="0"/>
              <a:t>DCAF Workflow</a:t>
            </a:r>
          </a:p>
          <a:p>
            <a:r>
              <a:rPr lang="en-US" dirty="0"/>
              <a:t>DCAF Development workflow</a:t>
            </a:r>
          </a:p>
          <a:p>
            <a:r>
              <a:rPr lang="en-US" dirty="0"/>
              <a:t>LabVIEW Unit Test Framework</a:t>
            </a:r>
          </a:p>
          <a:p>
            <a:r>
              <a:rPr lang="en-US" dirty="0"/>
              <a:t>DCAF Unit test</a:t>
            </a:r>
          </a:p>
        </p:txBody>
      </p:sp>
    </p:spTree>
    <p:extLst>
      <p:ext uri="{BB962C8B-B14F-4D97-AF65-F5344CB8AC3E}">
        <p14:creationId xmlns:p14="http://schemas.microsoft.com/office/powerpoint/2010/main" val="1352193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18582-2531-4B63-81A2-BCC7A5355404}"/>
              </a:ext>
            </a:extLst>
          </p:cNvPr>
          <p:cNvSpPr>
            <a:spLocks noGrp="1"/>
          </p:cNvSpPr>
          <p:nvPr>
            <p:ph type="title"/>
          </p:nvPr>
        </p:nvSpPr>
        <p:spPr/>
        <p:txBody>
          <a:bodyPr/>
          <a:lstStyle/>
          <a:p>
            <a:r>
              <a:rPr lang="en-US" dirty="0"/>
              <a:t>Unit Test and Flossing</a:t>
            </a:r>
          </a:p>
        </p:txBody>
      </p:sp>
      <p:sp>
        <p:nvSpPr>
          <p:cNvPr id="3" name="Content Placeholder 2">
            <a:extLst>
              <a:ext uri="{FF2B5EF4-FFF2-40B4-BE49-F238E27FC236}">
                <a16:creationId xmlns:a16="http://schemas.microsoft.com/office/drawing/2014/main" id="{62D23E32-4159-45DB-8EC9-FB67C4D4151C}"/>
              </a:ext>
            </a:extLst>
          </p:cNvPr>
          <p:cNvSpPr>
            <a:spLocks noGrp="1"/>
          </p:cNvSpPr>
          <p:nvPr>
            <p:ph idx="1"/>
          </p:nvPr>
        </p:nvSpPr>
        <p:spPr/>
        <p:txBody>
          <a:bodyPr/>
          <a:lstStyle/>
          <a:p>
            <a:r>
              <a:rPr lang="en-US" dirty="0"/>
              <a:t>People don't know how to do it correctly (and doing it incorrectly was painful) </a:t>
            </a:r>
            <a:br>
              <a:rPr lang="en-US" dirty="0"/>
            </a:br>
            <a:endParaRPr lang="en-US" dirty="0"/>
          </a:p>
          <a:p>
            <a:r>
              <a:rPr lang="en-US" dirty="0"/>
              <a:t>People aren't using the right tools for the job (wrapping floss around their fingers when they could use a simple flossing stick)</a:t>
            </a:r>
            <a:br>
              <a:rPr lang="en-US" dirty="0"/>
            </a:br>
            <a:endParaRPr lang="en-US" dirty="0"/>
          </a:p>
          <a:p>
            <a:r>
              <a:rPr lang="en-US" dirty="0"/>
              <a:t>People don't believe that they have enough time to do it (it doesn't fit their workflow) </a:t>
            </a:r>
          </a:p>
          <a:p>
            <a:endParaRPr lang="en-US" dirty="0"/>
          </a:p>
        </p:txBody>
      </p:sp>
    </p:spTree>
    <p:extLst>
      <p:ext uri="{BB962C8B-B14F-4D97-AF65-F5344CB8AC3E}">
        <p14:creationId xmlns:p14="http://schemas.microsoft.com/office/powerpoint/2010/main" val="3112087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A5D7E-CCB6-4736-AA2E-BBA45859AE72}"/>
              </a:ext>
            </a:extLst>
          </p:cNvPr>
          <p:cNvSpPr>
            <a:spLocks noGrp="1"/>
          </p:cNvSpPr>
          <p:nvPr>
            <p:ph type="title"/>
          </p:nvPr>
        </p:nvSpPr>
        <p:spPr/>
        <p:txBody>
          <a:bodyPr/>
          <a:lstStyle/>
          <a:p>
            <a:r>
              <a:rPr lang="en-US" dirty="0"/>
              <a:t>Why to Do Unit Test</a:t>
            </a:r>
          </a:p>
        </p:txBody>
      </p:sp>
      <p:sp>
        <p:nvSpPr>
          <p:cNvPr id="3" name="Content Placeholder 2">
            <a:extLst>
              <a:ext uri="{FF2B5EF4-FFF2-40B4-BE49-F238E27FC236}">
                <a16:creationId xmlns:a16="http://schemas.microsoft.com/office/drawing/2014/main" id="{1B99489F-43A6-47B0-866E-D49840993A96}"/>
              </a:ext>
            </a:extLst>
          </p:cNvPr>
          <p:cNvSpPr>
            <a:spLocks noGrp="1"/>
          </p:cNvSpPr>
          <p:nvPr>
            <p:ph idx="1"/>
          </p:nvPr>
        </p:nvSpPr>
        <p:spPr/>
        <p:txBody>
          <a:bodyPr/>
          <a:lstStyle/>
          <a:p>
            <a:r>
              <a:rPr lang="en-US" dirty="0"/>
              <a:t>Make sure the blocks works before looking at the system.</a:t>
            </a:r>
          </a:p>
          <a:p>
            <a:endParaRPr lang="en-US" dirty="0"/>
          </a:p>
          <a:p>
            <a:r>
              <a:rPr lang="en-US" dirty="0"/>
              <a:t>Find Bugs Early</a:t>
            </a:r>
          </a:p>
          <a:p>
            <a:endParaRPr lang="en-US" dirty="0"/>
          </a:p>
          <a:p>
            <a:r>
              <a:rPr lang="en-US" dirty="0"/>
              <a:t>Regression testing</a:t>
            </a:r>
          </a:p>
          <a:p>
            <a:endParaRPr lang="en-US" dirty="0"/>
          </a:p>
          <a:p>
            <a:endParaRPr lang="en-US" dirty="0"/>
          </a:p>
        </p:txBody>
      </p:sp>
    </p:spTree>
    <p:extLst>
      <p:ext uri="{BB962C8B-B14F-4D97-AF65-F5344CB8AC3E}">
        <p14:creationId xmlns:p14="http://schemas.microsoft.com/office/powerpoint/2010/main" val="42318175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642" name="Rectangle 2">
            <a:extLst>
              <a:ext uri="{FF2B5EF4-FFF2-40B4-BE49-F238E27FC236}">
                <a16:creationId xmlns:a16="http://schemas.microsoft.com/office/drawing/2014/main" id="{742E3F1D-06E6-45D3-A2D6-63FF7A6F6F8D}"/>
              </a:ext>
            </a:extLst>
          </p:cNvPr>
          <p:cNvSpPr>
            <a:spLocks noGrp="1" noChangeArrowheads="1"/>
          </p:cNvSpPr>
          <p:nvPr>
            <p:ph type="title"/>
          </p:nvPr>
        </p:nvSpPr>
        <p:spPr/>
        <p:txBody>
          <a:bodyPr/>
          <a:lstStyle/>
          <a:p>
            <a:r>
              <a:rPr lang="en-US" altLang="en-US"/>
              <a:t>Test-driven development</a:t>
            </a:r>
          </a:p>
        </p:txBody>
      </p:sp>
      <p:sp>
        <p:nvSpPr>
          <p:cNvPr id="496643" name="Rectangle 3">
            <a:extLst>
              <a:ext uri="{FF2B5EF4-FFF2-40B4-BE49-F238E27FC236}">
                <a16:creationId xmlns:a16="http://schemas.microsoft.com/office/drawing/2014/main" id="{A6392CDB-33B5-41AA-B047-B59F1D30F829}"/>
              </a:ext>
            </a:extLst>
          </p:cNvPr>
          <p:cNvSpPr>
            <a:spLocks noGrp="1" noChangeArrowheads="1"/>
          </p:cNvSpPr>
          <p:nvPr>
            <p:ph idx="1"/>
          </p:nvPr>
        </p:nvSpPr>
        <p:spPr>
          <a:xfrm>
            <a:off x="1524000" y="1295400"/>
            <a:ext cx="9144000" cy="5562600"/>
          </a:xfrm>
        </p:spPr>
        <p:txBody>
          <a:bodyPr/>
          <a:lstStyle/>
          <a:p>
            <a:r>
              <a:rPr lang="en-US" altLang="en-US" dirty="0">
                <a:solidFill>
                  <a:srgbClr val="262626"/>
                </a:solidFill>
              </a:rPr>
              <a:t>Unit tests can be written after, during, or even </a:t>
            </a:r>
            <a:r>
              <a:rPr lang="en-US" altLang="en-US" i="1" dirty="0">
                <a:solidFill>
                  <a:srgbClr val="262626"/>
                </a:solidFill>
              </a:rPr>
              <a:t>before</a:t>
            </a:r>
            <a:r>
              <a:rPr lang="en-US" altLang="en-US" dirty="0">
                <a:solidFill>
                  <a:srgbClr val="262626"/>
                </a:solidFill>
              </a:rPr>
              <a:t> coding.</a:t>
            </a:r>
          </a:p>
          <a:p>
            <a:pPr lvl="1"/>
            <a:r>
              <a:rPr lang="en-US" altLang="en-US" b="1" dirty="0">
                <a:solidFill>
                  <a:srgbClr val="404040"/>
                </a:solidFill>
              </a:rPr>
              <a:t>test-driven development</a:t>
            </a:r>
            <a:r>
              <a:rPr lang="en-US" altLang="en-US" dirty="0">
                <a:solidFill>
                  <a:srgbClr val="404040"/>
                </a:solidFill>
              </a:rPr>
              <a:t>: Write tests, </a:t>
            </a:r>
            <a:r>
              <a:rPr lang="en-US" altLang="en-US" i="1" dirty="0">
                <a:solidFill>
                  <a:srgbClr val="404040"/>
                </a:solidFill>
              </a:rPr>
              <a:t>then </a:t>
            </a:r>
            <a:r>
              <a:rPr lang="en-US" altLang="en-US" dirty="0">
                <a:solidFill>
                  <a:srgbClr val="404040"/>
                </a:solidFill>
              </a:rPr>
              <a:t>write code to pass them.</a:t>
            </a:r>
          </a:p>
          <a:p>
            <a:pPr lvl="1"/>
            <a:endParaRPr lang="en-US" altLang="en-US" dirty="0">
              <a:solidFill>
                <a:srgbClr val="404040"/>
              </a:solidFill>
            </a:endParaRPr>
          </a:p>
          <a:p>
            <a:r>
              <a:rPr lang="en-US" altLang="en-US" dirty="0">
                <a:solidFill>
                  <a:srgbClr val="262626"/>
                </a:solidFill>
              </a:rPr>
              <a:t>Write code to test this method </a:t>
            </a:r>
            <a:r>
              <a:rPr lang="en-US" altLang="en-US" i="1" dirty="0">
                <a:solidFill>
                  <a:srgbClr val="262626"/>
                </a:solidFill>
              </a:rPr>
              <a:t>before </a:t>
            </a:r>
            <a:r>
              <a:rPr lang="en-US" altLang="en-US" dirty="0">
                <a:solidFill>
                  <a:srgbClr val="262626"/>
                </a:solidFill>
              </a:rPr>
              <a:t>it has been written.</a:t>
            </a:r>
          </a:p>
          <a:p>
            <a:pPr lvl="1"/>
            <a:r>
              <a:rPr lang="en-US" altLang="en-US" dirty="0">
                <a:solidFill>
                  <a:srgbClr val="404040"/>
                </a:solidFill>
              </a:rPr>
              <a:t>Then once we do implement the method, we'll know if it works.</a:t>
            </a:r>
          </a:p>
        </p:txBody>
      </p:sp>
    </p:spTree>
    <p:extLst>
      <p:ext uri="{BB962C8B-B14F-4D97-AF65-F5344CB8AC3E}">
        <p14:creationId xmlns:p14="http://schemas.microsoft.com/office/powerpoint/2010/main" val="4102140816"/>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1B657-F8ED-4513-A647-E61CE03A6220}"/>
              </a:ext>
            </a:extLst>
          </p:cNvPr>
          <p:cNvSpPr>
            <a:spLocks noGrp="1"/>
          </p:cNvSpPr>
          <p:nvPr>
            <p:ph type="title"/>
          </p:nvPr>
        </p:nvSpPr>
        <p:spPr/>
        <p:txBody>
          <a:bodyPr/>
          <a:lstStyle/>
          <a:p>
            <a:r>
              <a:rPr lang="en-US" dirty="0"/>
              <a:t>What should we test</a:t>
            </a:r>
          </a:p>
        </p:txBody>
      </p:sp>
      <p:sp>
        <p:nvSpPr>
          <p:cNvPr id="3" name="Content Placeholder 2">
            <a:extLst>
              <a:ext uri="{FF2B5EF4-FFF2-40B4-BE49-F238E27FC236}">
                <a16:creationId xmlns:a16="http://schemas.microsoft.com/office/drawing/2014/main" id="{5270167B-A945-4A48-B84E-7A59113E67A8}"/>
              </a:ext>
            </a:extLst>
          </p:cNvPr>
          <p:cNvSpPr>
            <a:spLocks noGrp="1"/>
          </p:cNvSpPr>
          <p:nvPr>
            <p:ph idx="1"/>
          </p:nvPr>
        </p:nvSpPr>
        <p:spPr/>
        <p:txBody>
          <a:bodyPr/>
          <a:lstStyle/>
          <a:p>
            <a:r>
              <a:rPr lang="en-US" dirty="0"/>
              <a:t>Everything????</a:t>
            </a:r>
          </a:p>
          <a:p>
            <a:r>
              <a:rPr lang="en-US" dirty="0"/>
              <a:t>Nothing</a:t>
            </a:r>
          </a:p>
          <a:p>
            <a:r>
              <a:rPr lang="en-US" dirty="0"/>
              <a:t>Public APIs</a:t>
            </a:r>
          </a:p>
        </p:txBody>
      </p:sp>
    </p:spTree>
    <p:extLst>
      <p:ext uri="{BB962C8B-B14F-4D97-AF65-F5344CB8AC3E}">
        <p14:creationId xmlns:p14="http://schemas.microsoft.com/office/powerpoint/2010/main" val="5890043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088E9-DAB3-4AB4-9D5D-840E8B431956}"/>
              </a:ext>
            </a:extLst>
          </p:cNvPr>
          <p:cNvSpPr>
            <a:spLocks noGrp="1"/>
          </p:cNvSpPr>
          <p:nvPr>
            <p:ph type="title"/>
          </p:nvPr>
        </p:nvSpPr>
        <p:spPr/>
        <p:txBody>
          <a:bodyPr/>
          <a:lstStyle/>
          <a:p>
            <a:r>
              <a:rPr lang="en-US" dirty="0"/>
              <a:t>Code Coverage </a:t>
            </a:r>
          </a:p>
        </p:txBody>
      </p:sp>
      <p:pic>
        <p:nvPicPr>
          <p:cNvPr id="2050" name="Picture 2" descr="http://www.ni.com/cms/images/devzone/tut/Figure_9_20090205174001.png">
            <a:extLst>
              <a:ext uri="{FF2B5EF4-FFF2-40B4-BE49-F238E27FC236}">
                <a16:creationId xmlns:a16="http://schemas.microsoft.com/office/drawing/2014/main" id="{57548E46-D38F-46C1-8669-D944E7818AA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98652" y="1224713"/>
            <a:ext cx="6101328" cy="42301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21910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E605E24D-27DB-4DAD-AD99-F3A549E33066}"/>
              </a:ext>
            </a:extLst>
          </p:cNvPr>
          <p:cNvSpPr>
            <a:spLocks noGrp="1"/>
          </p:cNvSpPr>
          <p:nvPr>
            <p:ph type="body" sz="quarter" idx="10"/>
          </p:nvPr>
        </p:nvSpPr>
        <p:spPr/>
        <p:txBody>
          <a:bodyPr/>
          <a:lstStyle/>
          <a:p>
            <a:r>
              <a:rPr lang="en-US" dirty="0"/>
              <a:t>Demo</a:t>
            </a:r>
          </a:p>
        </p:txBody>
      </p:sp>
    </p:spTree>
    <p:extLst>
      <p:ext uri="{BB962C8B-B14F-4D97-AF65-F5344CB8AC3E}">
        <p14:creationId xmlns:p14="http://schemas.microsoft.com/office/powerpoint/2010/main" val="32347224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BEEDC-0017-43DB-AA96-E3CA16B16873}"/>
              </a:ext>
            </a:extLst>
          </p:cNvPr>
          <p:cNvSpPr>
            <a:spLocks noGrp="1"/>
          </p:cNvSpPr>
          <p:nvPr>
            <p:ph type="title"/>
          </p:nvPr>
        </p:nvSpPr>
        <p:spPr/>
        <p:txBody>
          <a:bodyPr/>
          <a:lstStyle/>
          <a:p>
            <a:r>
              <a:rPr lang="en-US" dirty="0"/>
              <a:t>What do we need to test?</a:t>
            </a:r>
          </a:p>
        </p:txBody>
      </p:sp>
      <p:sp>
        <p:nvSpPr>
          <p:cNvPr id="3" name="Content Placeholder 2">
            <a:extLst>
              <a:ext uri="{FF2B5EF4-FFF2-40B4-BE49-F238E27FC236}">
                <a16:creationId xmlns:a16="http://schemas.microsoft.com/office/drawing/2014/main" id="{4BF4AFA4-8137-4A87-AA80-7FCD73C8F3D0}"/>
              </a:ext>
            </a:extLst>
          </p:cNvPr>
          <p:cNvSpPr>
            <a:spLocks noGrp="1"/>
          </p:cNvSpPr>
          <p:nvPr>
            <p:ph idx="1"/>
          </p:nvPr>
        </p:nvSpPr>
        <p:spPr/>
        <p:txBody>
          <a:bodyPr/>
          <a:lstStyle/>
          <a:p>
            <a:r>
              <a:rPr lang="en-US" dirty="0"/>
              <a:t>Requirements </a:t>
            </a:r>
          </a:p>
          <a:p>
            <a:r>
              <a:rPr lang="en-US" dirty="0"/>
              <a:t>Time</a:t>
            </a:r>
          </a:p>
          <a:p>
            <a:r>
              <a:rPr lang="en-US" dirty="0"/>
              <a:t>Automation</a:t>
            </a:r>
          </a:p>
        </p:txBody>
      </p:sp>
    </p:spTree>
    <p:extLst>
      <p:ext uri="{BB962C8B-B14F-4D97-AF65-F5344CB8AC3E}">
        <p14:creationId xmlns:p14="http://schemas.microsoft.com/office/powerpoint/2010/main" val="1859457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8E4B0B0-8E98-48BC-B0F8-5636DC9B29E0}"/>
              </a:ext>
            </a:extLst>
          </p:cNvPr>
          <p:cNvSpPr>
            <a:spLocks noGrp="1"/>
          </p:cNvSpPr>
          <p:nvPr>
            <p:ph type="body" sz="quarter" idx="10"/>
          </p:nvPr>
        </p:nvSpPr>
        <p:spPr/>
        <p:txBody>
          <a:bodyPr/>
          <a:lstStyle/>
          <a:p>
            <a:r>
              <a:rPr lang="en-US" dirty="0"/>
              <a:t>Unit Test Frameworks</a:t>
            </a:r>
          </a:p>
        </p:txBody>
      </p:sp>
    </p:spTree>
    <p:extLst>
      <p:ext uri="{BB962C8B-B14F-4D97-AF65-F5344CB8AC3E}">
        <p14:creationId xmlns:p14="http://schemas.microsoft.com/office/powerpoint/2010/main" val="14315908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3C211-9144-44E1-BAA9-944801BD9875}"/>
              </a:ext>
            </a:extLst>
          </p:cNvPr>
          <p:cNvSpPr>
            <a:spLocks noGrp="1"/>
          </p:cNvSpPr>
          <p:nvPr>
            <p:ph type="title"/>
          </p:nvPr>
        </p:nvSpPr>
        <p:spPr/>
        <p:txBody>
          <a:bodyPr/>
          <a:lstStyle/>
          <a:p>
            <a:r>
              <a:rPr lang="en-US" dirty="0"/>
              <a:t>Automation - Test</a:t>
            </a:r>
          </a:p>
        </p:txBody>
      </p:sp>
      <p:sp>
        <p:nvSpPr>
          <p:cNvPr id="3" name="Content Placeholder 2">
            <a:extLst>
              <a:ext uri="{FF2B5EF4-FFF2-40B4-BE49-F238E27FC236}">
                <a16:creationId xmlns:a16="http://schemas.microsoft.com/office/drawing/2014/main" id="{55EDBCE2-C614-46B0-8074-B150EE3DE8D3}"/>
              </a:ext>
            </a:extLst>
          </p:cNvPr>
          <p:cNvSpPr>
            <a:spLocks noGrp="1"/>
          </p:cNvSpPr>
          <p:nvPr>
            <p:ph idx="1"/>
          </p:nvPr>
        </p:nvSpPr>
        <p:spPr/>
        <p:txBody>
          <a:bodyPr/>
          <a:lstStyle/>
          <a:p>
            <a:r>
              <a:rPr lang="en-US" dirty="0"/>
              <a:t>Source control providers include hooks to continuous integration services</a:t>
            </a:r>
          </a:p>
          <a:p>
            <a:r>
              <a:rPr lang="en-US" dirty="0"/>
              <a:t>Automatically run all build/test operations on every commit</a:t>
            </a:r>
          </a:p>
          <a:p>
            <a:r>
              <a:rPr lang="en-US" dirty="0"/>
              <a:t>Track unit test results to a particular commit of files</a:t>
            </a:r>
          </a:p>
          <a:p>
            <a:pPr lvl="1"/>
            <a:r>
              <a:rPr lang="en-US" dirty="0"/>
              <a:t>Make sure that you didn’t break it</a:t>
            </a:r>
          </a:p>
          <a:p>
            <a:r>
              <a:rPr lang="en-US" dirty="0"/>
              <a:t>Require commit to pass all tests </a:t>
            </a:r>
            <a:r>
              <a:rPr lang="en-US" b="1" dirty="0"/>
              <a:t>before</a:t>
            </a:r>
            <a:r>
              <a:rPr lang="en-US" dirty="0"/>
              <a:t> it can be merged</a:t>
            </a:r>
          </a:p>
          <a:p>
            <a:pPr lvl="1"/>
            <a:r>
              <a:rPr lang="en-US" dirty="0"/>
              <a:t>Prevents one developer’s mistake from hurting everyone</a:t>
            </a:r>
          </a:p>
          <a:p>
            <a:pPr lvl="2"/>
            <a:r>
              <a:rPr lang="en-US" dirty="0"/>
              <a:t>Don’t be that guy</a:t>
            </a:r>
          </a:p>
          <a:p>
            <a:pPr lvl="1"/>
            <a:endParaRPr lang="en-US" dirty="0"/>
          </a:p>
        </p:txBody>
      </p:sp>
    </p:spTree>
    <p:extLst>
      <p:ext uri="{BB962C8B-B14F-4D97-AF65-F5344CB8AC3E}">
        <p14:creationId xmlns:p14="http://schemas.microsoft.com/office/powerpoint/2010/main" val="14914767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E605E24D-27DB-4DAD-AD99-F3A549E33066}"/>
              </a:ext>
            </a:extLst>
          </p:cNvPr>
          <p:cNvSpPr>
            <a:spLocks noGrp="1"/>
          </p:cNvSpPr>
          <p:nvPr>
            <p:ph type="body" sz="quarter" idx="10"/>
          </p:nvPr>
        </p:nvSpPr>
        <p:spPr/>
        <p:txBody>
          <a:bodyPr/>
          <a:lstStyle/>
          <a:p>
            <a:r>
              <a:rPr lang="en-US" dirty="0"/>
              <a:t>Demo 2</a:t>
            </a:r>
          </a:p>
        </p:txBody>
      </p:sp>
    </p:spTree>
    <p:extLst>
      <p:ext uri="{BB962C8B-B14F-4D97-AF65-F5344CB8AC3E}">
        <p14:creationId xmlns:p14="http://schemas.microsoft.com/office/powerpoint/2010/main" val="3290588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7"/>
          <p:cNvSpPr txBox="1">
            <a:spLocks/>
          </p:cNvSpPr>
          <p:nvPr>
            <p:custDataLst>
              <p:tags r:id="rId1"/>
            </p:custDataLst>
          </p:nvPr>
        </p:nvSpPr>
        <p:spPr>
          <a:xfrm>
            <a:off x="661449" y="2590800"/>
            <a:ext cx="4191000" cy="4495800"/>
          </a:xfrm>
          <a:prstGeom prst="rect">
            <a:avLst/>
          </a:prstGeom>
        </p:spPr>
        <p:txBody>
          <a:bodyPr vert="horz" lIns="91435" tIns="45717" rIns="91435" bIns="45717" rtlCol="0">
            <a:normAutofit lnSpcReduction="10000"/>
          </a:bodyPr>
          <a:lstStyle/>
          <a:p>
            <a:pPr defTabSz="457174">
              <a:spcBef>
                <a:spcPts val="573"/>
              </a:spcBef>
              <a:buClr>
                <a:prstClr val="white">
                  <a:lumMod val="50000"/>
                </a:prstClr>
              </a:buClr>
              <a:buSzPct val="70000"/>
              <a:defRPr/>
            </a:pPr>
            <a:endParaRPr lang="en-US" b="1" dirty="0">
              <a:solidFill>
                <a:srgbClr val="0A60A3"/>
              </a:solidFill>
              <a:cs typeface="Univers Com 45 Light"/>
            </a:endParaRPr>
          </a:p>
          <a:p>
            <a:endParaRPr lang="en-US" b="1" dirty="0">
              <a:solidFill>
                <a:prstClr val="black"/>
              </a:solidFill>
            </a:endParaRPr>
          </a:p>
          <a:p>
            <a:r>
              <a:rPr lang="en-US" b="1" dirty="0">
                <a:solidFill>
                  <a:prstClr val="black"/>
                </a:solidFill>
              </a:rPr>
              <a:t>        Scalable and extensible plugin                                              </a:t>
            </a:r>
          </a:p>
          <a:p>
            <a:r>
              <a:rPr lang="en-US" b="1" dirty="0">
                <a:solidFill>
                  <a:prstClr val="black"/>
                </a:solidFill>
              </a:rPr>
              <a:t>           architecture</a:t>
            </a:r>
          </a:p>
          <a:p>
            <a:endParaRPr lang="en-US" b="1" dirty="0">
              <a:solidFill>
                <a:prstClr val="black"/>
              </a:solidFill>
            </a:endParaRPr>
          </a:p>
          <a:p>
            <a:endParaRPr lang="en-US" b="1" dirty="0">
              <a:solidFill>
                <a:prstClr val="black"/>
              </a:solidFill>
            </a:endParaRPr>
          </a:p>
          <a:p>
            <a:r>
              <a:rPr lang="en-US" b="1" dirty="0">
                <a:solidFill>
                  <a:prstClr val="black"/>
                </a:solidFill>
              </a:rPr>
              <a:t>        Develop with plugin templates</a:t>
            </a:r>
          </a:p>
          <a:p>
            <a:endParaRPr lang="en-US" b="1" dirty="0">
              <a:solidFill>
                <a:prstClr val="black"/>
              </a:solidFill>
            </a:endParaRPr>
          </a:p>
          <a:p>
            <a:endParaRPr lang="en-US" b="1" dirty="0">
              <a:solidFill>
                <a:prstClr val="black"/>
              </a:solidFill>
            </a:endParaRPr>
          </a:p>
          <a:p>
            <a:r>
              <a:rPr lang="en-US" b="1" dirty="0">
                <a:solidFill>
                  <a:prstClr val="black"/>
                </a:solidFill>
              </a:rPr>
              <a:t>        Reuse existing plugins</a:t>
            </a:r>
          </a:p>
          <a:p>
            <a:endParaRPr lang="en-US" b="1" dirty="0">
              <a:solidFill>
                <a:prstClr val="black"/>
              </a:solidFill>
            </a:endParaRPr>
          </a:p>
          <a:p>
            <a:endParaRPr lang="en-US" b="1" dirty="0">
              <a:solidFill>
                <a:prstClr val="black"/>
              </a:solidFill>
            </a:endParaRPr>
          </a:p>
          <a:p>
            <a:r>
              <a:rPr lang="en-US" b="1" dirty="0">
                <a:solidFill>
                  <a:prstClr val="black"/>
                </a:solidFill>
              </a:rPr>
              <a:t>        Define and configure plugin </a:t>
            </a:r>
          </a:p>
          <a:p>
            <a:r>
              <a:rPr lang="en-US" b="1" dirty="0">
                <a:solidFill>
                  <a:prstClr val="black"/>
                </a:solidFill>
              </a:rPr>
              <a:t>            parameters</a:t>
            </a:r>
          </a:p>
          <a:p>
            <a:endParaRPr lang="en-US" b="1" dirty="0">
              <a:solidFill>
                <a:prstClr val="black"/>
              </a:solidFill>
            </a:endParaRPr>
          </a:p>
          <a:p>
            <a:endParaRPr lang="en-US" b="1" dirty="0">
              <a:solidFill>
                <a:prstClr val="black"/>
              </a:solidFill>
            </a:endParaRPr>
          </a:p>
          <a:p>
            <a:r>
              <a:rPr lang="en-US" b="1" dirty="0">
                <a:solidFill>
                  <a:prstClr val="black"/>
                </a:solidFill>
              </a:rPr>
              <a:t>        </a:t>
            </a:r>
            <a:endParaRPr lang="en-US" sz="1400" b="1" dirty="0">
              <a:solidFill>
                <a:prstClr val="black"/>
              </a:solidFill>
              <a:cs typeface="Univers Com 45 Light"/>
            </a:endParaRPr>
          </a:p>
          <a:p>
            <a:pPr defTabSz="457174">
              <a:spcBef>
                <a:spcPts val="573"/>
              </a:spcBef>
              <a:buClr>
                <a:prstClr val="white">
                  <a:lumMod val="50000"/>
                </a:prstClr>
              </a:buClr>
              <a:buSzPct val="70000"/>
              <a:defRPr/>
            </a:pPr>
            <a:endParaRPr lang="en-US" sz="1400" b="1" dirty="0">
              <a:solidFill>
                <a:prstClr val="black"/>
              </a:solidFill>
              <a:cs typeface="Univers Com 45 Light"/>
            </a:endParaRPr>
          </a:p>
          <a:p>
            <a:pPr defTabSz="457174">
              <a:spcBef>
                <a:spcPts val="573"/>
              </a:spcBef>
              <a:buClr>
                <a:prstClr val="white">
                  <a:lumMod val="50000"/>
                </a:prstClr>
              </a:buClr>
              <a:buSzPct val="70000"/>
              <a:defRPr/>
            </a:pPr>
            <a:endParaRPr lang="en-US" sz="1400" b="1" dirty="0">
              <a:solidFill>
                <a:prstClr val="black"/>
              </a:solidFill>
              <a:cs typeface="Univers Com 45 Light"/>
            </a:endParaRPr>
          </a:p>
          <a:p>
            <a:pPr defTabSz="457174">
              <a:spcBef>
                <a:spcPts val="573"/>
              </a:spcBef>
              <a:buClr>
                <a:prstClr val="white">
                  <a:lumMod val="50000"/>
                </a:prstClr>
              </a:buClr>
              <a:buSzPct val="70000"/>
              <a:defRPr/>
            </a:pPr>
            <a:endParaRPr lang="en-US" sz="1400" b="1" dirty="0">
              <a:solidFill>
                <a:prstClr val="black"/>
              </a:solidFill>
              <a:cs typeface="Univers Com 45 Light"/>
            </a:endParaRPr>
          </a:p>
        </p:txBody>
      </p:sp>
      <p:pic>
        <p:nvPicPr>
          <p:cNvPr id="30736" name="Picture 16" descr="http://www.luxorcrm.com/images/stories/icons/features/customization.jpg"/>
          <p:cNvPicPr>
            <a:picLocks noChangeAspect="1" noChangeArrowheads="1"/>
          </p:cNvPicPr>
          <p:nvPr/>
        </p:nvPicPr>
        <p:blipFill>
          <a:blip r:embed="rId9" cstate="print"/>
          <a:srcRect/>
          <a:stretch>
            <a:fillRect/>
          </a:stretch>
        </p:blipFill>
        <p:spPr bwMode="auto">
          <a:xfrm>
            <a:off x="432849" y="5486401"/>
            <a:ext cx="685800" cy="685801"/>
          </a:xfrm>
          <a:prstGeom prst="rect">
            <a:avLst/>
          </a:prstGeom>
          <a:noFill/>
        </p:spPr>
      </p:pic>
      <p:sp>
        <p:nvSpPr>
          <p:cNvPr id="2" name="Title 1"/>
          <p:cNvSpPr>
            <a:spLocks noGrp="1"/>
          </p:cNvSpPr>
          <p:nvPr>
            <p:ph type="title"/>
            <p:custDataLst>
              <p:tags r:id="rId2"/>
            </p:custDataLst>
          </p:nvPr>
        </p:nvSpPr>
        <p:spPr>
          <a:xfrm>
            <a:off x="131429" y="119192"/>
            <a:ext cx="11369272" cy="964092"/>
          </a:xfrm>
        </p:spPr>
        <p:txBody>
          <a:bodyPr>
            <a:normAutofit fontScale="90000"/>
          </a:bodyPr>
          <a:lstStyle/>
          <a:p>
            <a:r>
              <a:rPr lang="en-US" dirty="0"/>
              <a:t>Distributed Control and Automation Framework (DCAF) Overview</a:t>
            </a:r>
          </a:p>
        </p:txBody>
      </p:sp>
      <p:sp>
        <p:nvSpPr>
          <p:cNvPr id="3" name="Content Placeholder 2"/>
          <p:cNvSpPr>
            <a:spLocks noGrp="1"/>
          </p:cNvSpPr>
          <p:nvPr>
            <p:ph idx="1"/>
            <p:custDataLst>
              <p:tags r:id="rId3"/>
            </p:custDataLst>
          </p:nvPr>
        </p:nvSpPr>
        <p:spPr>
          <a:xfrm>
            <a:off x="118864" y="1099166"/>
            <a:ext cx="12073135" cy="1850416"/>
          </a:xfrm>
        </p:spPr>
        <p:txBody>
          <a:bodyPr>
            <a:normAutofit lnSpcReduction="10000"/>
          </a:bodyPr>
          <a:lstStyle/>
          <a:p>
            <a:pPr>
              <a:buNone/>
            </a:pPr>
            <a:r>
              <a:rPr lang="en-US" dirty="0"/>
              <a:t>An </a:t>
            </a:r>
            <a:r>
              <a:rPr lang="en-US" dirty="0">
                <a:solidFill>
                  <a:schemeClr val="accent5">
                    <a:lumMod val="75000"/>
                  </a:schemeClr>
                </a:solidFill>
              </a:rPr>
              <a:t>open-source</a:t>
            </a:r>
            <a:r>
              <a:rPr lang="en-US" dirty="0"/>
              <a:t> </a:t>
            </a:r>
            <a:r>
              <a:rPr lang="en-US" dirty="0">
                <a:solidFill>
                  <a:schemeClr val="accent5">
                    <a:lumMod val="75000"/>
                  </a:schemeClr>
                </a:solidFill>
              </a:rPr>
              <a:t>LabVIEW framework</a:t>
            </a:r>
            <a:r>
              <a:rPr lang="en-US" dirty="0"/>
              <a:t> for creating </a:t>
            </a:r>
            <a:r>
              <a:rPr lang="en-US" dirty="0">
                <a:solidFill>
                  <a:schemeClr val="accent5">
                    <a:lumMod val="75000"/>
                  </a:schemeClr>
                </a:solidFill>
              </a:rPr>
              <a:t>configurable, latest value, data engines </a:t>
            </a:r>
            <a:r>
              <a:rPr lang="en-US" dirty="0"/>
              <a:t>that can </a:t>
            </a:r>
            <a:r>
              <a:rPr lang="en-US" dirty="0">
                <a:solidFill>
                  <a:schemeClr val="accent5">
                    <a:lumMod val="75000"/>
                  </a:schemeClr>
                </a:solidFill>
              </a:rPr>
              <a:t>acquire</a:t>
            </a:r>
            <a:r>
              <a:rPr lang="en-US" dirty="0"/>
              <a:t> data from multiple input sources, </a:t>
            </a:r>
            <a:r>
              <a:rPr lang="en-US" dirty="0">
                <a:solidFill>
                  <a:schemeClr val="accent5">
                    <a:lumMod val="75000"/>
                  </a:schemeClr>
                </a:solidFill>
              </a:rPr>
              <a:t>process</a:t>
            </a:r>
            <a:r>
              <a:rPr lang="en-US" dirty="0"/>
              <a:t> that data, and then </a:t>
            </a:r>
            <a:r>
              <a:rPr lang="en-US" dirty="0">
                <a:solidFill>
                  <a:schemeClr val="accent5">
                    <a:lumMod val="75000"/>
                  </a:schemeClr>
                </a:solidFill>
              </a:rPr>
              <a:t>route</a:t>
            </a:r>
            <a:r>
              <a:rPr lang="en-US" dirty="0"/>
              <a:t> it back to outputs or to data services. </a:t>
            </a:r>
            <a:br>
              <a:rPr lang="en-US" dirty="0"/>
            </a:br>
            <a:endParaRPr lang="en-US" dirty="0"/>
          </a:p>
          <a:p>
            <a:pPr>
              <a:buNone/>
            </a:pPr>
            <a:r>
              <a:rPr lang="en-US" dirty="0"/>
              <a:t>Create higher quality control applications, in less time.</a:t>
            </a:r>
          </a:p>
        </p:txBody>
      </p:sp>
      <p:sp>
        <p:nvSpPr>
          <p:cNvPr id="30728" name="AutoShape 8" descr="data:image/jpeg;base64,/9j/4AAQSkZJRgABAQAAAQABAAD/2wCEAAkGBxQPDxQUEBQVFhUUFBUYGBYVFhUVFxcVFBQWFhgXFRYYHSggGBolGxQVIT0jJSkrLi4uGCAzODMsNygtLisBCgoKDg0OGxAQGywkICYsLCwyLCwsLCwsLC8sLCwsLDQsLywsLCwsLywsLCwsLCwsLDcvLywsLCwsLiwsNywsLP/AABEIAMkAyQMBIgACEQEDEQH/xAAcAAACAgMBAQAAAAAAAAAAAAAABwMGBAUIAgH/xABGEAABAwICBgYIAwYFAgcAAAABAAIDBBEFEgYHITFBURMiYXGBkRQyQlJyobHBI2LRM0NTgpKiFRZjssIk8CU1VHODlOH/xAAZAQACAwEAAAAAAAAAAAAAAAAABAECAwX/xAArEQACAgEEAQMDBAMBAAAAAAAAAQIRAwQSITEiMkFRE3HwFEJhsVKRoSP/2gAMAwEAAhEDEQA/AHihCEACEIQAIQvhKAPq+OcALk2A3k7AFU8e03igu2ACV/O/Uae0+13DzVQMlZij7DM8X3DqxN7+H1Kax6WUlulwv5FsmqjF7Y8v+C9YlplTQ3AcZHDhHtH9W5Vqt1gyuv0UbIxzcS8/YLMwvV8BY1Ml/wAkeweLjtPgArRQYDTwfs4mA8yMzvMq+7TY+luZnt1GTt7ULoYtiFT6jpiP9NpaPMD7r1/gGISbXNlPxyfq5NOWVrBdxDRzJA+q18ukFMzfPH4OB+istVL9kF/oh6WP75v/AGL7/JtZvyj+sXXk6MVzPVa/+WQfqr2dLKT+M3yd+ikj0mpXbp2eJt9Vb9Tn94/8ZH6fB7S/6hfl+I0+0+kgDnmePup6TTqpjNn5H23hwyu8xu8kx6euik/ZyMd8LgV8rMPimFpY2P8AiaD81R6mL4yQRZaaS9E2VrDtPoX7JmOiPP12+Y2/JWejrI5m5onteObSD58lWsS0CgkuYXOid/U3+k7fIqp12j1XQO6RlyB+8iJ3fmbvt5hH0sGT0On8MPqZsfrVr5Q2UJeYHp84WbVNzD+IzePibx8FfKOsZMwPicHNPEH/ALsUtlwzxvyQxjzQyLxZOhCFkaghCEACEIQAIQhAAhC1+NYvHRxGSU9gaN7ncAFKTbpENpK2TYliEdNGZJXBrR5k8gOJSyx3SebEH9FC1zWONhG3a5/xkfTcFjSzVOMVQAG7cNuSJhO8n77ymPo7o9FRMszrPPrSHeewch2J5Rhp1cuZf0JOU9Q6jxH+yvaPaBhtn1ZzHhE09UfGePcNneroAyFnssY0djWgfQLS6R6VRUd2jry+4Du+M8PqlrjGOTVbryu2cGDY0dw/VRHFl1D3TdL86JllxYFtirf52X3FtO4YriEGV3O+Vnnx8FU8Q0xqptz+jHKMW+Z2qu3RdPY9Njh7X9xLJqck/evsTTTOebvcXHm4kn5rxdeLoumBc9XX268XRdFhR6BWzodIKiD9nK63JxzDyK1V0XVZJS4aJi3HlMvmF6wSLCpjuPfj3+LT9irlhuKxVLbwvDuY9od43hJG6kp6h0bg5ji1w3EGxCUy6KEvTwxvHrJx9XI08f0Phqrub+FJ7zRsJ/O3j9VRHtqsIn92/HfHIP1+YVh0d07vaOr7hKP+Y+4V0qaeOpiyvDXxvHeDyIP3S31MmDwyK1+dDOzHm8sbpmr0a0njrW29SUDbGTy3lp4hb5KbSbRuTDniWFzjEHXa8etGeAcR5XVv0O0rFWBFLYTAdwkA4jt5hZ5cCr6mPlf0XxZnezJ3/ZakIQlRoEIQgAQhCAMbEK1lPE6SQ2a0XJ+w5kpTVVTPjFYA0Wvsa32Y2X2l335rL08x41lQIIbuZG7KA3b0kpNvG24eKvOiGj7aGCxsZX2Mju3g0dgTsKwQ3P1Pr+BKd557V6V2ZmBYNHRQiOMdrnHe93M/pwVZ0x0y6K8NMQX7nSDaG9jebvovWnulPQAwQH8Rw67h7APAfmPySzur6fT739TIV1Gfb/5wJXPJJJNydpJ2kntXy6jui66RziS6LqO6LosCS6LqO6LosCS6LqO6LosCS6LqO6LosCS6LqO6LosKJLq36vsTqBMIYwXxHa4HdGPeB4d3FV7AcHkrZhHGNm9zzuY3me3sThwbCY6SIRxDYN5O9x5uSerzRjHa+WN6XDJy3dIzJYw9pa4AgixB2gg8ClRpdo67D5RLCXdEXXa4b4n7w0nlyPgrbjWm8dPUtiaM7QbSuB9XsbzI4+Ssc8UdVCWus+ORveC0i4I+qSxynhak1wx3JGGZOKfKNPodpGK6KzrCZgGccx74HI/IqxJMVkEuD14LduU3Y47pIjvB7eB7bFNzCsQZUwsljN2vF+0HiD2g7FGfEo+UemGDI5eMu0ZaEIS4wCrOn2OeiUpDDaSW7WcwLdZ3gD5kKzJM6XVrsRxLo4toDhDHy39Z3de57gt9PBSnz0jDUTcYcds3Wq/As7jUyDqsOWK/F3tO8N3mrlpXjgoaYv2Z3dWMHi7n3DethhlE2nhZEz1WNAHbbie070n9OMb9Lq3ZTeOO7Gcth6zvE/QLWC+vlt9Gcn9DFS7NNNO57i55Jc4kkneSeK8XUWZGZdOzm0S5kZlFmRmRYUS3RdRZkZkWFEuZGZRZkZkWFEuZAN9yysFwqSsmEcIuTvPstbxc48E39HtFoKJoytzScZHAF1+z3R3LDNqI4/ubYtPLJ9hSw4NUvF2U8xHMRv8A0XirwueEAywyMB4uY4Dzsn0vhF96V/XS+Bn9Evk56zLY4DhElbMI4h8TvZY3mf04pkaS6DxVXXhtFLcXIHUcOOZo424hbvAsGjooRHEO1zj6zncytJ61bLj2Ujo3uqXR6wXCI6OERxDYN7jvc7iXFVPTnTHos0FM7r7nvHs82t/N9FHpzpp0eanpXDNufIPZ5tafe7eHelqXKmDA5PfMvnzqK2QJMyv2rbSKzvRZTsNzETwO8s8d4S8zL3FMWODmmxaQQeRG5OZYLJHaxPHNwluQ5tN8B9NpSGj8WPrRnmQNre4jZ32VO1Y44YpjTyGzZblt/ZkG9viL+IV+0ZxYVlLHLszEWeBweNh/XxSx0/ww0Vf0sXVbKelYeDZAQXgeNneJSGHlPDL8Y/m4ayx/EONC1+AYkKulimHttBI5O3OHgbrYJRqnTGk7Vo1OlWJei0U0o3hhDfidsb8yl3qmw3pKl8ztohaAD+eS/wAw0HzW31w1+WGCEH9o9zz8MYFvm8eS22rCh6LDmu4zOdIe49VvyaEzHwwt/Iu/PMl8Gbpzi3otDI4Gz39Rve7ZcdwuUjwVfNb2IXmhhB2MaXkfmebD5A+aX2ZM6WO2F/ItqZbp18E2ZGZRZl8zJmxeibMjMosyMyLCiXMjMosy+ZkWFE2ZGZQ5kZkWFDd1YV9O6n6KMBkw2vBN3P8AzA8R2cFeFzhR1j4ZGyRuLXtNwRwKdGhelrMQjyus2do6zPeHvM7OzgudqcLT3o6GnzJrayzoQhKDQLV6S080tLI2mfkkI2HmOLQeBI2XW0QpTp2Q1ao5ykBa4hwIcCQQd4I337V5zK160cNEFdnbYCZoda/tjqu2cAdh7yVT8y7EJ7opnInDbJolzIzKLMjMr2Vov+qnFslQ+Bx6srczfjbvHi2/krRrNwzp6BzwOvARIO4bHj+kk+ASkwavNPURSj2HtJ7r7flddBSsbLGWna17SPBw/wD1c/UeGRTQ/p/LG4MX+qLFMzZacn1bSN7nbHfO3mmMkhoNMaTFmxu2WklgdfsJaP7mNKdyz1Kqdr3NNO7hT9hN64KvNXNb/DhHm8k/YJsYLTdDTQx+5GweIaLpM6wD0uMvbvu+Flu/ILf3J5IzcQiiMXrkxDae1nS4lOeDXZB/KAPrdV/Mp8Znz1Mzucsh/vKw8yfjxFISly2yXMjMosyMymytEuZGZRZkZkWFEuZGZZsuB1DKVtS6JwhcbB30cRvDTuB7FgQsc9wawFznEAAbSSdwAUKSJcWTQRukeGMBc5xAa0C5JO4AJn4LqwjMINW+QSHbljLQG9ly03K2ugehjaFolmAdUOHeIwfZb28yrJjOKxUcLpZ3ZWt83Hg1o4kpPLqG3UBvFgSVzEdphgX+H1RizZmloe1x2HKSRY9oLT8lqqOsfDI2SJxa9huHDgVmaU487EKp0zhlFg1jfdY25APM3JPitRmTcW9vkKyrd4j30J0vZiEeV1mztHWZ7w95nZ2cFaFzNRVr4JGyROLXsNw4cCnfoPpgzEY8r7NnaOsz3h77Ozs4JLNh28x6HcObdw+y1IQhLDAsNczxmphszWee22z5XS0zK0azcZFTXuaw3ZCOjG6xcNryPHZ/KqlmXUwqoJHNzO5tkuZGZRZkZlpZlRLmXQOhtX02H0zzv6JoPe0ZT9FzzmTw1Vy5sMj/ACvkH9xP3S2q5ihnTcSF3poPRcakcNn4sUw8Q0n5tcnT6a3mEn9cUdsQB96nb/a54+6zf8yu95ZyjvhFmkZbJyRptKz/AOPuv/6qn8rxJ7JC6xz0OMyOOyzoZL9gDTf+1PkFZ5vTH7F8Pql9zmGrNpH3993+4qLMsnH4ujrKhvuzSDwzm3yWBmTqfAm1yTZkZlDmRmU2RRNmV91b6FisPpFSD0LXdVn8Vzef5AfPcqFRwmWWONu+R7GDve4NHzK6bw2ibTwsijFmxtDR4BYZ8jiqRvhxqTtnuamY+MxuaCwtylpGwtta1uSr2jmg9PQzPlZdziTkzbejafZb279u9WdCSUmlSHHFN2zBxnFYqOF007srWjxceDWjiSkLpZpRLiM2d/VY3ZHHwaOZ5uPNWrXHh1V0rZnOL6YABoAsInccw4397wSzzJzBBJbhTPNt7SbMrZonoJPiEZkzCKP2XOBOcjflHLtWRq80HdXOE1QC2nB2DcZSOA/JzPHcE7Yo2saGtAa1osANgACMueuIhiw3zI5+0v0Vlwx7RI4PY8dV7RbaN4IO4rS0Va+CRskTi17DdrhvBVy1saTRVczIYDmbAXZnjcXnYQ3mBz5qg5lrBtx8jKaSl4j/ANBdMmYjHlfZtQ0dZnvD32dnZwWq1jacila6npnAzkWe4bRED/zI8r3SbpKt8Lw+JxY9u5zTYjhsKjklLiS4kkkkk7SSd5KyWCO6/Y1eaW2iQvRmUOZGZMWYUTZkZlDmRmRYUTZk7dUH/lv/AMsn2SMzJ96qYsuFRH3nSO/vI+yw1D8DbTryKTrpP/Ww/wDsH/eVVLPW/wBc898RDb+pTt8Mznn7Bbf/ACw7kohLbBWTKO6bo1Wu2ly1zHfxYPmxxB/3BN7R2s6ejgkHtxMPjlF/ndUXXjh+elhnA/ZSFp+GUAf7mt81sdTuJ9PhgZfrQPdGe49dvyd8lhLnGn8G0eMjXyLTWfSdDis/J+V4/mH6gqq5k0temGWdT1LRsIdE89o6zL/3BKjMmMcrijDJGpMlzIzKLMjMr2Uo3mh8oGI0hdu9Ii8y8AfMhdMLk2Gcsc1zTZzXBwPItIIPmF0/o3jDK6ljnjIs9u0D2XjY5p7jdLZ10xjA+0bNCEJcYIqmnbKxzJGhzXAhzSLgg7wUt4tU0Yrs5felHWEdznJv+zJ9zt38O1M1CtGbj0VlBS7PEcbWNDWgNa0WAGwADgOQSj1l6wc5dS0Turullb7XNjDy5nwW81xYnVwUrW07S2GS4llaes3kz8oPPwSNDlthgvUzHLN+lE2ZGZRZkZkzYvRLmRmUWZGZFhRLmRmUWZGZFhRLmRmUWZGZFhRIXrpjRCiNPh9NGd7YWX+ItBPzJXPOieGmrroId4dIM3wt6zvCwK6Xq52wxPe7Y2Npce5ov9kvnl0hjBHtiF0yk9Mx6Vg2jp4oR3Mytd8y5Pn0QcgkPqzhNbjLZHbetNUu7y4kX/mkCf6pl4pFsSu2anSzCfTaGeHi9hy/GNrfmAlDqWxjoK98D7gVDLWPCWK5A77F48E9Vz5rMwx+GYqJoOqJHCeI8BI1wLx/VY25PUY+U4k5OGpDl03wX06gmhAu/LmZ8bdrfPd4rmQnnsPEHeDyK6o0fxZlbSxTx+rI0G3I+009oNwkdrf0a9CremjbaGpu4W3Nl9tvZe+bxPJWxSrgjLG+SkZkZlFmRmW9mFEuZN7UfRVbRJITlpH7muG18mwZ4+QA2E7j4Ku6tdXzq8ioqgW0wOwbjMRvA4hnbx4J5VM8VJAXPLY4om7Tua1rRwH2WOSf7UbY4e7MtCSs+uST07MyO9IBl6MgCQ7f2mbg78u63amXo/pjR17QYJm5uLH9SQHkWu+ouFi4NGqmmb9C8dK217i3O4Wg0i02o6Bp6aZpfwjZ13k9w3d5sFCVkt0bPHamCKmkdVlohDTnzbQWnhbiTyG1cu4jJG6aQwAtiL3ZGu3hl9gPgt1pvptNisnW6kLT1IhuH5nn2nfIcFWMyZxx2oXyS3MlzIzKLMjMtLM6JcyMyizIzIsKJcyMyizIzIsKJcyMyizLJw2ifUzMhiF3yODWjtPE9g3+CLChp6jMDu+WseNjR0UfebF5HgAPEqza5cZ9Gw0xNPXqXCMfB60h/pFv5grTo5g7KGkigj3RtAJ9529zj2k3KRusXGHYri3RU/WbG7oIhwc/NaR3dm2X5Null5zsYfhCi6ajcIyQzVLhtkcI2H8jNpt3uP8Aamitdo/hTaKkhgZuiY1t+ZA6zj2k3PitiqTludl4qlQKp6y9Gf8AEaFzWC80V5IuZcBtZ/MNnfZWxChOnZLVqhG6ltKvR53UcziGTOvFm9ib2mdmaw2cx2ptaV4BHiNJJBJszC7XcWPHquHilDrj0QNLP6bTgiKV135dhimvcPFtwcdt+BHamBqw00GJ02SU2qYQBIN2cbhI3sNtvI+CvL/JFI8eLOfsWw6SknfDO3LJGbEcOwg8Qd6vOrHV6a9wqKppFM09Vu4zEfMR9vHgmtpXoLS4nLDLOCHRHbl2dIzf0bzyv47+a3lTUQ0cBc8tihibv2Na1rRuH6KXktcELHzyfaqpipIC+Qtjiibcnc1rWjgB9AuedYmnj8UlyRlzKZh6jNxeR7cnbyHDvXjWLp7JisuSMuZSsPUZuLyPbk7eQ4d6pl1aEa5ZE5XwiTMgOUd0XWlmdGV6bJa3SPtyzut5XUOZR3RdFhRJmRmUd0XRYUSZkZlHdF0WFEmZGZR3RdFhRJdGZR3RdFhRJmTv1MaGmBnptQ20kjbRNO9sZ3vtwLvp3qq6qdAHVsjaqqbamabsaf3zhu2e4D5p34zisVDTPmncGRxtufoGtHEnYAFlkn7I1hD3ZWNa2lf+HURbGf8AqJ7sj5tFuvIe4fMhUvUhowXyurZR1Y7siv7Uh2Pf4C47yeSqjfSNJMW4jOf5YKdp8r/VxXRWE4dHSwRwwtysjaGtHYOJ5k779qq/GNe5K8nZloQhZmgIQhAGPiFEyoifFM0PZI0tc07iCuddJcFqdHcQZJA52W94Zd4e32opOZtsI4jaOzpJa7HsFhr6d0FQ0OY4eLTwc08HDmrRlRWUbNZoPphDi1Pnj6sjbCWI+sx33aeB+6w9ZeiL8VpAyKUsfGS5rCSI5DbYJAPkeF0msdwSt0crWyxPOW/4cwHUkb/Dlbuvzb4jscWgWsKDFW5D+FUtHWicfW/NEfab8xxUtVygTvhnOWJ4fLSyuiqGOjkbva76jmO0LFuurNK9EqbFI8tSy7gDkkbskYT7ruXYdiRGmOrGrw8ufG3p4Bt6SMdZo/1Gbx3i47ldTTM3Cik3RdeLourFaJLr5deLougCTMvl14ui6LAkui6jui6LA93X26jutto9o5U4i/JSxOft2u3Mb8TzsH1RZNGsumjq31XPqi2or2lkG9sR2Pl5Fw9lnzKueg2qmChyy1WWecbRcfhMP5Wn1iOZ8grpj+OwYfAZql4YweLnHg1jd7j2BZyn8F4w+TIqaiKkgL3lsUUTdpNmta1oXPem2lc+PVjIaZrjCH2hi3Okd/FkHDZfYfVCj0r0sq9IKpsEDHCIu/Cp273EfvJju2eTU3dXGgMeFRZ5Mr6p7bPkG0MB2mOO/s7tvGyhePLJflwjN1faHswqmy7HTPsZZBxd7rfyjh58VaUIVG7LpUCEIQAIQhAAhCEAYuJ4dFVROinY2SN4sWuFwf0PakRpzquqMPeaigL5IWnMMpPTwkcRba4DmNvYugUKU6IasR2hWuV0QbFiYL27hUMF3gf6rB63e3b2Jy4ZicNXGJKeRkjD7TCCPHl4qoaZar6TEc0jB6POf3kYGVx5yM3O79h7UosR0TxXA5DLEZA0G/TUznOYR/qMt8nNIU0n0Ryux1aS6uaDECXSQiOQ/vIuo4nm4DY7xCWeOakamMk0c0crfdk/Df52LT8lLo7rwlYAK6ESj+JCQx3ixxyk9xCYuCazcNq7BtQI3H2JgYnX5DNsPgSi5IKTOf8AEtCMQpr9LSy2HFozjzbdaKeJ0frtcz4mlv1C7IgqGSC7HNcObSHD5Ikp2O9ZrT3gH6qd5Gw4y6QcwvrHXNhtPIbV2G/B6cm5ghJ7Y2H7KaOhib6sbB3MaPoFO8NhyVQ6P1c5tDTTO7o3AeZFlbMH1QYjUEGRscDTvMrruH8jL/ULo8kNHADyWjxjTKhowenqomkeyHBzvBrbkqN7J2IqOjupmjgs6qc6oeOB6kd/hG0jvKYlNTR08YbG1kcbBsDQGNaB2DYAlVjuvGFt20UD5DwfL+GzvDdrj4gKg1OMYtpBIWNMkjL/ALOEGOBvxncf5iVFN9haXQ0tMtbtNR5o6S1RMNl2n8Jh/M/2j2Nv4JXUGF4lpJVdI9xcL2Mr7tgiHFsbRx7BtPE8VetDtSzI8smJODz/AAIyejHY9+wu7hYd6bVHSMhjbHExrGNFmtYA1oHIAbAi0ugpvs0GhehdPhUVohmlcOvM4DO/s/K3sCsqEKpYEIQgAQhCABCEIAEIQgAQhCABfCF9QgCq4/q8w+uJdLTta92+SL8N5PMlvreN0vsZ1FHaaOqHwTs/5s3f0lOtClNkUjmybVfi9LtiZe3GnnI8h1Sog3SCm2XxEdhc+QfMuXTCFO4KOajpJj42Z67/AOvf59GvhxHSCbZmxDb7rXR/RoXSyEX/AAFHNDNCMbq/2jak34z1Bt45nlbrCNRtU83qZ4Ygd4jDpX+ZDWg+afqEbg2i+wPVBh9NYytdUOH8Y3b/AENsPNXulpWQsDImNY0bA1jQ1oHYBsCmQq2SCEIQAIQhAAhCEACEIQB//9k="/>
          <p:cNvSpPr>
            <a:spLocks noChangeAspect="1" noChangeArrowheads="1"/>
          </p:cNvSpPr>
          <p:nvPr>
            <p:custDataLst>
              <p:tags r:id="rId4"/>
            </p:custDataLst>
          </p:nvPr>
        </p:nvSpPr>
        <p:spPr bwMode="auto">
          <a:xfrm>
            <a:off x="1679575" y="-1150938"/>
            <a:ext cx="2400300" cy="2400301"/>
          </a:xfrm>
          <a:prstGeom prst="rect">
            <a:avLst/>
          </a:prstGeom>
          <a:noFill/>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30730" name="AutoShape 10" descr="data:image/jpeg;base64,/9j/4AAQSkZJRgABAQAAAQABAAD/2wCEAAkGBxQPDxQUEBQVFhUUFBUYGBYVFhUVFxcVFBQWFhgXFRYYHSggGBolGxQVIT0jJSkrLi4uGCAzODMsNygtLisBCgoKDg0OGxAQGywkICYsLCwyLCwsLCwsLC8sLCwsLDQsLywsLCwsLywsLCwsLCwsLDcvLywsLCwsLiwsNywsLP/AABEIAMkAyQMBIgACEQEDEQH/xAAcAAACAgMBAQAAAAAAAAAAAAAABwMGBAUIAgH/xABGEAABAwICBgYIAwYFAgcAAAABAAIDBBEFEgYHITFBURMiYXGBkRQyQlJyobHBI2LRM0NTgpKiFRZjssIk8CU1VHODlOH/xAAZAQACAwEAAAAAAAAAAAAAAAAABAECAwX/xAArEQACAgEEAQMDBAMBAAAAAAAAAQIRAwQSITEiMkFRE3HwFEJhsVKRoSP/2gAMAwEAAhEDEQA/AHihCEACEIQAIQvhKAPq+OcALk2A3k7AFU8e03igu2ACV/O/Uae0+13DzVQMlZij7DM8X3DqxN7+H1Kax6WUlulwv5FsmqjF7Y8v+C9YlplTQ3AcZHDhHtH9W5Vqt1gyuv0UbIxzcS8/YLMwvV8BY1Ml/wAkeweLjtPgArRQYDTwfs4mA8yMzvMq+7TY+luZnt1GTt7ULoYtiFT6jpiP9NpaPMD7r1/gGISbXNlPxyfq5NOWVrBdxDRzJA+q18ukFMzfPH4OB+istVL9kF/oh6WP75v/AGL7/JtZvyj+sXXk6MVzPVa/+WQfqr2dLKT+M3yd+ikj0mpXbp2eJt9Vb9Tn94/8ZH6fB7S/6hfl+I0+0+kgDnmePup6TTqpjNn5H23hwyu8xu8kx6euik/ZyMd8LgV8rMPimFpY2P8AiaD81R6mL4yQRZaaS9E2VrDtPoX7JmOiPP12+Y2/JWejrI5m5onteObSD58lWsS0CgkuYXOid/U3+k7fIqp12j1XQO6RlyB+8iJ3fmbvt5hH0sGT0On8MPqZsfrVr5Q2UJeYHp84WbVNzD+IzePibx8FfKOsZMwPicHNPEH/ALsUtlwzxvyQxjzQyLxZOhCFkaghCEACEIQAIQhAAhC1+NYvHRxGSU9gaN7ncAFKTbpENpK2TYliEdNGZJXBrR5k8gOJSyx3SebEH9FC1zWONhG3a5/xkfTcFjSzVOMVQAG7cNuSJhO8n77ymPo7o9FRMszrPPrSHeewch2J5Rhp1cuZf0JOU9Q6jxH+yvaPaBhtn1ZzHhE09UfGePcNneroAyFnssY0djWgfQLS6R6VRUd2jry+4Du+M8PqlrjGOTVbryu2cGDY0dw/VRHFl1D3TdL86JllxYFtirf52X3FtO4YriEGV3O+Vnnx8FU8Q0xqptz+jHKMW+Z2qu3RdPY9Njh7X9xLJqck/evsTTTOebvcXHm4kn5rxdeLoumBc9XX268XRdFhR6BWzodIKiD9nK63JxzDyK1V0XVZJS4aJi3HlMvmF6wSLCpjuPfj3+LT9irlhuKxVLbwvDuY9od43hJG6kp6h0bg5ji1w3EGxCUy6KEvTwxvHrJx9XI08f0Phqrub+FJ7zRsJ/O3j9VRHtqsIn92/HfHIP1+YVh0d07vaOr7hKP+Y+4V0qaeOpiyvDXxvHeDyIP3S31MmDwyK1+dDOzHm8sbpmr0a0njrW29SUDbGTy3lp4hb5KbSbRuTDniWFzjEHXa8etGeAcR5XVv0O0rFWBFLYTAdwkA4jt5hZ5cCr6mPlf0XxZnezJ3/ZakIQlRoEIQgAQhCAMbEK1lPE6SQ2a0XJ+w5kpTVVTPjFYA0Wvsa32Y2X2l335rL08x41lQIIbuZG7KA3b0kpNvG24eKvOiGj7aGCxsZX2Mju3g0dgTsKwQ3P1Pr+BKd557V6V2ZmBYNHRQiOMdrnHe93M/pwVZ0x0y6K8NMQX7nSDaG9jebvovWnulPQAwQH8Rw67h7APAfmPySzur6fT739TIV1Gfb/5wJXPJJJNydpJ2kntXy6jui66RziS6LqO6LosCS6LqO6LosCS6LqO6LosCS6LqO6LosCS6LqO6LosKJLq36vsTqBMIYwXxHa4HdGPeB4d3FV7AcHkrZhHGNm9zzuY3me3sThwbCY6SIRxDYN5O9x5uSerzRjHa+WN6XDJy3dIzJYw9pa4AgixB2gg8ClRpdo67D5RLCXdEXXa4b4n7w0nlyPgrbjWm8dPUtiaM7QbSuB9XsbzI4+Ssc8UdVCWus+ORveC0i4I+qSxynhak1wx3JGGZOKfKNPodpGK6KzrCZgGccx74HI/IqxJMVkEuD14LduU3Y47pIjvB7eB7bFNzCsQZUwsljN2vF+0HiD2g7FGfEo+UemGDI5eMu0ZaEIS4wCrOn2OeiUpDDaSW7WcwLdZ3gD5kKzJM6XVrsRxLo4toDhDHy39Z3de57gt9PBSnz0jDUTcYcds3Wq/As7jUyDqsOWK/F3tO8N3mrlpXjgoaYv2Z3dWMHi7n3DethhlE2nhZEz1WNAHbbie070n9OMb9Lq3ZTeOO7Gcth6zvE/QLWC+vlt9Gcn9DFS7NNNO57i55Jc4kkneSeK8XUWZGZdOzm0S5kZlFmRmRYUS3RdRZkZkWFEuZGZRZkZkWFEuZAN9yysFwqSsmEcIuTvPstbxc48E39HtFoKJoytzScZHAF1+z3R3LDNqI4/ubYtPLJ9hSw4NUvF2U8xHMRv8A0XirwueEAywyMB4uY4Dzsn0vhF96V/XS+Bn9Evk56zLY4DhElbMI4h8TvZY3mf04pkaS6DxVXXhtFLcXIHUcOOZo424hbvAsGjooRHEO1zj6zncytJ61bLj2Ujo3uqXR6wXCI6OERxDYN7jvc7iXFVPTnTHos0FM7r7nvHs82t/N9FHpzpp0eanpXDNufIPZ5tafe7eHelqXKmDA5PfMvnzqK2QJMyv2rbSKzvRZTsNzETwO8s8d4S8zL3FMWODmmxaQQeRG5OZYLJHaxPHNwluQ5tN8B9NpSGj8WPrRnmQNre4jZ32VO1Y44YpjTyGzZblt/ZkG9viL+IV+0ZxYVlLHLszEWeBweNh/XxSx0/ww0Vf0sXVbKelYeDZAQXgeNneJSGHlPDL8Y/m4ayx/EONC1+AYkKulimHttBI5O3OHgbrYJRqnTGk7Vo1OlWJei0U0o3hhDfidsb8yl3qmw3pKl8ztohaAD+eS/wAw0HzW31w1+WGCEH9o9zz8MYFvm8eS22rCh6LDmu4zOdIe49VvyaEzHwwt/Iu/PMl8Gbpzi3otDI4Gz39Rve7ZcdwuUjwVfNb2IXmhhB2MaXkfmebD5A+aX2ZM6WO2F/ItqZbp18E2ZGZRZl8zJmxeibMjMosyMyLCiXMjMosy+ZkWFE2ZGZQ5kZkWFDd1YV9O6n6KMBkw2vBN3P8AzA8R2cFeFzhR1j4ZGyRuLXtNwRwKdGhelrMQjyus2do6zPeHvM7OzgudqcLT3o6GnzJrayzoQhKDQLV6S080tLI2mfkkI2HmOLQeBI2XW0QpTp2Q1ao5ykBa4hwIcCQQd4I337V5zK160cNEFdnbYCZoda/tjqu2cAdh7yVT8y7EJ7opnInDbJolzIzKLMjMr2Vov+qnFslQ+Bx6srczfjbvHi2/krRrNwzp6BzwOvARIO4bHj+kk+ASkwavNPURSj2HtJ7r7flddBSsbLGWna17SPBw/wD1c/UeGRTQ/p/LG4MX+qLFMzZacn1bSN7nbHfO3mmMkhoNMaTFmxu2WklgdfsJaP7mNKdyz1Kqdr3NNO7hT9hN64KvNXNb/DhHm8k/YJsYLTdDTQx+5GweIaLpM6wD0uMvbvu+Flu/ILf3J5IzcQiiMXrkxDae1nS4lOeDXZB/KAPrdV/Mp8Znz1Mzucsh/vKw8yfjxFISly2yXMjMosyMymytEuZGZRZkZkWFEuZGZZsuB1DKVtS6JwhcbB30cRvDTuB7FgQsc9wawFznEAAbSSdwAUKSJcWTQRukeGMBc5xAa0C5JO4AJn4LqwjMINW+QSHbljLQG9ly03K2ugehjaFolmAdUOHeIwfZb28yrJjOKxUcLpZ3ZWt83Hg1o4kpPLqG3UBvFgSVzEdphgX+H1RizZmloe1x2HKSRY9oLT8lqqOsfDI2SJxa9huHDgVmaU487EKp0zhlFg1jfdY25APM3JPitRmTcW9vkKyrd4j30J0vZiEeV1mztHWZ7w95nZ2cFaFzNRVr4JGyROLXsNw4cCnfoPpgzEY8r7NnaOsz3h77Ozs4JLNh28x6HcObdw+y1IQhLDAsNczxmphszWee22z5XS0zK0azcZFTXuaw3ZCOjG6xcNryPHZ/KqlmXUwqoJHNzO5tkuZGZRZkZlpZlRLmXQOhtX02H0zzv6JoPe0ZT9FzzmTw1Vy5sMj/ACvkH9xP3S2q5ihnTcSF3poPRcakcNn4sUw8Q0n5tcnT6a3mEn9cUdsQB96nb/a54+6zf8yu95ZyjvhFmkZbJyRptKz/AOPuv/6qn8rxJ7JC6xz0OMyOOyzoZL9gDTf+1PkFZ5vTH7F8Pql9zmGrNpH3993+4qLMsnH4ujrKhvuzSDwzm3yWBmTqfAm1yTZkZlDmRmU2RRNmV91b6FisPpFSD0LXdVn8Vzef5AfPcqFRwmWWONu+R7GDve4NHzK6bw2ibTwsijFmxtDR4BYZ8jiqRvhxqTtnuamY+MxuaCwtylpGwtta1uSr2jmg9PQzPlZdziTkzbejafZb279u9WdCSUmlSHHFN2zBxnFYqOF007srWjxceDWjiSkLpZpRLiM2d/VY3ZHHwaOZ5uPNWrXHh1V0rZnOL6YABoAsInccw4397wSzzJzBBJbhTPNt7SbMrZonoJPiEZkzCKP2XOBOcjflHLtWRq80HdXOE1QC2nB2DcZSOA/JzPHcE7Yo2saGtAa1osANgACMueuIhiw3zI5+0v0Vlwx7RI4PY8dV7RbaN4IO4rS0Va+CRskTi17DdrhvBVy1saTRVczIYDmbAXZnjcXnYQ3mBz5qg5lrBtx8jKaSl4j/ANBdMmYjHlfZtQ0dZnvD32dnZwWq1jacila6npnAzkWe4bRED/zI8r3SbpKt8Lw+JxY9u5zTYjhsKjklLiS4kkkkk7SSd5KyWCO6/Y1eaW2iQvRmUOZGZMWYUTZkZlDmRmRYUTZk7dUH/lv/AMsn2SMzJ96qYsuFRH3nSO/vI+yw1D8DbTryKTrpP/Ww/wDsH/eVVLPW/wBc898RDb+pTt8Mznn7Bbf/ACw7kohLbBWTKO6bo1Wu2ly1zHfxYPmxxB/3BN7R2s6ejgkHtxMPjlF/ndUXXjh+elhnA/ZSFp+GUAf7mt81sdTuJ9PhgZfrQPdGe49dvyd8lhLnGn8G0eMjXyLTWfSdDis/J+V4/mH6gqq5k0temGWdT1LRsIdE89o6zL/3BKjMmMcrijDJGpMlzIzKLMjMr2Uo3mh8oGI0hdu9Ii8y8AfMhdMLk2Gcsc1zTZzXBwPItIIPmF0/o3jDK6ljnjIs9u0D2XjY5p7jdLZ10xjA+0bNCEJcYIqmnbKxzJGhzXAhzSLgg7wUt4tU0Yrs5felHWEdznJv+zJ9zt38O1M1CtGbj0VlBS7PEcbWNDWgNa0WAGwADgOQSj1l6wc5dS0Turullb7XNjDy5nwW81xYnVwUrW07S2GS4llaes3kz8oPPwSNDlthgvUzHLN+lE2ZGZRZkZkzYvRLmRmUWZGZFhRLmRmUWZGZFhRLmRmUWZGZFhRIXrpjRCiNPh9NGd7YWX+ItBPzJXPOieGmrroId4dIM3wt6zvCwK6Xq52wxPe7Y2Npce5ov9kvnl0hjBHtiF0yk9Mx6Vg2jp4oR3Mytd8y5Pn0QcgkPqzhNbjLZHbetNUu7y4kX/mkCf6pl4pFsSu2anSzCfTaGeHi9hy/GNrfmAlDqWxjoK98D7gVDLWPCWK5A77F48E9Vz5rMwx+GYqJoOqJHCeI8BI1wLx/VY25PUY+U4k5OGpDl03wX06gmhAu/LmZ8bdrfPd4rmQnnsPEHeDyK6o0fxZlbSxTx+rI0G3I+009oNwkdrf0a9CremjbaGpu4W3Nl9tvZe+bxPJWxSrgjLG+SkZkZlFmRmW9mFEuZN7UfRVbRJITlpH7muG18mwZ4+QA2E7j4Ku6tdXzq8ioqgW0wOwbjMRvA4hnbx4J5VM8VJAXPLY4om7Tua1rRwH2WOSf7UbY4e7MtCSs+uST07MyO9IBl6MgCQ7f2mbg78u63amXo/pjR17QYJm5uLH9SQHkWu+ouFi4NGqmmb9C8dK217i3O4Wg0i02o6Bp6aZpfwjZ13k9w3d5sFCVkt0bPHamCKmkdVlohDTnzbQWnhbiTyG1cu4jJG6aQwAtiL3ZGu3hl9gPgt1pvptNisnW6kLT1IhuH5nn2nfIcFWMyZxx2oXyS3MlzIzKLMjMtLM6JcyMyizIzIsKJcyMyizIzIsKJcyMyizLJw2ifUzMhiF3yODWjtPE9g3+CLChp6jMDu+WseNjR0UfebF5HgAPEqza5cZ9Gw0xNPXqXCMfB60h/pFv5grTo5g7KGkigj3RtAJ9529zj2k3KRusXGHYri3RU/WbG7oIhwc/NaR3dm2X5Null5zsYfhCi6ajcIyQzVLhtkcI2H8jNpt3uP8Aamitdo/hTaKkhgZuiY1t+ZA6zj2k3PitiqTludl4qlQKp6y9Gf8AEaFzWC80V5IuZcBtZ/MNnfZWxChOnZLVqhG6ltKvR53UcziGTOvFm9ib2mdmaw2cx2ptaV4BHiNJJBJszC7XcWPHquHilDrj0QNLP6bTgiKV135dhimvcPFtwcdt+BHamBqw00GJ02SU2qYQBIN2cbhI3sNtvI+CvL/JFI8eLOfsWw6SknfDO3LJGbEcOwg8Qd6vOrHV6a9wqKppFM09Vu4zEfMR9vHgmtpXoLS4nLDLOCHRHbl2dIzf0bzyv47+a3lTUQ0cBc8tihibv2Na1rRuH6KXktcELHzyfaqpipIC+Qtjiibcnc1rWjgB9AuedYmnj8UlyRlzKZh6jNxeR7cnbyHDvXjWLp7JisuSMuZSsPUZuLyPbk7eQ4d6pl1aEa5ZE5XwiTMgOUd0XWlmdGV6bJa3SPtyzut5XUOZR3RdFhRJmRmUd0XRYUSZkZlHdF0WFEmZGZR3RdFhRJdGZR3RdFhRJmTv1MaGmBnptQ20kjbRNO9sZ3vtwLvp3qq6qdAHVsjaqqbamabsaf3zhu2e4D5p34zisVDTPmncGRxtufoGtHEnYAFlkn7I1hD3ZWNa2lf+HURbGf8AqJ7sj5tFuvIe4fMhUvUhowXyurZR1Y7siv7Uh2Pf4C47yeSqjfSNJMW4jOf5YKdp8r/VxXRWE4dHSwRwwtysjaGtHYOJ5k779qq/GNe5K8nZloQhZmgIQhAGPiFEyoifFM0PZI0tc07iCuddJcFqdHcQZJA52W94Zd4e32opOZtsI4jaOzpJa7HsFhr6d0FQ0OY4eLTwc08HDmrRlRWUbNZoPphDi1Pnj6sjbCWI+sx33aeB+6w9ZeiL8VpAyKUsfGS5rCSI5DbYJAPkeF0msdwSt0crWyxPOW/4cwHUkb/Dlbuvzb4jscWgWsKDFW5D+FUtHWicfW/NEfab8xxUtVygTvhnOWJ4fLSyuiqGOjkbva76jmO0LFuurNK9EqbFI8tSy7gDkkbskYT7ruXYdiRGmOrGrw8ufG3p4Bt6SMdZo/1Gbx3i47ldTTM3Cik3RdeLourFaJLr5deLougCTMvl14ui6LAkui6jui6LA93X26jutto9o5U4i/JSxOft2u3Mb8TzsH1RZNGsumjq31XPqi2or2lkG9sR2Pl5Fw9lnzKueg2qmChyy1WWecbRcfhMP5Wn1iOZ8grpj+OwYfAZql4YweLnHg1jd7j2BZyn8F4w+TIqaiKkgL3lsUUTdpNmta1oXPem2lc+PVjIaZrjCH2hi3Okd/FkHDZfYfVCj0r0sq9IKpsEDHCIu/Cp273EfvJju2eTU3dXGgMeFRZ5Mr6p7bPkG0MB2mOO/s7tvGyhePLJflwjN1faHswqmy7HTPsZZBxd7rfyjh58VaUIVG7LpUCEIQAIQhAAhCEAYuJ4dFVROinY2SN4sWuFwf0PakRpzquqMPeaigL5IWnMMpPTwkcRba4DmNvYugUKU6IasR2hWuV0QbFiYL27hUMF3gf6rB63e3b2Jy4ZicNXGJKeRkjD7TCCPHl4qoaZar6TEc0jB6POf3kYGVx5yM3O79h7UosR0TxXA5DLEZA0G/TUznOYR/qMt8nNIU0n0Ryux1aS6uaDECXSQiOQ/vIuo4nm4DY7xCWeOakamMk0c0crfdk/Df52LT8lLo7rwlYAK6ESj+JCQx3ixxyk9xCYuCazcNq7BtQI3H2JgYnX5DNsPgSi5IKTOf8AEtCMQpr9LSy2HFozjzbdaKeJ0frtcz4mlv1C7IgqGSC7HNcObSHD5Ikp2O9ZrT3gH6qd5Gw4y6QcwvrHXNhtPIbV2G/B6cm5ghJ7Y2H7KaOhib6sbB3MaPoFO8NhyVQ6P1c5tDTTO7o3AeZFlbMH1QYjUEGRscDTvMrruH8jL/ULo8kNHADyWjxjTKhowenqomkeyHBzvBrbkqN7J2IqOjupmjgs6qc6oeOB6kd/hG0jvKYlNTR08YbG1kcbBsDQGNaB2DYAlVjuvGFt20UD5DwfL+GzvDdrj4gKg1OMYtpBIWNMkjL/ALOEGOBvxncf5iVFN9haXQ0tMtbtNR5o6S1RMNl2n8Jh/M/2j2Nv4JXUGF4lpJVdI9xcL2Mr7tgiHFsbRx7BtPE8VetDtSzI8smJODz/AAIyejHY9+wu7hYd6bVHSMhjbHExrGNFmtYA1oHIAbAi0ugpvs0GhehdPhUVohmlcOvM4DO/s/K3sCsqEKpYEIQgAQhCABCEIAEIQgAQhCABfCF9QgCq4/q8w+uJdLTta92+SL8N5PMlvreN0vsZ1FHaaOqHwTs/5s3f0lOtClNkUjmybVfi9LtiZe3GnnI8h1Sog3SCm2XxEdhc+QfMuXTCFO4KOajpJj42Z67/AOvf59GvhxHSCbZmxDb7rXR/RoXSyEX/AAFHNDNCMbq/2jak34z1Bt45nlbrCNRtU83qZ4Ygd4jDpX+ZDWg+afqEbg2i+wPVBh9NYytdUOH8Y3b/AENsPNXulpWQsDImNY0bA1jQ1oHYBsCmQq2SCEIQAIQhAAhCEACEIQB//9k="/>
          <p:cNvSpPr>
            <a:spLocks noChangeAspect="1" noChangeArrowheads="1"/>
          </p:cNvSpPr>
          <p:nvPr>
            <p:custDataLst>
              <p:tags r:id="rId5"/>
            </p:custDataLst>
          </p:nvPr>
        </p:nvSpPr>
        <p:spPr bwMode="auto">
          <a:xfrm>
            <a:off x="1679575" y="-1150938"/>
            <a:ext cx="2400300" cy="2400301"/>
          </a:xfrm>
          <a:prstGeom prst="rect">
            <a:avLst/>
          </a:prstGeom>
          <a:noFill/>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pic>
        <p:nvPicPr>
          <p:cNvPr id="30732" name="Picture 12" descr="http://analyticsnerd.net/wp-content/uploads/2014/02/WordPress-Plugin-List.jpg"/>
          <p:cNvPicPr>
            <a:picLocks noChangeAspect="1" noChangeArrowheads="1"/>
          </p:cNvPicPr>
          <p:nvPr/>
        </p:nvPicPr>
        <p:blipFill>
          <a:blip r:embed="rId10" cstate="print"/>
          <a:srcRect/>
          <a:stretch>
            <a:fillRect/>
          </a:stretch>
        </p:blipFill>
        <p:spPr bwMode="auto">
          <a:xfrm>
            <a:off x="421378" y="3048000"/>
            <a:ext cx="609600" cy="609600"/>
          </a:xfrm>
          <a:prstGeom prst="rect">
            <a:avLst/>
          </a:prstGeom>
          <a:noFill/>
        </p:spPr>
      </p:pic>
      <p:pic>
        <p:nvPicPr>
          <p:cNvPr id="30734" name="Picture 14" descr="http://s3.amazonaws.com/stage.assets.maker.good.is/attachments/project_photos/images/9957/display/reuse_symbol.jpg?1344620110"/>
          <p:cNvPicPr>
            <a:picLocks noChangeAspect="1" noChangeArrowheads="1"/>
          </p:cNvPicPr>
          <p:nvPr/>
        </p:nvPicPr>
        <p:blipFill>
          <a:blip r:embed="rId11" cstate="print"/>
          <a:srcRect/>
          <a:stretch>
            <a:fillRect/>
          </a:stretch>
        </p:blipFill>
        <p:spPr bwMode="auto">
          <a:xfrm>
            <a:off x="204250" y="4648200"/>
            <a:ext cx="1043859" cy="632920"/>
          </a:xfrm>
          <a:prstGeom prst="rect">
            <a:avLst/>
          </a:prstGeom>
          <a:noFill/>
        </p:spPr>
      </p:pic>
      <p:pic>
        <p:nvPicPr>
          <p:cNvPr id="30738" name="Picture 18" descr="http://arcale.net/uploads/thumbnails/uploads/assets/logos/LabVIEW_RT_200x300.jpg"/>
          <p:cNvPicPr>
            <a:picLocks noChangeAspect="1" noChangeArrowheads="1"/>
          </p:cNvPicPr>
          <p:nvPr/>
        </p:nvPicPr>
        <p:blipFill>
          <a:blip r:embed="rId12" cstate="print"/>
          <a:srcRect/>
          <a:stretch>
            <a:fillRect/>
          </a:stretch>
        </p:blipFill>
        <p:spPr bwMode="auto">
          <a:xfrm>
            <a:off x="5255443" y="5657655"/>
            <a:ext cx="885825" cy="698909"/>
          </a:xfrm>
          <a:prstGeom prst="rect">
            <a:avLst/>
          </a:prstGeom>
          <a:noFill/>
        </p:spPr>
      </p:pic>
      <p:sp>
        <p:nvSpPr>
          <p:cNvPr id="11" name="Content Placeholder 7"/>
          <p:cNvSpPr txBox="1">
            <a:spLocks/>
          </p:cNvSpPr>
          <p:nvPr>
            <p:custDataLst>
              <p:tags r:id="rId6"/>
            </p:custDataLst>
          </p:nvPr>
        </p:nvSpPr>
        <p:spPr>
          <a:xfrm>
            <a:off x="5788842" y="2505173"/>
            <a:ext cx="4191000" cy="3962400"/>
          </a:xfrm>
          <a:prstGeom prst="rect">
            <a:avLst/>
          </a:prstGeom>
        </p:spPr>
        <p:txBody>
          <a:bodyPr vert="horz" lIns="91435" tIns="45717" rIns="91435" bIns="45717" rtlCol="0">
            <a:normAutofit/>
          </a:bodyPr>
          <a:lstStyle/>
          <a:p>
            <a:pPr defTabSz="457174">
              <a:spcBef>
                <a:spcPts val="573"/>
              </a:spcBef>
              <a:buClr>
                <a:prstClr val="white">
                  <a:lumMod val="50000"/>
                </a:prstClr>
              </a:buClr>
              <a:buSzPct val="70000"/>
              <a:defRPr/>
            </a:pPr>
            <a:endParaRPr lang="en-US" b="1" dirty="0">
              <a:solidFill>
                <a:srgbClr val="0A60A3"/>
              </a:solidFill>
              <a:cs typeface="Univers Com 45 Light"/>
            </a:endParaRPr>
          </a:p>
          <a:p>
            <a:endParaRPr lang="en-US" b="1" dirty="0">
              <a:solidFill>
                <a:prstClr val="black"/>
              </a:solidFill>
            </a:endParaRPr>
          </a:p>
          <a:p>
            <a:r>
              <a:rPr lang="en-US" b="1" dirty="0">
                <a:solidFill>
                  <a:prstClr val="black"/>
                </a:solidFill>
              </a:rPr>
              <a:t>     Single point I/O, processing, and  </a:t>
            </a:r>
          </a:p>
          <a:p>
            <a:r>
              <a:rPr lang="en-US" b="1" dirty="0">
                <a:solidFill>
                  <a:prstClr val="black"/>
                </a:solidFill>
              </a:rPr>
              <a:t>          data services  </a:t>
            </a:r>
          </a:p>
          <a:p>
            <a:endParaRPr lang="en-US" b="1" dirty="0">
              <a:solidFill>
                <a:prstClr val="black"/>
              </a:solidFill>
            </a:endParaRPr>
          </a:p>
          <a:p>
            <a:endParaRPr lang="en-US" b="1" dirty="0">
              <a:solidFill>
                <a:prstClr val="black"/>
              </a:solidFill>
            </a:endParaRPr>
          </a:p>
          <a:p>
            <a:r>
              <a:rPr lang="en-US" b="1" dirty="0">
                <a:solidFill>
                  <a:prstClr val="black"/>
                </a:solidFill>
              </a:rPr>
              <a:t>     Rules for correct-by-construction  </a:t>
            </a:r>
          </a:p>
          <a:p>
            <a:r>
              <a:rPr lang="en-US" b="1" dirty="0">
                <a:solidFill>
                  <a:prstClr val="black"/>
                </a:solidFill>
              </a:rPr>
              <a:t>          software</a:t>
            </a:r>
          </a:p>
          <a:p>
            <a:endParaRPr lang="en-US" b="1" dirty="0">
              <a:solidFill>
                <a:prstClr val="black"/>
              </a:solidFill>
            </a:endParaRPr>
          </a:p>
          <a:p>
            <a:endParaRPr lang="en-US" sz="400" b="1" dirty="0">
              <a:solidFill>
                <a:prstClr val="black"/>
              </a:solidFill>
            </a:endParaRPr>
          </a:p>
          <a:p>
            <a:r>
              <a:rPr lang="en-US" b="1" dirty="0">
                <a:solidFill>
                  <a:prstClr val="black"/>
                </a:solidFill>
              </a:rPr>
              <a:t>     Configure timing and error handling</a:t>
            </a:r>
          </a:p>
          <a:p>
            <a:endParaRPr lang="en-US" b="1" dirty="0">
              <a:solidFill>
                <a:prstClr val="black"/>
              </a:solidFill>
            </a:endParaRPr>
          </a:p>
          <a:p>
            <a:endParaRPr lang="en-US" sz="1400" b="1" dirty="0">
              <a:solidFill>
                <a:prstClr val="black"/>
              </a:solidFill>
            </a:endParaRPr>
          </a:p>
          <a:p>
            <a:r>
              <a:rPr lang="en-US" b="1" dirty="0">
                <a:solidFill>
                  <a:prstClr val="black"/>
                </a:solidFill>
              </a:rPr>
              <a:t>      Optimized for real-time execution</a:t>
            </a:r>
            <a:endParaRPr lang="en-US" sz="1400" b="1" dirty="0">
              <a:solidFill>
                <a:prstClr val="black"/>
              </a:solidFill>
              <a:cs typeface="Univers Com 45 Light"/>
            </a:endParaRPr>
          </a:p>
          <a:p>
            <a:pPr marL="173038" indent="-173038" defTabSz="457174">
              <a:spcBef>
                <a:spcPts val="573"/>
              </a:spcBef>
              <a:buClr>
                <a:prstClr val="white">
                  <a:lumMod val="50000"/>
                </a:prstClr>
              </a:buClr>
              <a:buSzPct val="70000"/>
              <a:buFont typeface="Arial" pitchFamily="34" charset="0"/>
              <a:buChar char="•"/>
              <a:defRPr/>
            </a:pPr>
            <a:endParaRPr lang="en-US" sz="1400" b="1" dirty="0">
              <a:solidFill>
                <a:prstClr val="black"/>
              </a:solidFill>
              <a:cs typeface="Univers Com 45 Light"/>
            </a:endParaRPr>
          </a:p>
          <a:p>
            <a:pPr marL="173038" indent="-173038" defTabSz="457174">
              <a:spcBef>
                <a:spcPts val="573"/>
              </a:spcBef>
              <a:buClr>
                <a:prstClr val="white">
                  <a:lumMod val="50000"/>
                </a:prstClr>
              </a:buClr>
              <a:buSzPct val="70000"/>
              <a:buFont typeface="Arial" pitchFamily="34" charset="0"/>
              <a:buChar char="•"/>
              <a:defRPr/>
            </a:pPr>
            <a:endParaRPr lang="en-US" sz="1400" b="1" dirty="0">
              <a:solidFill>
                <a:prstClr val="black"/>
              </a:solidFill>
              <a:cs typeface="Univers Com 45 Light"/>
            </a:endParaRPr>
          </a:p>
          <a:p>
            <a:pPr marL="173038" indent="-173038" defTabSz="457174">
              <a:spcBef>
                <a:spcPts val="573"/>
              </a:spcBef>
              <a:buClr>
                <a:prstClr val="white">
                  <a:lumMod val="50000"/>
                </a:prstClr>
              </a:buClr>
              <a:buSzPct val="70000"/>
              <a:buFont typeface="Arial" pitchFamily="34" charset="0"/>
              <a:buChar char="•"/>
              <a:defRPr/>
            </a:pPr>
            <a:endParaRPr lang="en-US" sz="1400" b="1" dirty="0">
              <a:solidFill>
                <a:prstClr val="black"/>
              </a:solidFill>
              <a:cs typeface="Univers Com 45 Light"/>
            </a:endParaRPr>
          </a:p>
          <a:p>
            <a:pPr defTabSz="457174">
              <a:spcBef>
                <a:spcPts val="573"/>
              </a:spcBef>
              <a:buClr>
                <a:prstClr val="white">
                  <a:lumMod val="50000"/>
                </a:prstClr>
              </a:buClr>
              <a:buSzPct val="70000"/>
              <a:defRPr/>
            </a:pPr>
            <a:endParaRPr lang="en-US" sz="1400" b="1" dirty="0">
              <a:solidFill>
                <a:prstClr val="black"/>
              </a:solidFill>
              <a:cs typeface="Univers Com 45 Light"/>
            </a:endParaRPr>
          </a:p>
          <a:p>
            <a:pPr defTabSz="457174">
              <a:spcBef>
                <a:spcPts val="573"/>
              </a:spcBef>
              <a:buClr>
                <a:prstClr val="white">
                  <a:lumMod val="50000"/>
                </a:prstClr>
              </a:buClr>
              <a:buSzPct val="70000"/>
              <a:defRPr/>
            </a:pPr>
            <a:endParaRPr lang="en-US" sz="1400" b="1" dirty="0">
              <a:solidFill>
                <a:prstClr val="black"/>
              </a:solidFill>
              <a:cs typeface="Univers Com 45 Light"/>
            </a:endParaRPr>
          </a:p>
          <a:p>
            <a:pPr defTabSz="457174">
              <a:spcBef>
                <a:spcPts val="573"/>
              </a:spcBef>
              <a:buClr>
                <a:prstClr val="white">
                  <a:lumMod val="50000"/>
                </a:prstClr>
              </a:buClr>
              <a:buSzPct val="70000"/>
              <a:defRPr/>
            </a:pPr>
            <a:endParaRPr lang="en-US" sz="1400" b="1" dirty="0">
              <a:solidFill>
                <a:prstClr val="black"/>
              </a:solidFill>
              <a:cs typeface="Univers Com 45 Light"/>
            </a:endParaRPr>
          </a:p>
          <a:p>
            <a:pPr defTabSz="457174">
              <a:spcBef>
                <a:spcPts val="573"/>
              </a:spcBef>
              <a:buClr>
                <a:prstClr val="white">
                  <a:lumMod val="50000"/>
                </a:prstClr>
              </a:buClr>
              <a:buSzPct val="70000"/>
              <a:defRPr/>
            </a:pPr>
            <a:endParaRPr lang="en-US" sz="1400" b="1" dirty="0">
              <a:solidFill>
                <a:prstClr val="black"/>
              </a:solidFill>
              <a:cs typeface="Univers Com 45 Light"/>
            </a:endParaRPr>
          </a:p>
        </p:txBody>
      </p:sp>
      <p:pic>
        <p:nvPicPr>
          <p:cNvPr id="1026" name="Picture 2"/>
          <p:cNvPicPr>
            <a:picLocks noChangeAspect="1" noChangeArrowheads="1"/>
          </p:cNvPicPr>
          <p:nvPr/>
        </p:nvPicPr>
        <p:blipFill>
          <a:blip r:embed="rId13" cstate="print"/>
          <a:srcRect/>
          <a:stretch>
            <a:fillRect/>
          </a:stretch>
        </p:blipFill>
        <p:spPr bwMode="auto">
          <a:xfrm>
            <a:off x="5380639" y="3066854"/>
            <a:ext cx="635433" cy="647700"/>
          </a:xfrm>
          <a:prstGeom prst="rect">
            <a:avLst/>
          </a:prstGeom>
          <a:noFill/>
          <a:ln w="9525">
            <a:noFill/>
            <a:miter lim="800000"/>
            <a:headEnd/>
            <a:tailEnd/>
          </a:ln>
        </p:spPr>
      </p:pic>
      <p:pic>
        <p:nvPicPr>
          <p:cNvPr id="1028" name="Picture 4" descr="http://www.artofpracticemanagement-store.com/image/cache/data/template-icon-prod-400x400.png"/>
          <p:cNvPicPr>
            <a:picLocks noChangeAspect="1" noChangeArrowheads="1"/>
          </p:cNvPicPr>
          <p:nvPr/>
        </p:nvPicPr>
        <p:blipFill>
          <a:blip r:embed="rId14" cstate="print"/>
          <a:srcRect/>
          <a:stretch>
            <a:fillRect/>
          </a:stretch>
        </p:blipFill>
        <p:spPr bwMode="auto">
          <a:xfrm>
            <a:off x="204249" y="3733800"/>
            <a:ext cx="990600" cy="990600"/>
          </a:xfrm>
          <a:prstGeom prst="rect">
            <a:avLst/>
          </a:prstGeom>
          <a:noFill/>
        </p:spPr>
      </p:pic>
      <p:pic>
        <p:nvPicPr>
          <p:cNvPr id="1029" name="Picture 5"/>
          <p:cNvPicPr>
            <a:picLocks noChangeAspect="1" noChangeArrowheads="1"/>
          </p:cNvPicPr>
          <p:nvPr/>
        </p:nvPicPr>
        <p:blipFill>
          <a:blip r:embed="rId15" cstate="print"/>
          <a:srcRect/>
          <a:stretch>
            <a:fillRect/>
          </a:stretch>
        </p:blipFill>
        <p:spPr bwMode="auto">
          <a:xfrm>
            <a:off x="5355454" y="4895654"/>
            <a:ext cx="685800" cy="685800"/>
          </a:xfrm>
          <a:prstGeom prst="rect">
            <a:avLst/>
          </a:prstGeom>
          <a:noFill/>
          <a:ln w="9525">
            <a:noFill/>
            <a:miter lim="800000"/>
            <a:headEnd/>
            <a:tailEnd/>
          </a:ln>
        </p:spPr>
      </p:pic>
      <p:pic>
        <p:nvPicPr>
          <p:cNvPr id="4" name="Picture 2" descr="http://theinterviewguys.com/wp-content/uploads/2015/02/check-mark-11-512.png"/>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5292967" y="3962685"/>
            <a:ext cx="801166" cy="8011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8941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78AB0-1CD8-4FE5-B541-63D16DF1D330}"/>
              </a:ext>
            </a:extLst>
          </p:cNvPr>
          <p:cNvSpPr>
            <a:spLocks noGrp="1"/>
          </p:cNvSpPr>
          <p:nvPr>
            <p:ph type="title"/>
          </p:nvPr>
        </p:nvSpPr>
        <p:spPr/>
        <p:txBody>
          <a:bodyPr/>
          <a:lstStyle/>
          <a:p>
            <a:r>
              <a:rPr lang="en-US" dirty="0"/>
              <a:t>Other Unit Test Frameworks.</a:t>
            </a:r>
          </a:p>
        </p:txBody>
      </p:sp>
      <p:sp>
        <p:nvSpPr>
          <p:cNvPr id="3" name="Content Placeholder 2">
            <a:extLst>
              <a:ext uri="{FF2B5EF4-FFF2-40B4-BE49-F238E27FC236}">
                <a16:creationId xmlns:a16="http://schemas.microsoft.com/office/drawing/2014/main" id="{B5CE590B-D7A7-42CD-A827-827567B1B139}"/>
              </a:ext>
            </a:extLst>
          </p:cNvPr>
          <p:cNvSpPr>
            <a:spLocks noGrp="1"/>
          </p:cNvSpPr>
          <p:nvPr>
            <p:ph idx="1"/>
          </p:nvPr>
        </p:nvSpPr>
        <p:spPr/>
        <p:txBody>
          <a:bodyPr/>
          <a:lstStyle/>
          <a:p>
            <a:r>
              <a:rPr lang="en-US" dirty="0"/>
              <a:t>JKI </a:t>
            </a:r>
            <a:r>
              <a:rPr lang="en-US" dirty="0" err="1"/>
              <a:t>Caraya</a:t>
            </a:r>
            <a:endParaRPr lang="en-US" dirty="0"/>
          </a:p>
          <a:p>
            <a:r>
              <a:rPr lang="en-US" dirty="0"/>
              <a:t>JKI VI Tester.</a:t>
            </a:r>
          </a:p>
          <a:p>
            <a:endParaRPr lang="en-US" dirty="0"/>
          </a:p>
        </p:txBody>
      </p:sp>
    </p:spTree>
    <p:extLst>
      <p:ext uri="{BB962C8B-B14F-4D97-AF65-F5344CB8AC3E}">
        <p14:creationId xmlns:p14="http://schemas.microsoft.com/office/powerpoint/2010/main" val="22431814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8E4B0B0-8E98-48BC-B0F8-5636DC9B29E0}"/>
              </a:ext>
            </a:extLst>
          </p:cNvPr>
          <p:cNvSpPr>
            <a:spLocks noGrp="1"/>
          </p:cNvSpPr>
          <p:nvPr>
            <p:ph type="body" sz="quarter" idx="10"/>
          </p:nvPr>
        </p:nvSpPr>
        <p:spPr/>
        <p:txBody>
          <a:bodyPr/>
          <a:lstStyle/>
          <a:p>
            <a:r>
              <a:rPr lang="en-US" dirty="0"/>
              <a:t>Unit Test In DCAF</a:t>
            </a:r>
          </a:p>
        </p:txBody>
      </p:sp>
    </p:spTree>
    <p:extLst>
      <p:ext uri="{BB962C8B-B14F-4D97-AF65-F5344CB8AC3E}">
        <p14:creationId xmlns:p14="http://schemas.microsoft.com/office/powerpoint/2010/main" val="310293326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2D824-92A3-495C-B60F-303B5EDE9A06}"/>
              </a:ext>
            </a:extLst>
          </p:cNvPr>
          <p:cNvSpPr>
            <a:spLocks noGrp="1"/>
          </p:cNvSpPr>
          <p:nvPr>
            <p:ph type="title"/>
          </p:nvPr>
        </p:nvSpPr>
        <p:spPr/>
        <p:txBody>
          <a:bodyPr/>
          <a:lstStyle/>
          <a:p>
            <a:endParaRPr lang="en-US" dirty="0"/>
          </a:p>
        </p:txBody>
      </p:sp>
      <p:sp>
        <p:nvSpPr>
          <p:cNvPr id="4" name="Rectangle: Rounded Corners 3">
            <a:extLst>
              <a:ext uri="{FF2B5EF4-FFF2-40B4-BE49-F238E27FC236}">
                <a16:creationId xmlns:a16="http://schemas.microsoft.com/office/drawing/2014/main" id="{FB20E18C-AB82-4BB8-BFC7-1498D6151B75}"/>
              </a:ext>
            </a:extLst>
          </p:cNvPr>
          <p:cNvSpPr/>
          <p:nvPr/>
        </p:nvSpPr>
        <p:spPr>
          <a:xfrm>
            <a:off x="701749" y="2828260"/>
            <a:ext cx="2073349" cy="914400"/>
          </a:xfrm>
          <a:prstGeom prst="roundRect">
            <a:avLst/>
          </a:prstGeom>
          <a:noFill/>
          <a:ln w="12700">
            <a:solidFill>
              <a:schemeClr val="bg2">
                <a:lumMod val="2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en-US" sz="1600" dirty="0">
                <a:solidFill>
                  <a:schemeClr val="bg2">
                    <a:lumMod val="25000"/>
                  </a:schemeClr>
                </a:solidFill>
              </a:rPr>
              <a:t>Set Value for tags</a:t>
            </a:r>
          </a:p>
        </p:txBody>
      </p:sp>
      <p:sp>
        <p:nvSpPr>
          <p:cNvPr id="5" name="Arrow: Right 4">
            <a:extLst>
              <a:ext uri="{FF2B5EF4-FFF2-40B4-BE49-F238E27FC236}">
                <a16:creationId xmlns:a16="http://schemas.microsoft.com/office/drawing/2014/main" id="{1931AFA5-0DE4-4B61-85A7-1F22975232BB}"/>
              </a:ext>
            </a:extLst>
          </p:cNvPr>
          <p:cNvSpPr/>
          <p:nvPr/>
        </p:nvSpPr>
        <p:spPr>
          <a:xfrm>
            <a:off x="3125972" y="3043144"/>
            <a:ext cx="978408" cy="484632"/>
          </a:xfrm>
          <a:prstGeom prst="rightArrow">
            <a:avLst/>
          </a:prstGeom>
          <a:noFill/>
          <a:ln w="12700">
            <a:solidFill>
              <a:schemeClr val="bg2">
                <a:lumMod val="2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en-US" sz="1600" dirty="0" err="1">
              <a:solidFill>
                <a:schemeClr val="bg2">
                  <a:lumMod val="25000"/>
                </a:schemeClr>
              </a:solidFill>
            </a:endParaRPr>
          </a:p>
        </p:txBody>
      </p:sp>
      <p:sp>
        <p:nvSpPr>
          <p:cNvPr id="6" name="Rectangle: Rounded Corners 5">
            <a:extLst>
              <a:ext uri="{FF2B5EF4-FFF2-40B4-BE49-F238E27FC236}">
                <a16:creationId xmlns:a16="http://schemas.microsoft.com/office/drawing/2014/main" id="{A8C73A69-AEC6-4D99-819D-2BC3B9A7A890}"/>
              </a:ext>
            </a:extLst>
          </p:cNvPr>
          <p:cNvSpPr/>
          <p:nvPr/>
        </p:nvSpPr>
        <p:spPr>
          <a:xfrm>
            <a:off x="4455254" y="2828260"/>
            <a:ext cx="2073349" cy="914400"/>
          </a:xfrm>
          <a:prstGeom prst="roundRect">
            <a:avLst/>
          </a:prstGeom>
          <a:noFill/>
          <a:ln w="12700">
            <a:solidFill>
              <a:schemeClr val="bg2">
                <a:lumMod val="2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en-US" sz="1600" dirty="0">
                <a:solidFill>
                  <a:schemeClr val="bg2">
                    <a:lumMod val="25000"/>
                  </a:schemeClr>
                </a:solidFill>
              </a:rPr>
              <a:t>Execute input of the module</a:t>
            </a:r>
          </a:p>
        </p:txBody>
      </p:sp>
      <p:sp>
        <p:nvSpPr>
          <p:cNvPr id="7" name="Arrow: Right 6">
            <a:extLst>
              <a:ext uri="{FF2B5EF4-FFF2-40B4-BE49-F238E27FC236}">
                <a16:creationId xmlns:a16="http://schemas.microsoft.com/office/drawing/2014/main" id="{94191DF5-0E5C-4A2E-A3C9-AE4A07998601}"/>
              </a:ext>
            </a:extLst>
          </p:cNvPr>
          <p:cNvSpPr/>
          <p:nvPr/>
        </p:nvSpPr>
        <p:spPr>
          <a:xfrm>
            <a:off x="6879477" y="3043144"/>
            <a:ext cx="978408" cy="484632"/>
          </a:xfrm>
          <a:prstGeom prst="rightArrow">
            <a:avLst/>
          </a:prstGeom>
          <a:noFill/>
          <a:ln w="12700">
            <a:solidFill>
              <a:schemeClr val="bg2">
                <a:lumMod val="2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en-US" sz="1600" dirty="0" err="1">
              <a:solidFill>
                <a:schemeClr val="bg2">
                  <a:lumMod val="25000"/>
                </a:schemeClr>
              </a:solidFill>
            </a:endParaRPr>
          </a:p>
        </p:txBody>
      </p:sp>
      <p:sp>
        <p:nvSpPr>
          <p:cNvPr id="8" name="Rectangle: Rounded Corners 7">
            <a:extLst>
              <a:ext uri="{FF2B5EF4-FFF2-40B4-BE49-F238E27FC236}">
                <a16:creationId xmlns:a16="http://schemas.microsoft.com/office/drawing/2014/main" id="{3A754FCC-0D9B-4A52-8873-AA53695AA678}"/>
              </a:ext>
            </a:extLst>
          </p:cNvPr>
          <p:cNvSpPr/>
          <p:nvPr/>
        </p:nvSpPr>
        <p:spPr>
          <a:xfrm>
            <a:off x="8095133" y="2828260"/>
            <a:ext cx="2073349" cy="914400"/>
          </a:xfrm>
          <a:prstGeom prst="roundRect">
            <a:avLst/>
          </a:prstGeom>
          <a:noFill/>
          <a:ln w="12700">
            <a:solidFill>
              <a:schemeClr val="bg2">
                <a:lumMod val="2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en-US" sz="1600" dirty="0">
                <a:solidFill>
                  <a:schemeClr val="bg2">
                    <a:lumMod val="25000"/>
                  </a:schemeClr>
                </a:solidFill>
              </a:rPr>
              <a:t>Compare values read</a:t>
            </a:r>
          </a:p>
          <a:p>
            <a:pPr algn="ctr"/>
            <a:r>
              <a:rPr lang="en-US" sz="1600" dirty="0">
                <a:solidFill>
                  <a:schemeClr val="bg2">
                    <a:lumMod val="25000"/>
                  </a:schemeClr>
                </a:solidFill>
              </a:rPr>
              <a:t>Against Expected Values</a:t>
            </a:r>
          </a:p>
        </p:txBody>
      </p:sp>
    </p:spTree>
    <p:extLst>
      <p:ext uri="{BB962C8B-B14F-4D97-AF65-F5344CB8AC3E}">
        <p14:creationId xmlns:p14="http://schemas.microsoft.com/office/powerpoint/2010/main" val="217088209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8F187-BE36-4395-9DA1-A35C06D44778}"/>
              </a:ext>
            </a:extLst>
          </p:cNvPr>
          <p:cNvSpPr>
            <a:spLocks noGrp="1"/>
          </p:cNvSpPr>
          <p:nvPr>
            <p:ph type="title"/>
          </p:nvPr>
        </p:nvSpPr>
        <p:spPr/>
        <p:txBody>
          <a:bodyPr/>
          <a:lstStyle/>
          <a:p>
            <a:r>
              <a:rPr lang="en-US" dirty="0"/>
              <a:t>User Process Test</a:t>
            </a:r>
          </a:p>
        </p:txBody>
      </p:sp>
      <p:pic>
        <p:nvPicPr>
          <p:cNvPr id="4" name="Content Placeholder 3">
            <a:extLst>
              <a:ext uri="{FF2B5EF4-FFF2-40B4-BE49-F238E27FC236}">
                <a16:creationId xmlns:a16="http://schemas.microsoft.com/office/drawing/2014/main" id="{7B158F85-ED4C-41D0-B81B-B6D3FC0B78CC}"/>
              </a:ext>
            </a:extLst>
          </p:cNvPr>
          <p:cNvPicPr>
            <a:picLocks noGrp="1" noChangeAspect="1"/>
          </p:cNvPicPr>
          <p:nvPr>
            <p:ph idx="1"/>
          </p:nvPr>
        </p:nvPicPr>
        <p:blipFill>
          <a:blip r:embed="rId3"/>
          <a:stretch>
            <a:fillRect/>
          </a:stretch>
        </p:blipFill>
        <p:spPr>
          <a:xfrm>
            <a:off x="1457325" y="1618456"/>
            <a:ext cx="9267825" cy="3609975"/>
          </a:xfrm>
          <a:prstGeom prst="rect">
            <a:avLst/>
          </a:prstGeom>
        </p:spPr>
      </p:pic>
    </p:spTree>
    <p:extLst>
      <p:ext uri="{BB962C8B-B14F-4D97-AF65-F5344CB8AC3E}">
        <p14:creationId xmlns:p14="http://schemas.microsoft.com/office/powerpoint/2010/main" val="141788885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4B084DE-188D-4618-B235-B4EAEFAE4A02}"/>
              </a:ext>
            </a:extLst>
          </p:cNvPr>
          <p:cNvSpPr>
            <a:spLocks noGrp="1"/>
          </p:cNvSpPr>
          <p:nvPr>
            <p:ph type="body" sz="quarter" idx="10"/>
          </p:nvPr>
        </p:nvSpPr>
        <p:spPr/>
        <p:txBody>
          <a:bodyPr/>
          <a:lstStyle/>
          <a:p>
            <a:r>
              <a:rPr lang="en-US" dirty="0"/>
              <a:t>General Guidelines and Tips</a:t>
            </a:r>
          </a:p>
        </p:txBody>
      </p:sp>
    </p:spTree>
    <p:extLst>
      <p:ext uri="{BB962C8B-B14F-4D97-AF65-F5344CB8AC3E}">
        <p14:creationId xmlns:p14="http://schemas.microsoft.com/office/powerpoint/2010/main" val="20040434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AB57ECA-7E60-4859-932B-5DEB6A63B2EF}"/>
              </a:ext>
            </a:extLst>
          </p:cNvPr>
          <p:cNvSpPr>
            <a:spLocks noGrp="1"/>
          </p:cNvSpPr>
          <p:nvPr>
            <p:ph type="title"/>
          </p:nvPr>
        </p:nvSpPr>
        <p:spPr/>
        <p:txBody>
          <a:bodyPr/>
          <a:lstStyle/>
          <a:p>
            <a:r>
              <a:rPr lang="en-US" dirty="0"/>
              <a:t>Requirements</a:t>
            </a:r>
          </a:p>
        </p:txBody>
      </p:sp>
      <p:sp>
        <p:nvSpPr>
          <p:cNvPr id="5" name="Content Placeholder 4">
            <a:extLst>
              <a:ext uri="{FF2B5EF4-FFF2-40B4-BE49-F238E27FC236}">
                <a16:creationId xmlns:a16="http://schemas.microsoft.com/office/drawing/2014/main" id="{BE147626-EB03-41D3-A1CE-8E6167D860F0}"/>
              </a:ext>
            </a:extLst>
          </p:cNvPr>
          <p:cNvSpPr>
            <a:spLocks noGrp="1"/>
          </p:cNvSpPr>
          <p:nvPr>
            <p:ph idx="1"/>
          </p:nvPr>
        </p:nvSpPr>
        <p:spPr/>
        <p:txBody>
          <a:bodyPr/>
          <a:lstStyle/>
          <a:p>
            <a:pPr>
              <a:lnSpc>
                <a:spcPct val="110000"/>
              </a:lnSpc>
            </a:pPr>
            <a:r>
              <a:rPr lang="en-US" altLang="en-US" b="1" u="sng" dirty="0">
                <a:solidFill>
                  <a:srgbClr val="404040"/>
                </a:solidFill>
              </a:rPr>
              <a:t>It is impossible to completely test a system.</a:t>
            </a:r>
          </a:p>
          <a:p>
            <a:r>
              <a:rPr lang="en-US" dirty="0"/>
              <a:t>You need requirements to know what you need to test.</a:t>
            </a:r>
          </a:p>
          <a:p>
            <a:r>
              <a:rPr lang="en-US" dirty="0"/>
              <a:t>Granular requirements make easier to figure adequate tests.</a:t>
            </a:r>
          </a:p>
        </p:txBody>
      </p:sp>
    </p:spTree>
    <p:extLst>
      <p:ext uri="{BB962C8B-B14F-4D97-AF65-F5344CB8AC3E}">
        <p14:creationId xmlns:p14="http://schemas.microsoft.com/office/powerpoint/2010/main" val="60238220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402" name="Rectangle 2">
            <a:extLst>
              <a:ext uri="{FF2B5EF4-FFF2-40B4-BE49-F238E27FC236}">
                <a16:creationId xmlns:a16="http://schemas.microsoft.com/office/drawing/2014/main" id="{3BB12098-1854-431C-88A1-3705F325314C}"/>
              </a:ext>
            </a:extLst>
          </p:cNvPr>
          <p:cNvSpPr>
            <a:spLocks noGrp="1" noChangeArrowheads="1"/>
          </p:cNvSpPr>
          <p:nvPr>
            <p:ph type="title"/>
          </p:nvPr>
        </p:nvSpPr>
        <p:spPr/>
        <p:txBody>
          <a:bodyPr/>
          <a:lstStyle/>
          <a:p>
            <a:r>
              <a:rPr lang="en-US" altLang="en-US" dirty="0"/>
              <a:t>Tips for testing</a:t>
            </a:r>
          </a:p>
        </p:txBody>
      </p:sp>
      <p:sp>
        <p:nvSpPr>
          <p:cNvPr id="486403" name="Rectangle 3">
            <a:extLst>
              <a:ext uri="{FF2B5EF4-FFF2-40B4-BE49-F238E27FC236}">
                <a16:creationId xmlns:a16="http://schemas.microsoft.com/office/drawing/2014/main" id="{2ABBFC42-12CF-4F53-B74F-FAAA3A36A7C0}"/>
              </a:ext>
            </a:extLst>
          </p:cNvPr>
          <p:cNvSpPr>
            <a:spLocks noGrp="1" noChangeArrowheads="1"/>
          </p:cNvSpPr>
          <p:nvPr>
            <p:ph idx="1"/>
          </p:nvPr>
        </p:nvSpPr>
        <p:spPr>
          <a:xfrm>
            <a:off x="1524000" y="1295400"/>
            <a:ext cx="9144000" cy="5562600"/>
          </a:xfrm>
        </p:spPr>
        <p:txBody>
          <a:bodyPr/>
          <a:lstStyle/>
          <a:p>
            <a:r>
              <a:rPr lang="en-US" altLang="en-US">
                <a:solidFill>
                  <a:srgbClr val="262626"/>
                </a:solidFill>
              </a:rPr>
              <a:t>You cannot test every possible input, parameter value, etc.</a:t>
            </a:r>
          </a:p>
          <a:p>
            <a:pPr lvl="1"/>
            <a:r>
              <a:rPr lang="en-US" altLang="en-US">
                <a:solidFill>
                  <a:srgbClr val="404040"/>
                </a:solidFill>
              </a:rPr>
              <a:t>So you must think of a limited set of tests likely to expose bugs.</a:t>
            </a:r>
          </a:p>
          <a:p>
            <a:pPr lvl="1"/>
            <a:endParaRPr lang="en-US" altLang="en-US" sz="1200">
              <a:solidFill>
                <a:srgbClr val="404040"/>
              </a:solidFill>
            </a:endParaRPr>
          </a:p>
          <a:p>
            <a:r>
              <a:rPr lang="en-US" altLang="en-US">
                <a:solidFill>
                  <a:srgbClr val="262626"/>
                </a:solidFill>
              </a:rPr>
              <a:t>Think about boundary cases</a:t>
            </a:r>
          </a:p>
          <a:p>
            <a:pPr lvl="1"/>
            <a:r>
              <a:rPr lang="en-US" altLang="en-US">
                <a:solidFill>
                  <a:srgbClr val="404040"/>
                </a:solidFill>
              </a:rPr>
              <a:t>positive; zero; negative numbers</a:t>
            </a:r>
          </a:p>
          <a:p>
            <a:pPr lvl="1"/>
            <a:r>
              <a:rPr lang="en-US" altLang="en-US">
                <a:solidFill>
                  <a:srgbClr val="404040"/>
                </a:solidFill>
              </a:rPr>
              <a:t>right at the edge of an array or collection's size</a:t>
            </a:r>
          </a:p>
          <a:p>
            <a:pPr lvl="1"/>
            <a:endParaRPr lang="en-US" altLang="en-US" sz="1200">
              <a:solidFill>
                <a:srgbClr val="404040"/>
              </a:solidFill>
            </a:endParaRPr>
          </a:p>
          <a:p>
            <a:r>
              <a:rPr lang="en-US" altLang="en-US">
                <a:solidFill>
                  <a:srgbClr val="262626"/>
                </a:solidFill>
              </a:rPr>
              <a:t>Think about empty cases and error cases</a:t>
            </a:r>
          </a:p>
          <a:p>
            <a:pPr lvl="1"/>
            <a:r>
              <a:rPr lang="en-US" altLang="en-US">
                <a:solidFill>
                  <a:srgbClr val="404040"/>
                </a:solidFill>
              </a:rPr>
              <a:t>0, -1, null;  an empty list or array</a:t>
            </a:r>
          </a:p>
          <a:p>
            <a:pPr lvl="1"/>
            <a:endParaRPr lang="en-US" altLang="en-US" sz="1200">
              <a:solidFill>
                <a:srgbClr val="404040"/>
              </a:solidFill>
            </a:endParaRPr>
          </a:p>
          <a:p>
            <a:r>
              <a:rPr lang="en-US" altLang="en-US">
                <a:solidFill>
                  <a:srgbClr val="262626"/>
                </a:solidFill>
              </a:rPr>
              <a:t>test behavior in combination</a:t>
            </a:r>
          </a:p>
          <a:p>
            <a:pPr lvl="1"/>
            <a:r>
              <a:rPr lang="en-US" altLang="en-US">
                <a:solidFill>
                  <a:srgbClr val="404040"/>
                </a:solidFill>
              </a:rPr>
              <a:t>maybe </a:t>
            </a:r>
            <a:r>
              <a:rPr lang="en-US" altLang="en-US">
                <a:solidFill>
                  <a:srgbClr val="404040"/>
                </a:solidFill>
                <a:latin typeface="Courier New" panose="02070309020205020404" pitchFamily="49" charset="0"/>
              </a:rPr>
              <a:t>add</a:t>
            </a:r>
            <a:r>
              <a:rPr lang="en-US" altLang="en-US">
                <a:solidFill>
                  <a:srgbClr val="404040"/>
                </a:solidFill>
              </a:rPr>
              <a:t> usually works, but fails after you call </a:t>
            </a:r>
            <a:r>
              <a:rPr lang="en-US" altLang="en-US">
                <a:solidFill>
                  <a:srgbClr val="404040"/>
                </a:solidFill>
                <a:latin typeface="Courier New" panose="02070309020205020404" pitchFamily="49" charset="0"/>
              </a:rPr>
              <a:t>remove</a:t>
            </a:r>
          </a:p>
          <a:p>
            <a:pPr lvl="1"/>
            <a:r>
              <a:rPr lang="en-US" altLang="en-US">
                <a:solidFill>
                  <a:srgbClr val="404040"/>
                </a:solidFill>
              </a:rPr>
              <a:t>make multiple calls;  maybe </a:t>
            </a:r>
            <a:r>
              <a:rPr lang="en-US" altLang="en-US">
                <a:solidFill>
                  <a:srgbClr val="404040"/>
                </a:solidFill>
                <a:latin typeface="Courier New" panose="02070309020205020404" pitchFamily="49" charset="0"/>
              </a:rPr>
              <a:t>size</a:t>
            </a:r>
            <a:r>
              <a:rPr lang="en-US" altLang="en-US">
                <a:solidFill>
                  <a:srgbClr val="404040"/>
                </a:solidFill>
              </a:rPr>
              <a:t> fails the second time only</a:t>
            </a:r>
          </a:p>
        </p:txBody>
      </p:sp>
    </p:spTree>
    <p:extLst>
      <p:ext uri="{BB962C8B-B14F-4D97-AF65-F5344CB8AC3E}">
        <p14:creationId xmlns:p14="http://schemas.microsoft.com/office/powerpoint/2010/main" val="16451558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314" name="Rectangle 2">
            <a:extLst>
              <a:ext uri="{FF2B5EF4-FFF2-40B4-BE49-F238E27FC236}">
                <a16:creationId xmlns:a16="http://schemas.microsoft.com/office/drawing/2014/main" id="{123C76F1-CC73-4C01-A4EB-D4A8B51601BE}"/>
              </a:ext>
            </a:extLst>
          </p:cNvPr>
          <p:cNvSpPr>
            <a:spLocks noGrp="1" noChangeArrowheads="1"/>
          </p:cNvSpPr>
          <p:nvPr>
            <p:ph type="title"/>
          </p:nvPr>
        </p:nvSpPr>
        <p:spPr/>
        <p:txBody>
          <a:bodyPr/>
          <a:lstStyle/>
          <a:p>
            <a:r>
              <a:rPr lang="en-US" altLang="en-US" dirty="0"/>
              <a:t>Tips for testing</a:t>
            </a:r>
          </a:p>
        </p:txBody>
      </p:sp>
      <p:sp>
        <p:nvSpPr>
          <p:cNvPr id="525315" name="Rectangle 3">
            <a:extLst>
              <a:ext uri="{FF2B5EF4-FFF2-40B4-BE49-F238E27FC236}">
                <a16:creationId xmlns:a16="http://schemas.microsoft.com/office/drawing/2014/main" id="{461E4144-6F47-4B39-B0F1-F0D00BE85C33}"/>
              </a:ext>
            </a:extLst>
          </p:cNvPr>
          <p:cNvSpPr>
            <a:spLocks noGrp="1" noChangeArrowheads="1"/>
          </p:cNvSpPr>
          <p:nvPr>
            <p:ph idx="1"/>
          </p:nvPr>
        </p:nvSpPr>
        <p:spPr>
          <a:xfrm>
            <a:off x="1524000" y="1295400"/>
            <a:ext cx="9144000" cy="5562600"/>
          </a:xfrm>
        </p:spPr>
        <p:txBody>
          <a:bodyPr/>
          <a:lstStyle/>
          <a:p>
            <a:r>
              <a:rPr lang="en-US" altLang="en-US">
                <a:solidFill>
                  <a:srgbClr val="262626"/>
                </a:solidFill>
              </a:rPr>
              <a:t>Test one thing at a time per test method.</a:t>
            </a:r>
          </a:p>
          <a:p>
            <a:pPr lvl="1"/>
            <a:r>
              <a:rPr lang="en-US" altLang="en-US">
                <a:solidFill>
                  <a:srgbClr val="404040"/>
                </a:solidFill>
              </a:rPr>
              <a:t>10 small tests are much better than 1 test 10x as large.</a:t>
            </a:r>
          </a:p>
          <a:p>
            <a:pPr lvl="1"/>
            <a:endParaRPr lang="en-US" altLang="en-US">
              <a:solidFill>
                <a:srgbClr val="404040"/>
              </a:solidFill>
            </a:endParaRPr>
          </a:p>
          <a:p>
            <a:r>
              <a:rPr lang="en-US" altLang="en-US">
                <a:solidFill>
                  <a:srgbClr val="262626"/>
                </a:solidFill>
              </a:rPr>
              <a:t>Each test method should have few (likely 1) assert statements.</a:t>
            </a:r>
          </a:p>
          <a:p>
            <a:pPr lvl="1"/>
            <a:r>
              <a:rPr lang="en-US" altLang="en-US">
                <a:solidFill>
                  <a:srgbClr val="404040"/>
                </a:solidFill>
              </a:rPr>
              <a:t>If you assert many things, the first that fails stops the test.</a:t>
            </a:r>
          </a:p>
          <a:p>
            <a:pPr lvl="1"/>
            <a:r>
              <a:rPr lang="en-US" altLang="en-US">
                <a:solidFill>
                  <a:srgbClr val="404040"/>
                </a:solidFill>
              </a:rPr>
              <a:t>You won't know whether a later assertion would have failed.</a:t>
            </a:r>
          </a:p>
          <a:p>
            <a:pPr lvl="1"/>
            <a:endParaRPr lang="en-US" altLang="en-US">
              <a:solidFill>
                <a:srgbClr val="404040"/>
              </a:solidFill>
            </a:endParaRPr>
          </a:p>
          <a:p>
            <a:r>
              <a:rPr lang="en-US" altLang="en-US">
                <a:solidFill>
                  <a:srgbClr val="262626"/>
                </a:solidFill>
              </a:rPr>
              <a:t>Tests should avoid logic.</a:t>
            </a:r>
          </a:p>
          <a:p>
            <a:pPr lvl="1"/>
            <a:r>
              <a:rPr lang="en-US" altLang="en-US">
                <a:solidFill>
                  <a:srgbClr val="404040"/>
                </a:solidFill>
              </a:rPr>
              <a:t>minimize </a:t>
            </a:r>
            <a:r>
              <a:rPr lang="en-US" altLang="en-US">
                <a:solidFill>
                  <a:srgbClr val="404040"/>
                </a:solidFill>
                <a:latin typeface="Courier New" panose="02070309020205020404" pitchFamily="49" charset="0"/>
              </a:rPr>
              <a:t>if/else</a:t>
            </a:r>
            <a:r>
              <a:rPr lang="en-US" altLang="en-US">
                <a:solidFill>
                  <a:srgbClr val="404040"/>
                </a:solidFill>
              </a:rPr>
              <a:t>, </a:t>
            </a:r>
            <a:r>
              <a:rPr lang="en-US" altLang="en-US">
                <a:solidFill>
                  <a:srgbClr val="404040"/>
                </a:solidFill>
                <a:latin typeface="Courier New" panose="02070309020205020404" pitchFamily="49" charset="0"/>
              </a:rPr>
              <a:t>loops</a:t>
            </a:r>
            <a:r>
              <a:rPr lang="en-US" altLang="en-US">
                <a:solidFill>
                  <a:srgbClr val="404040"/>
                </a:solidFill>
              </a:rPr>
              <a:t>, </a:t>
            </a:r>
            <a:r>
              <a:rPr lang="en-US" altLang="en-US">
                <a:solidFill>
                  <a:srgbClr val="404040"/>
                </a:solidFill>
                <a:latin typeface="Courier New" panose="02070309020205020404" pitchFamily="49" charset="0"/>
              </a:rPr>
              <a:t>switch</a:t>
            </a:r>
            <a:r>
              <a:rPr lang="en-US" altLang="en-US">
                <a:solidFill>
                  <a:srgbClr val="404040"/>
                </a:solidFill>
              </a:rPr>
              <a:t>, etc.</a:t>
            </a:r>
          </a:p>
          <a:p>
            <a:pPr lvl="1"/>
            <a:r>
              <a:rPr lang="en-US" altLang="en-US">
                <a:solidFill>
                  <a:srgbClr val="404040"/>
                </a:solidFill>
              </a:rPr>
              <a:t>avoid </a:t>
            </a:r>
            <a:r>
              <a:rPr lang="en-US" altLang="en-US">
                <a:solidFill>
                  <a:srgbClr val="404040"/>
                </a:solidFill>
                <a:latin typeface="Courier New" panose="02070309020205020404" pitchFamily="49" charset="0"/>
              </a:rPr>
              <a:t>try/catch</a:t>
            </a:r>
          </a:p>
          <a:p>
            <a:pPr lvl="2"/>
            <a:r>
              <a:rPr lang="en-US" altLang="en-US"/>
              <a:t>If it's supposed to throw, use </a:t>
            </a:r>
            <a:r>
              <a:rPr lang="en-US" altLang="en-US">
                <a:latin typeface="Courier New" panose="02070309020205020404" pitchFamily="49" charset="0"/>
              </a:rPr>
              <a:t>expected=</a:t>
            </a:r>
            <a:r>
              <a:rPr lang="en-US" altLang="en-US"/>
              <a:t> ... if not, let JUnit catch it.</a:t>
            </a:r>
          </a:p>
          <a:p>
            <a:pPr lvl="2"/>
            <a:endParaRPr lang="en-US" altLang="en-US"/>
          </a:p>
          <a:p>
            <a:r>
              <a:rPr lang="en-US" altLang="en-US">
                <a:solidFill>
                  <a:srgbClr val="262626"/>
                </a:solidFill>
              </a:rPr>
              <a:t>Torture tests are okay, but only </a:t>
            </a:r>
            <a:r>
              <a:rPr lang="en-US" altLang="en-US" i="1">
                <a:solidFill>
                  <a:srgbClr val="262626"/>
                </a:solidFill>
              </a:rPr>
              <a:t>in addition to</a:t>
            </a:r>
            <a:r>
              <a:rPr lang="en-US" altLang="en-US">
                <a:solidFill>
                  <a:srgbClr val="262626"/>
                </a:solidFill>
              </a:rPr>
              <a:t>  simple tests.</a:t>
            </a:r>
          </a:p>
        </p:txBody>
      </p:sp>
    </p:spTree>
    <p:extLst>
      <p:ext uri="{BB962C8B-B14F-4D97-AF65-F5344CB8AC3E}">
        <p14:creationId xmlns:p14="http://schemas.microsoft.com/office/powerpoint/2010/main" val="118485026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4A6B2-AF82-41CF-9F83-B332A91F71D5}"/>
              </a:ext>
            </a:extLst>
          </p:cNvPr>
          <p:cNvSpPr>
            <a:spLocks noGrp="1"/>
          </p:cNvSpPr>
          <p:nvPr>
            <p:ph type="title"/>
          </p:nvPr>
        </p:nvSpPr>
        <p:spPr/>
        <p:txBody>
          <a:bodyPr/>
          <a:lstStyle/>
          <a:p>
            <a:r>
              <a:rPr lang="en-US" altLang="en-US" dirty="0"/>
              <a:t>Tips for testing</a:t>
            </a:r>
            <a:endParaRPr lang="en-US" dirty="0"/>
          </a:p>
        </p:txBody>
      </p:sp>
      <p:sp>
        <p:nvSpPr>
          <p:cNvPr id="3" name="Content Placeholder 2">
            <a:extLst>
              <a:ext uri="{FF2B5EF4-FFF2-40B4-BE49-F238E27FC236}">
                <a16:creationId xmlns:a16="http://schemas.microsoft.com/office/drawing/2014/main" id="{43A5DDE9-5AEB-49C6-8BF6-9401D2572CAC}"/>
              </a:ext>
            </a:extLst>
          </p:cNvPr>
          <p:cNvSpPr>
            <a:spLocks noGrp="1"/>
          </p:cNvSpPr>
          <p:nvPr>
            <p:ph idx="1"/>
          </p:nvPr>
        </p:nvSpPr>
        <p:spPr/>
        <p:txBody>
          <a:bodyPr/>
          <a:lstStyle/>
          <a:p>
            <a:r>
              <a:rPr lang="en-US" altLang="en-US" b="1" u="sng" dirty="0">
                <a:solidFill>
                  <a:srgbClr val="262626"/>
                </a:solidFill>
              </a:rPr>
              <a:t>Tests should be self-contained and not care about each other.</a:t>
            </a:r>
          </a:p>
          <a:p>
            <a:pPr>
              <a:spcBef>
                <a:spcPct val="80000"/>
              </a:spcBef>
            </a:pPr>
            <a:r>
              <a:rPr lang="en-US" altLang="en-US" i="1" dirty="0">
                <a:solidFill>
                  <a:srgbClr val="404040"/>
                </a:solidFill>
              </a:rPr>
              <a:t>Constrained test order</a:t>
            </a:r>
            <a:r>
              <a:rPr lang="en-US" altLang="en-US" dirty="0">
                <a:solidFill>
                  <a:srgbClr val="404040"/>
                </a:solidFill>
              </a:rPr>
              <a:t>	: Test A must run before Test B.</a:t>
            </a:r>
            <a:br>
              <a:rPr lang="en-US" altLang="en-US" dirty="0">
                <a:solidFill>
                  <a:srgbClr val="404040"/>
                </a:solidFill>
              </a:rPr>
            </a:br>
            <a:r>
              <a:rPr lang="en-US" altLang="en-US" dirty="0">
                <a:solidFill>
                  <a:srgbClr val="404040"/>
                </a:solidFill>
              </a:rPr>
              <a:t>	  </a:t>
            </a:r>
            <a:r>
              <a:rPr lang="en-US" altLang="en-US" sz="2067" dirty="0">
                <a:solidFill>
                  <a:srgbClr val="404040"/>
                </a:solidFill>
              </a:rPr>
              <a:t>(usually a misguided attempt to test order/flow)</a:t>
            </a:r>
          </a:p>
          <a:p>
            <a:pPr>
              <a:spcBef>
                <a:spcPct val="80000"/>
              </a:spcBef>
            </a:pPr>
            <a:r>
              <a:rPr lang="en-US" altLang="en-US" i="1" dirty="0">
                <a:solidFill>
                  <a:srgbClr val="404040"/>
                </a:solidFill>
              </a:rPr>
              <a:t>Tests call each other	</a:t>
            </a:r>
            <a:r>
              <a:rPr lang="en-US" altLang="en-US" dirty="0">
                <a:solidFill>
                  <a:srgbClr val="404040"/>
                </a:solidFill>
              </a:rPr>
              <a:t>: Test A calls Test B's method</a:t>
            </a:r>
            <a:br>
              <a:rPr lang="en-US" altLang="en-US" dirty="0">
                <a:solidFill>
                  <a:srgbClr val="404040"/>
                </a:solidFill>
              </a:rPr>
            </a:br>
            <a:r>
              <a:rPr lang="en-US" altLang="en-US" dirty="0">
                <a:solidFill>
                  <a:srgbClr val="404040"/>
                </a:solidFill>
              </a:rPr>
              <a:t>	  </a:t>
            </a:r>
            <a:r>
              <a:rPr lang="en-US" altLang="en-US" sz="2067" dirty="0">
                <a:solidFill>
                  <a:srgbClr val="404040"/>
                </a:solidFill>
              </a:rPr>
              <a:t>(calling a shared helper is OK, though)</a:t>
            </a:r>
          </a:p>
          <a:p>
            <a:pPr>
              <a:spcBef>
                <a:spcPct val="80000"/>
              </a:spcBef>
            </a:pPr>
            <a:r>
              <a:rPr lang="en-US" altLang="en-US" i="1" dirty="0">
                <a:solidFill>
                  <a:srgbClr val="404040"/>
                </a:solidFill>
              </a:rPr>
              <a:t>Mutable shared state</a:t>
            </a:r>
            <a:r>
              <a:rPr lang="en-US" altLang="en-US" dirty="0">
                <a:solidFill>
                  <a:srgbClr val="404040"/>
                </a:solidFill>
              </a:rPr>
              <a:t>	: Tests A/B both use a shared object.</a:t>
            </a:r>
            <a:br>
              <a:rPr lang="en-US" altLang="en-US" dirty="0">
                <a:solidFill>
                  <a:srgbClr val="404040"/>
                </a:solidFill>
              </a:rPr>
            </a:br>
            <a:r>
              <a:rPr lang="en-US" altLang="en-US" dirty="0">
                <a:solidFill>
                  <a:srgbClr val="404040"/>
                </a:solidFill>
              </a:rPr>
              <a:t>  </a:t>
            </a:r>
            <a:r>
              <a:rPr lang="en-US" altLang="en-US" sz="2067" dirty="0">
                <a:solidFill>
                  <a:srgbClr val="404040"/>
                </a:solidFill>
              </a:rPr>
              <a:t>(If A breaks it, what happens to B?)</a:t>
            </a:r>
            <a:endParaRPr lang="en-US" altLang="en-US" dirty="0">
              <a:solidFill>
                <a:srgbClr val="404040"/>
              </a:solidFill>
            </a:endParaRPr>
          </a:p>
          <a:p>
            <a:endParaRPr lang="en-US" dirty="0"/>
          </a:p>
        </p:txBody>
      </p:sp>
    </p:spTree>
    <p:extLst>
      <p:ext uri="{BB962C8B-B14F-4D97-AF65-F5344CB8AC3E}">
        <p14:creationId xmlns:p14="http://schemas.microsoft.com/office/powerpoint/2010/main" val="396882589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D03BF-37D3-41C4-8B5C-6B1CEBDEF58D}"/>
              </a:ext>
            </a:extLst>
          </p:cNvPr>
          <p:cNvSpPr>
            <a:spLocks noGrp="1"/>
          </p:cNvSpPr>
          <p:nvPr>
            <p:ph type="title"/>
          </p:nvPr>
        </p:nvSpPr>
        <p:spPr/>
        <p:txBody>
          <a:bodyPr/>
          <a:lstStyle/>
          <a:p>
            <a:r>
              <a:rPr lang="en-US" dirty="0"/>
              <a:t>More Resources</a:t>
            </a:r>
          </a:p>
        </p:txBody>
      </p:sp>
      <p:sp>
        <p:nvSpPr>
          <p:cNvPr id="3" name="Content Placeholder 2">
            <a:extLst>
              <a:ext uri="{FF2B5EF4-FFF2-40B4-BE49-F238E27FC236}">
                <a16:creationId xmlns:a16="http://schemas.microsoft.com/office/drawing/2014/main" id="{5F95215C-FE38-492A-9BEB-6C71E0477EB1}"/>
              </a:ext>
            </a:extLst>
          </p:cNvPr>
          <p:cNvSpPr>
            <a:spLocks noGrp="1"/>
          </p:cNvSpPr>
          <p:nvPr>
            <p:ph idx="1"/>
          </p:nvPr>
        </p:nvSpPr>
        <p:spPr/>
        <p:txBody>
          <a:bodyPr/>
          <a:lstStyle/>
          <a:p>
            <a:r>
              <a:rPr lang="en-US" dirty="0">
                <a:hlinkClick r:id="rId3"/>
              </a:rPr>
              <a:t>http://www.labviewcraftsmen.com/blog/do-you-unit-test</a:t>
            </a:r>
            <a:endParaRPr lang="en-US" dirty="0"/>
          </a:p>
          <a:p>
            <a:r>
              <a:rPr lang="en-US" dirty="0">
                <a:hlinkClick r:id="rId4"/>
              </a:rPr>
              <a:t>https://courses.cs.washington.edu/courses/cse331/11sp/lectures/slides/09-junit.ppt</a:t>
            </a:r>
            <a:endParaRPr lang="en-US" dirty="0"/>
          </a:p>
          <a:p>
            <a:r>
              <a:rPr lang="en-US" altLang="en-US" dirty="0">
                <a:hlinkClick r:id="rId5"/>
              </a:rPr>
              <a:t>http://www.cs.washington.edu/331/</a:t>
            </a:r>
            <a:endParaRPr lang="en-US" altLang="en-US" dirty="0"/>
          </a:p>
          <a:p>
            <a:endParaRPr lang="en-US" dirty="0"/>
          </a:p>
        </p:txBody>
      </p:sp>
    </p:spTree>
    <p:extLst>
      <p:ext uri="{BB962C8B-B14F-4D97-AF65-F5344CB8AC3E}">
        <p14:creationId xmlns:p14="http://schemas.microsoft.com/office/powerpoint/2010/main" val="23525049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ounded Rectangle 5"/>
          <p:cNvSpPr/>
          <p:nvPr/>
        </p:nvSpPr>
        <p:spPr>
          <a:xfrm>
            <a:off x="7483080" y="3363242"/>
            <a:ext cx="1828800" cy="771787"/>
          </a:xfrm>
          <a:prstGeom prst="roundRect">
            <a:avLst/>
          </a:prstGeom>
          <a:solidFill>
            <a:schemeClr val="tx2">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Output</a:t>
            </a:r>
          </a:p>
        </p:txBody>
      </p:sp>
      <p:sp>
        <p:nvSpPr>
          <p:cNvPr id="27" name="Rounded Rectangle 5"/>
          <p:cNvSpPr/>
          <p:nvPr/>
        </p:nvSpPr>
        <p:spPr>
          <a:xfrm>
            <a:off x="7415343" y="3287537"/>
            <a:ext cx="1828800" cy="771787"/>
          </a:xfrm>
          <a:prstGeom prst="roundRect">
            <a:avLst/>
          </a:prstGeom>
          <a:solidFill>
            <a:schemeClr val="tx2">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Output</a:t>
            </a:r>
          </a:p>
        </p:txBody>
      </p:sp>
      <p:sp>
        <p:nvSpPr>
          <p:cNvPr id="24" name="Rounded Rectangle 4"/>
          <p:cNvSpPr/>
          <p:nvPr/>
        </p:nvSpPr>
        <p:spPr>
          <a:xfrm>
            <a:off x="5348083" y="3387146"/>
            <a:ext cx="1828800" cy="771787"/>
          </a:xfrm>
          <a:prstGeom prst="roundRect">
            <a:avLst/>
          </a:prstGeom>
          <a:solidFill>
            <a:schemeClr val="accent6">
              <a:lumMod val="7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Process</a:t>
            </a:r>
          </a:p>
        </p:txBody>
      </p:sp>
      <p:sp>
        <p:nvSpPr>
          <p:cNvPr id="23" name="Rounded Rectangle 4"/>
          <p:cNvSpPr/>
          <p:nvPr/>
        </p:nvSpPr>
        <p:spPr>
          <a:xfrm>
            <a:off x="5280352" y="3295511"/>
            <a:ext cx="1828800" cy="771787"/>
          </a:xfrm>
          <a:prstGeom prst="roundRect">
            <a:avLst/>
          </a:prstGeom>
          <a:solidFill>
            <a:schemeClr val="accent6">
              <a:lumMod val="7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Process</a:t>
            </a:r>
          </a:p>
        </p:txBody>
      </p:sp>
      <p:sp>
        <p:nvSpPr>
          <p:cNvPr id="20" name="Rounded Rectangle 3"/>
          <p:cNvSpPr/>
          <p:nvPr/>
        </p:nvSpPr>
        <p:spPr>
          <a:xfrm>
            <a:off x="3417008" y="3387155"/>
            <a:ext cx="1662545" cy="771787"/>
          </a:xfrm>
          <a:prstGeom prst="roundRect">
            <a:avLst/>
          </a:prstGeom>
          <a:solidFill>
            <a:schemeClr val="tx2">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Input</a:t>
            </a:r>
          </a:p>
        </p:txBody>
      </p:sp>
      <p:sp>
        <p:nvSpPr>
          <p:cNvPr id="19" name="Rounded Rectangle 3"/>
          <p:cNvSpPr/>
          <p:nvPr/>
        </p:nvSpPr>
        <p:spPr>
          <a:xfrm>
            <a:off x="3341299" y="3303479"/>
            <a:ext cx="1662545" cy="771787"/>
          </a:xfrm>
          <a:prstGeom prst="roundRect">
            <a:avLst/>
          </a:prstGeom>
          <a:solidFill>
            <a:schemeClr val="tx2">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Input</a:t>
            </a:r>
          </a:p>
        </p:txBody>
      </p:sp>
      <p:sp>
        <p:nvSpPr>
          <p:cNvPr id="2" name="Title 1"/>
          <p:cNvSpPr>
            <a:spLocks noGrp="1"/>
          </p:cNvSpPr>
          <p:nvPr>
            <p:ph type="title"/>
          </p:nvPr>
        </p:nvSpPr>
        <p:spPr/>
        <p:txBody>
          <a:bodyPr/>
          <a:lstStyle/>
          <a:p>
            <a:r>
              <a:rPr lang="en-US" dirty="0"/>
              <a:t>DCAF Engine</a:t>
            </a:r>
          </a:p>
        </p:txBody>
      </p:sp>
      <p:sp>
        <p:nvSpPr>
          <p:cNvPr id="4" name="Rounded Rectangle 3"/>
          <p:cNvSpPr/>
          <p:nvPr/>
        </p:nvSpPr>
        <p:spPr>
          <a:xfrm>
            <a:off x="3110750" y="3211835"/>
            <a:ext cx="1828800" cy="771787"/>
          </a:xfrm>
          <a:prstGeom prst="roundRect">
            <a:avLst/>
          </a:prstGeom>
          <a:solidFill>
            <a:schemeClr val="tx2">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Input</a:t>
            </a:r>
          </a:p>
        </p:txBody>
      </p:sp>
      <p:sp>
        <p:nvSpPr>
          <p:cNvPr id="5" name="Rounded Rectangle 4"/>
          <p:cNvSpPr/>
          <p:nvPr/>
        </p:nvSpPr>
        <p:spPr>
          <a:xfrm>
            <a:off x="5220579" y="3211834"/>
            <a:ext cx="1828800" cy="771787"/>
          </a:xfrm>
          <a:prstGeom prst="roundRect">
            <a:avLst/>
          </a:prstGeom>
          <a:solidFill>
            <a:schemeClr val="accent6">
              <a:lumMod val="7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Process</a:t>
            </a:r>
          </a:p>
        </p:txBody>
      </p:sp>
      <p:sp>
        <p:nvSpPr>
          <p:cNvPr id="6" name="Rounded Rectangle 5"/>
          <p:cNvSpPr/>
          <p:nvPr/>
        </p:nvSpPr>
        <p:spPr>
          <a:xfrm>
            <a:off x="7355576" y="3211834"/>
            <a:ext cx="1828800" cy="771787"/>
          </a:xfrm>
          <a:prstGeom prst="roundRect">
            <a:avLst/>
          </a:prstGeom>
          <a:solidFill>
            <a:schemeClr val="tx2">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Output</a:t>
            </a:r>
          </a:p>
        </p:txBody>
      </p:sp>
      <p:sp>
        <p:nvSpPr>
          <p:cNvPr id="7" name="Rounded Rectangle 6"/>
          <p:cNvSpPr/>
          <p:nvPr/>
        </p:nvSpPr>
        <p:spPr>
          <a:xfrm>
            <a:off x="3052027" y="1737469"/>
            <a:ext cx="6165907" cy="771787"/>
          </a:xfrm>
          <a:prstGeom prst="roundRect">
            <a:avLst/>
          </a:prstGeom>
          <a:solidFill>
            <a:srgbClr val="C00000"/>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Engine</a:t>
            </a:r>
          </a:p>
        </p:txBody>
      </p:sp>
      <p:sp>
        <p:nvSpPr>
          <p:cNvPr id="12" name="Up Arrow 11"/>
          <p:cNvSpPr/>
          <p:nvPr/>
        </p:nvSpPr>
        <p:spPr>
          <a:xfrm>
            <a:off x="3838029" y="2530949"/>
            <a:ext cx="251671" cy="680885"/>
          </a:xfrm>
          <a:prstGeom prst="upArrow">
            <a:avLst/>
          </a:prstGeom>
          <a:solidFill>
            <a:schemeClr val="accent1"/>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Up Arrow 12"/>
          <p:cNvSpPr/>
          <p:nvPr/>
        </p:nvSpPr>
        <p:spPr>
          <a:xfrm rot="10800000">
            <a:off x="8117085" y="2523718"/>
            <a:ext cx="251671" cy="680885"/>
          </a:xfrm>
          <a:prstGeom prst="upArrow">
            <a:avLst/>
          </a:prstGeom>
          <a:solidFill>
            <a:schemeClr val="accent1"/>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Up Arrow 9"/>
          <p:cNvSpPr/>
          <p:nvPr/>
        </p:nvSpPr>
        <p:spPr>
          <a:xfrm rot="10800000">
            <a:off x="5470968" y="2530949"/>
            <a:ext cx="251671" cy="680885"/>
          </a:xfrm>
          <a:prstGeom prst="upArrow">
            <a:avLst/>
          </a:prstGeom>
          <a:solidFill>
            <a:schemeClr val="accent1"/>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Up Arrow 10"/>
          <p:cNvSpPr/>
          <p:nvPr/>
        </p:nvSpPr>
        <p:spPr>
          <a:xfrm>
            <a:off x="6358312" y="2509256"/>
            <a:ext cx="251671" cy="680885"/>
          </a:xfrm>
          <a:prstGeom prst="upArrow">
            <a:avLst/>
          </a:prstGeom>
          <a:solidFill>
            <a:schemeClr val="accent1"/>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Cloud 13"/>
          <p:cNvSpPr/>
          <p:nvPr/>
        </p:nvSpPr>
        <p:spPr>
          <a:xfrm>
            <a:off x="5152477" y="4516729"/>
            <a:ext cx="1896903" cy="839972"/>
          </a:xfrm>
          <a:prstGeom prst="cloud">
            <a:avLst/>
          </a:prstGeom>
          <a:noFill/>
          <a:ln w="12700">
            <a:solidFill>
              <a:srgbClr val="0A60A3"/>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chemeClr val="tx1"/>
                </a:solidFill>
              </a:rPr>
              <a:t>Outside?</a:t>
            </a:r>
          </a:p>
        </p:txBody>
      </p:sp>
      <p:sp>
        <p:nvSpPr>
          <p:cNvPr id="16" name="Cloud 15"/>
          <p:cNvSpPr/>
          <p:nvPr/>
        </p:nvSpPr>
        <p:spPr>
          <a:xfrm>
            <a:off x="3277137" y="4516729"/>
            <a:ext cx="1373453" cy="839972"/>
          </a:xfrm>
          <a:prstGeom prst="cloud">
            <a:avLst/>
          </a:prstGeom>
          <a:noFill/>
          <a:ln w="12700">
            <a:solidFill>
              <a:srgbClr val="0A60A3"/>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chemeClr val="tx1"/>
                </a:solidFill>
              </a:rPr>
              <a:t>Outside</a:t>
            </a:r>
          </a:p>
        </p:txBody>
      </p:sp>
      <p:sp>
        <p:nvSpPr>
          <p:cNvPr id="17" name="Cloud 16"/>
          <p:cNvSpPr/>
          <p:nvPr/>
        </p:nvSpPr>
        <p:spPr>
          <a:xfrm>
            <a:off x="7556193" y="4516729"/>
            <a:ext cx="1373453" cy="839972"/>
          </a:xfrm>
          <a:prstGeom prst="cloud">
            <a:avLst/>
          </a:prstGeom>
          <a:noFill/>
          <a:ln w="12700">
            <a:solidFill>
              <a:srgbClr val="0A60A3"/>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chemeClr val="tx1"/>
                </a:solidFill>
              </a:rPr>
              <a:t>Outside</a:t>
            </a:r>
          </a:p>
        </p:txBody>
      </p:sp>
      <p:sp>
        <p:nvSpPr>
          <p:cNvPr id="21" name="Up Arrow 20"/>
          <p:cNvSpPr/>
          <p:nvPr/>
        </p:nvSpPr>
        <p:spPr>
          <a:xfrm>
            <a:off x="3835565" y="3990850"/>
            <a:ext cx="251671" cy="680885"/>
          </a:xfrm>
          <a:prstGeom prst="upArrow">
            <a:avLst/>
          </a:prstGeom>
          <a:solidFill>
            <a:schemeClr val="bg2">
              <a:lumMod val="75000"/>
            </a:schemeClr>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Up Arrow 21"/>
          <p:cNvSpPr/>
          <p:nvPr/>
        </p:nvSpPr>
        <p:spPr>
          <a:xfrm rot="10800000">
            <a:off x="8114621" y="3983621"/>
            <a:ext cx="251671" cy="680885"/>
          </a:xfrm>
          <a:prstGeom prst="upArrow">
            <a:avLst/>
          </a:prstGeom>
          <a:solidFill>
            <a:schemeClr val="bg2">
              <a:lumMod val="75000"/>
            </a:schemeClr>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Up Arrow 24"/>
          <p:cNvSpPr/>
          <p:nvPr/>
        </p:nvSpPr>
        <p:spPr>
          <a:xfrm rot="10800000">
            <a:off x="5481950" y="3990850"/>
            <a:ext cx="251671" cy="680885"/>
          </a:xfrm>
          <a:prstGeom prst="upArrow">
            <a:avLst/>
          </a:prstGeom>
          <a:solidFill>
            <a:schemeClr val="bg2">
              <a:lumMod val="75000"/>
            </a:schemeClr>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Up Arrow 25"/>
          <p:cNvSpPr/>
          <p:nvPr/>
        </p:nvSpPr>
        <p:spPr>
          <a:xfrm>
            <a:off x="6369294" y="3969158"/>
            <a:ext cx="251671" cy="680885"/>
          </a:xfrm>
          <a:prstGeom prst="upArrow">
            <a:avLst/>
          </a:prstGeom>
          <a:solidFill>
            <a:schemeClr val="bg2">
              <a:lumMod val="75000"/>
            </a:schemeClr>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Rounded Rectangle 5">
            <a:extLst>
              <a:ext uri="{FF2B5EF4-FFF2-40B4-BE49-F238E27FC236}">
                <a16:creationId xmlns:a16="http://schemas.microsoft.com/office/drawing/2014/main" id="{F3B9142D-C33E-49CC-ACEB-02F81ED9362F}"/>
              </a:ext>
            </a:extLst>
          </p:cNvPr>
          <p:cNvSpPr/>
          <p:nvPr/>
        </p:nvSpPr>
        <p:spPr>
          <a:xfrm>
            <a:off x="528227" y="3211834"/>
            <a:ext cx="1836344" cy="745436"/>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Init</a:t>
            </a:r>
          </a:p>
        </p:txBody>
      </p:sp>
      <p:sp>
        <p:nvSpPr>
          <p:cNvPr id="46" name="Rounded Rectangle 5">
            <a:extLst>
              <a:ext uri="{FF2B5EF4-FFF2-40B4-BE49-F238E27FC236}">
                <a16:creationId xmlns:a16="http://schemas.microsoft.com/office/drawing/2014/main" id="{5852B2FA-CE64-425D-BFE7-8A63A6217DA5}"/>
              </a:ext>
            </a:extLst>
          </p:cNvPr>
          <p:cNvSpPr/>
          <p:nvPr/>
        </p:nvSpPr>
        <p:spPr>
          <a:xfrm>
            <a:off x="10053787" y="3190141"/>
            <a:ext cx="1836344" cy="745436"/>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Close</a:t>
            </a:r>
          </a:p>
        </p:txBody>
      </p:sp>
      <p:sp>
        <p:nvSpPr>
          <p:cNvPr id="31" name="Rounded Rectangle 6">
            <a:extLst>
              <a:ext uri="{FF2B5EF4-FFF2-40B4-BE49-F238E27FC236}">
                <a16:creationId xmlns:a16="http://schemas.microsoft.com/office/drawing/2014/main" id="{5CEBD7B0-76E7-4328-9430-7F84E49A5A0E}"/>
              </a:ext>
            </a:extLst>
          </p:cNvPr>
          <p:cNvSpPr/>
          <p:nvPr/>
        </p:nvSpPr>
        <p:spPr>
          <a:xfrm>
            <a:off x="8831716" y="5564020"/>
            <a:ext cx="1405593" cy="1157682"/>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endParaRPr lang="en-US" b="1" dirty="0">
              <a:solidFill>
                <a:schemeClr val="tx1"/>
              </a:solidFill>
            </a:endParaRPr>
          </a:p>
        </p:txBody>
      </p:sp>
      <p:sp>
        <p:nvSpPr>
          <p:cNvPr id="32" name="Rounded Rectangle 7">
            <a:extLst>
              <a:ext uri="{FF2B5EF4-FFF2-40B4-BE49-F238E27FC236}">
                <a16:creationId xmlns:a16="http://schemas.microsoft.com/office/drawing/2014/main" id="{912E8E8A-4D75-4F56-A5CC-1CA480CB3C5D}"/>
              </a:ext>
            </a:extLst>
          </p:cNvPr>
          <p:cNvSpPr/>
          <p:nvPr/>
        </p:nvSpPr>
        <p:spPr>
          <a:xfrm>
            <a:off x="10619041" y="5564020"/>
            <a:ext cx="1405593" cy="1157682"/>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endParaRPr lang="en-US" b="1" dirty="0">
              <a:solidFill>
                <a:schemeClr val="tx1"/>
              </a:solidFill>
            </a:endParaRPr>
          </a:p>
        </p:txBody>
      </p:sp>
      <p:sp>
        <p:nvSpPr>
          <p:cNvPr id="33" name="Rounded Rectangle 3">
            <a:extLst>
              <a:ext uri="{FF2B5EF4-FFF2-40B4-BE49-F238E27FC236}">
                <a16:creationId xmlns:a16="http://schemas.microsoft.com/office/drawing/2014/main" id="{65CC9622-0968-45EC-9620-428A9EED0196}"/>
              </a:ext>
            </a:extLst>
          </p:cNvPr>
          <p:cNvSpPr/>
          <p:nvPr/>
        </p:nvSpPr>
        <p:spPr>
          <a:xfrm>
            <a:off x="10784375" y="5790808"/>
            <a:ext cx="1074926" cy="222063"/>
          </a:xfrm>
          <a:prstGeom prst="roundRect">
            <a:avLst/>
          </a:prstGeom>
          <a:solidFill>
            <a:srgbClr val="C00000"/>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Engine</a:t>
            </a:r>
          </a:p>
        </p:txBody>
      </p:sp>
      <p:sp>
        <p:nvSpPr>
          <p:cNvPr id="34" name="Rounded Rectangle 5">
            <a:extLst>
              <a:ext uri="{FF2B5EF4-FFF2-40B4-BE49-F238E27FC236}">
                <a16:creationId xmlns:a16="http://schemas.microsoft.com/office/drawing/2014/main" id="{3F8EFF92-EA23-44A4-B64F-492FA552C87A}"/>
              </a:ext>
            </a:extLst>
          </p:cNvPr>
          <p:cNvSpPr/>
          <p:nvPr/>
        </p:nvSpPr>
        <p:spPr>
          <a:xfrm>
            <a:off x="9015238" y="5790808"/>
            <a:ext cx="1038549" cy="229913"/>
          </a:xfrm>
          <a:prstGeom prst="roundRect">
            <a:avLst/>
          </a:prstGeom>
          <a:solidFill>
            <a:schemeClr val="accent3">
              <a:lumMod val="50000"/>
              <a:alpha val="2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Editor</a:t>
            </a:r>
          </a:p>
        </p:txBody>
      </p:sp>
      <p:sp>
        <p:nvSpPr>
          <p:cNvPr id="35" name="Rounded Rectangle 4">
            <a:extLst>
              <a:ext uri="{FF2B5EF4-FFF2-40B4-BE49-F238E27FC236}">
                <a16:creationId xmlns:a16="http://schemas.microsoft.com/office/drawing/2014/main" id="{81B557BB-D6E5-4137-9754-73D0830C6FCB}"/>
              </a:ext>
            </a:extLst>
          </p:cNvPr>
          <p:cNvSpPr/>
          <p:nvPr/>
        </p:nvSpPr>
        <p:spPr>
          <a:xfrm>
            <a:off x="9047922" y="6316178"/>
            <a:ext cx="2760506" cy="229913"/>
          </a:xfrm>
          <a:prstGeom prst="roundRect">
            <a:avLst/>
          </a:prstGeom>
          <a:solidFill>
            <a:schemeClr val="tx2">
              <a:lumMod val="50000"/>
              <a:alpha val="2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Modules</a:t>
            </a:r>
          </a:p>
        </p:txBody>
      </p:sp>
    </p:spTree>
    <p:extLst>
      <p:ext uri="{BB962C8B-B14F-4D97-AF65-F5344CB8AC3E}">
        <p14:creationId xmlns:p14="http://schemas.microsoft.com/office/powerpoint/2010/main" val="23124197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2512267" y="2201252"/>
            <a:ext cx="4114800" cy="3886200"/>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r>
              <a:rPr lang="en-US" b="1" dirty="0">
                <a:solidFill>
                  <a:schemeClr val="tx1"/>
                </a:solidFill>
              </a:rPr>
              <a:t>Configuration</a:t>
            </a:r>
          </a:p>
        </p:txBody>
      </p:sp>
      <p:sp>
        <p:nvSpPr>
          <p:cNvPr id="8" name="Rounded Rectangle 7"/>
          <p:cNvSpPr/>
          <p:nvPr/>
        </p:nvSpPr>
        <p:spPr>
          <a:xfrm>
            <a:off x="7363026" y="2201252"/>
            <a:ext cx="4114800" cy="3886200"/>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r>
              <a:rPr lang="en-US" b="1" dirty="0">
                <a:solidFill>
                  <a:schemeClr val="tx1"/>
                </a:solidFill>
              </a:rPr>
              <a:t>Runtime</a:t>
            </a:r>
          </a:p>
        </p:txBody>
      </p:sp>
      <p:sp>
        <p:nvSpPr>
          <p:cNvPr id="2" name="Title 1"/>
          <p:cNvSpPr>
            <a:spLocks noGrp="1"/>
          </p:cNvSpPr>
          <p:nvPr>
            <p:ph type="title"/>
          </p:nvPr>
        </p:nvSpPr>
        <p:spPr/>
        <p:txBody>
          <a:bodyPr/>
          <a:lstStyle/>
          <a:p>
            <a:r>
              <a:rPr lang="en-US" dirty="0"/>
              <a:t>DCAF Components</a:t>
            </a:r>
          </a:p>
        </p:txBody>
      </p:sp>
      <p:sp>
        <p:nvSpPr>
          <p:cNvPr id="4" name="Rounded Rectangle 3"/>
          <p:cNvSpPr/>
          <p:nvPr/>
        </p:nvSpPr>
        <p:spPr>
          <a:xfrm>
            <a:off x="7847031" y="3166900"/>
            <a:ext cx="3146791" cy="745436"/>
          </a:xfrm>
          <a:prstGeom prst="roundRect">
            <a:avLst/>
          </a:prstGeom>
          <a:solidFill>
            <a:srgbClr val="C00000"/>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Engine</a:t>
            </a:r>
          </a:p>
        </p:txBody>
      </p:sp>
      <p:sp>
        <p:nvSpPr>
          <p:cNvPr id="6" name="Rounded Rectangle 5"/>
          <p:cNvSpPr/>
          <p:nvPr/>
        </p:nvSpPr>
        <p:spPr>
          <a:xfrm>
            <a:off x="2975797" y="3166900"/>
            <a:ext cx="3040298" cy="771788"/>
          </a:xfrm>
          <a:prstGeom prst="roundRect">
            <a:avLst/>
          </a:prstGeom>
          <a:solidFill>
            <a:schemeClr val="accent3">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Configuration Editor</a:t>
            </a:r>
          </a:p>
        </p:txBody>
      </p:sp>
      <p:sp>
        <p:nvSpPr>
          <p:cNvPr id="5" name="Rounded Rectangle 4"/>
          <p:cNvSpPr/>
          <p:nvPr/>
        </p:nvSpPr>
        <p:spPr>
          <a:xfrm>
            <a:off x="2912583" y="4398296"/>
            <a:ext cx="8081239" cy="771788"/>
          </a:xfrm>
          <a:prstGeom prst="roundRect">
            <a:avLst/>
          </a:prstGeom>
          <a:solidFill>
            <a:schemeClr val="tx2">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Modules</a:t>
            </a:r>
          </a:p>
        </p:txBody>
      </p:sp>
      <p:sp>
        <p:nvSpPr>
          <p:cNvPr id="9" name="Rounded Rectangle 5">
            <a:extLst>
              <a:ext uri="{FF2B5EF4-FFF2-40B4-BE49-F238E27FC236}">
                <a16:creationId xmlns:a16="http://schemas.microsoft.com/office/drawing/2014/main" id="{57C38CE8-432D-4D98-B407-7BA4A56CFC2A}"/>
              </a:ext>
            </a:extLst>
          </p:cNvPr>
          <p:cNvSpPr/>
          <p:nvPr/>
        </p:nvSpPr>
        <p:spPr>
          <a:xfrm>
            <a:off x="317841" y="3166900"/>
            <a:ext cx="1836344" cy="745436"/>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Templates</a:t>
            </a:r>
          </a:p>
        </p:txBody>
      </p:sp>
      <p:sp>
        <p:nvSpPr>
          <p:cNvPr id="10" name="Rounded Rectangle 5">
            <a:extLst>
              <a:ext uri="{FF2B5EF4-FFF2-40B4-BE49-F238E27FC236}">
                <a16:creationId xmlns:a16="http://schemas.microsoft.com/office/drawing/2014/main" id="{5CA9D76B-CE32-4B67-902D-A4228EC01D85}"/>
              </a:ext>
            </a:extLst>
          </p:cNvPr>
          <p:cNvSpPr/>
          <p:nvPr/>
        </p:nvSpPr>
        <p:spPr>
          <a:xfrm>
            <a:off x="294053" y="4422371"/>
            <a:ext cx="1840338" cy="771788"/>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Examples</a:t>
            </a:r>
          </a:p>
        </p:txBody>
      </p:sp>
      <p:sp>
        <p:nvSpPr>
          <p:cNvPr id="11" name="Rounded Rectangle 12">
            <a:extLst>
              <a:ext uri="{FF2B5EF4-FFF2-40B4-BE49-F238E27FC236}">
                <a16:creationId xmlns:a16="http://schemas.microsoft.com/office/drawing/2014/main" id="{0762EC31-AF29-4C75-B110-AD50EE69E1D7}"/>
              </a:ext>
            </a:extLst>
          </p:cNvPr>
          <p:cNvSpPr/>
          <p:nvPr/>
        </p:nvSpPr>
        <p:spPr>
          <a:xfrm>
            <a:off x="2512267" y="1262244"/>
            <a:ext cx="4167653" cy="652123"/>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r>
              <a:rPr lang="en-US" b="1" dirty="0">
                <a:solidFill>
                  <a:schemeClr val="tx1"/>
                </a:solidFill>
              </a:rPr>
              <a:t>Project Templates</a:t>
            </a:r>
          </a:p>
        </p:txBody>
      </p:sp>
    </p:spTree>
    <p:extLst>
      <p:ext uri="{BB962C8B-B14F-4D97-AF65-F5344CB8AC3E}">
        <p14:creationId xmlns:p14="http://schemas.microsoft.com/office/powerpoint/2010/main" val="8601564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AA7AB07-3290-43C9-A60B-AF1D73A1AA38}"/>
              </a:ext>
            </a:extLst>
          </p:cNvPr>
          <p:cNvSpPr>
            <a:spLocks noGrp="1"/>
          </p:cNvSpPr>
          <p:nvPr>
            <p:ph type="body" sz="quarter" idx="10"/>
          </p:nvPr>
        </p:nvSpPr>
        <p:spPr/>
        <p:txBody>
          <a:bodyPr/>
          <a:lstStyle/>
          <a:p>
            <a:r>
              <a:rPr lang="en-US" dirty="0"/>
              <a:t>2 min DCAF Demo</a:t>
            </a:r>
          </a:p>
        </p:txBody>
      </p:sp>
    </p:spTree>
    <p:extLst>
      <p:ext uri="{BB962C8B-B14F-4D97-AF65-F5344CB8AC3E}">
        <p14:creationId xmlns:p14="http://schemas.microsoft.com/office/powerpoint/2010/main" val="5322706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DCAF Package Dependency Diagram</a:t>
            </a:r>
          </a:p>
        </p:txBody>
      </p:sp>
      <p:sp>
        <p:nvSpPr>
          <p:cNvPr id="4" name="Content Placeholder 3">
            <a:extLst>
              <a:ext uri="{FF2B5EF4-FFF2-40B4-BE49-F238E27FC236}">
                <a16:creationId xmlns:a16="http://schemas.microsoft.com/office/drawing/2014/main" id="{B048BDAB-5A13-4A81-BB9F-38C6533E6A60}"/>
              </a:ext>
            </a:extLst>
          </p:cNvPr>
          <p:cNvSpPr>
            <a:spLocks noGrp="1"/>
          </p:cNvSpPr>
          <p:nvPr>
            <p:ph idx="1"/>
          </p:nvPr>
        </p:nvSpPr>
        <p:spPr/>
        <p:txBody>
          <a:bodyPr/>
          <a:lstStyle/>
          <a:p>
            <a:endParaRPr lang="en-US"/>
          </a:p>
        </p:txBody>
      </p:sp>
      <p:sp>
        <p:nvSpPr>
          <p:cNvPr id="6" name="Text Placeholder 5">
            <a:extLst>
              <a:ext uri="{FF2B5EF4-FFF2-40B4-BE49-F238E27FC236}">
                <a16:creationId xmlns:a16="http://schemas.microsoft.com/office/drawing/2014/main" id="{B8AA84B4-0178-4650-B558-BC2EFEDD57DB}"/>
              </a:ext>
            </a:extLst>
          </p:cNvPr>
          <p:cNvSpPr>
            <a:spLocks noGrp="1"/>
          </p:cNvSpPr>
          <p:nvPr>
            <p:ph type="body" sz="quarter" idx="10"/>
          </p:nvPr>
        </p:nvSpPr>
        <p:spPr/>
        <p:txBody>
          <a:bodyPr/>
          <a:lstStyle/>
          <a:p>
            <a:endParaRPr lang="en-US"/>
          </a:p>
        </p:txBody>
      </p:sp>
      <p:pic>
        <p:nvPicPr>
          <p:cNvPr id="5" name="Picture 4"/>
          <p:cNvPicPr>
            <a:picLocks noChangeAspect="1"/>
          </p:cNvPicPr>
          <p:nvPr/>
        </p:nvPicPr>
        <p:blipFill>
          <a:blip r:embed="rId3"/>
          <a:stretch>
            <a:fillRect/>
          </a:stretch>
        </p:blipFill>
        <p:spPr>
          <a:xfrm>
            <a:off x="0" y="975361"/>
            <a:ext cx="12192000" cy="5226444"/>
          </a:xfrm>
          <a:prstGeom prst="rect">
            <a:avLst/>
          </a:prstGeom>
        </p:spPr>
      </p:pic>
    </p:spTree>
    <p:extLst>
      <p:ext uri="{BB962C8B-B14F-4D97-AF65-F5344CB8AC3E}">
        <p14:creationId xmlns:p14="http://schemas.microsoft.com/office/powerpoint/2010/main" val="13171615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9348F0D-5406-4E06-B0CF-D298FC9E2C28}"/>
              </a:ext>
            </a:extLst>
          </p:cNvPr>
          <p:cNvSpPr>
            <a:spLocks noGrp="1"/>
          </p:cNvSpPr>
          <p:nvPr>
            <p:ph type="title"/>
          </p:nvPr>
        </p:nvSpPr>
        <p:spPr/>
        <p:txBody>
          <a:bodyPr/>
          <a:lstStyle/>
          <a:p>
            <a:r>
              <a:rPr lang="en-US" dirty="0"/>
              <a:t>DCAF Challenges</a:t>
            </a:r>
          </a:p>
        </p:txBody>
      </p:sp>
      <p:sp>
        <p:nvSpPr>
          <p:cNvPr id="6" name="Content Placeholder 5">
            <a:extLst>
              <a:ext uri="{FF2B5EF4-FFF2-40B4-BE49-F238E27FC236}">
                <a16:creationId xmlns:a16="http://schemas.microsoft.com/office/drawing/2014/main" id="{BE17F3BE-1CBA-4A55-B5E9-D43DF6795529}"/>
              </a:ext>
            </a:extLst>
          </p:cNvPr>
          <p:cNvSpPr>
            <a:spLocks noGrp="1"/>
          </p:cNvSpPr>
          <p:nvPr>
            <p:ph idx="1"/>
          </p:nvPr>
        </p:nvSpPr>
        <p:spPr/>
        <p:txBody>
          <a:bodyPr/>
          <a:lstStyle/>
          <a:p>
            <a:r>
              <a:rPr lang="en-US" dirty="0"/>
              <a:t>Large Code Base</a:t>
            </a:r>
          </a:p>
          <a:p>
            <a:r>
              <a:rPr lang="en-US" dirty="0"/>
              <a:t>Multiple developers</a:t>
            </a:r>
          </a:p>
          <a:p>
            <a:r>
              <a:rPr lang="en-US" dirty="0"/>
              <a:t>Multiple independent releases</a:t>
            </a:r>
          </a:p>
          <a:p>
            <a:r>
              <a:rPr lang="en-US" dirty="0"/>
              <a:t>External Collaborators</a:t>
            </a:r>
          </a:p>
          <a:p>
            <a:endParaRPr lang="en-US" dirty="0"/>
          </a:p>
          <a:p>
            <a:endParaRPr lang="en-US" dirty="0"/>
          </a:p>
        </p:txBody>
      </p:sp>
    </p:spTree>
    <p:extLst>
      <p:ext uri="{BB962C8B-B14F-4D97-AF65-F5344CB8AC3E}">
        <p14:creationId xmlns:p14="http://schemas.microsoft.com/office/powerpoint/2010/main" val="295230204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bsnover\AppData\Local\Temp\PR\data\asimages\{3047408B-A1E6-4BA1-A322-90B80A6A0118}_22.png&quot;/&gt;&lt;left val=&quot;35&quot;/&gt;&lt;top val=&quot;203&quot;/&gt;&lt;width val=&quot;330&quot;/&gt;&lt;height val=&quot;354&quot;/&gt;&lt;hasText val=&quot;1&quot;/&gt;&lt;/Image&gt;&lt;/ThreeDShapeInfo&gt;"/>
  <p:tag name="PRESENTER_SHAPETEXTINFO" val="&lt;ShapeTextInfo&gt;&lt;TableIndex row=&quot;-1&quot; col=&quot;-1&quot;&gt;&lt;linesCount val=&quot;19&quot;/&gt;&lt;lineCharCount val=&quot;1&quot;/&gt;&lt;lineCharCount val=&quot;1&quot;/&gt;&lt;lineCharCount val=&quot;85&quot;/&gt;&lt;lineCharCount val=&quot;24&quot;/&gt;&lt;lineCharCount val=&quot;1&quot;/&gt;&lt;lineCharCount val=&quot;1&quot;/&gt;&lt;lineCharCount val=&quot;38&quot;/&gt;&lt;lineCharCount val=&quot;1&quot;/&gt;&lt;lineCharCount val=&quot;1&quot;/&gt;&lt;lineCharCount val=&quot;31&quot;/&gt;&lt;lineCharCount val=&quot;1&quot;/&gt;&lt;lineCharCount val=&quot;1&quot;/&gt;&lt;lineCharCount val=&quot;37&quot;/&gt;&lt;lineCharCount val=&quot;23&quot;/&gt;&lt;lineCharCount val=&quot;1&quot;/&gt;&lt;lineCharCount val=&quot;1&quot;/&gt;&lt;lineCharCount val=&quot;9&quot;/&gt;&lt;lineCharCount val=&quot;1&quot;/&gt;&lt;lineCharCount val=&quot;1&quot;/&gt;&lt;/TableIndex&gt;&lt;/ShapeTextInfo&gt;"/>
</p:tagLst>
</file>

<file path=ppt/tags/tag2.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bsnover\AppData\Local\Temp\PR\data\asimages\{B0237CDD-D253-4067-B5FE-1B9DD844F342}_22.png&quot;/&gt;&lt;left val=&quot;24&quot;/&gt;&lt;top val=&quot;10&quot;/&gt;&lt;width val=&quot;656&quot;/&gt;&lt;height val=&quot;77&quot;/&gt;&lt;hasText val=&quot;1&quot;/&gt;&lt;/Image&gt;&lt;/ThreeDShapeInfo&gt;"/>
  <p:tag name="PRESENTER_SHAPETEXTINFO" val="&lt;ShapeTextInfo&gt;&lt;TableIndex row=&quot;-1&quot; col=&quot;-1&quot;&gt;&lt;linesCount val=&quot;1&quot;/&gt;&lt;lineCharCount val=&quot;42&quot;/&gt;&lt;/TableIndex&gt;&lt;/ShapeTextInfo&gt;"/>
</p:tagLst>
</file>

<file path=ppt/tags/tag3.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bsnover\AppData\Local\Temp\PR\data\asimages\{53C79B47-D0BB-44DE-B691-FF0D0EE2DE47}_22.png&quot;/&gt;&lt;left val=&quot;29&quot;/&gt;&lt;top val=&quot;84&quot;/&gt;&lt;width val=&quot;673&quot;/&gt;&lt;height val=&quot;150&quot;/&gt;&lt;hasText val=&quot;1&quot;/&gt;&lt;/Image&gt;&lt;/ThreeDShapeInfo&gt;"/>
  <p:tag name="PRESENTER_SHAPETEXTINFO" val="&lt;ShapeTextInfo&gt;&lt;TableIndex row=&quot;-1&quot; col=&quot;-1&quot;&gt;&lt;linesCount val=&quot;4&quot;/&gt;&lt;lineCharCount val=&quot;46&quot;/&gt;&lt;lineCharCount val=&quot;58&quot;/&gt;&lt;lineCharCount val=&quot;57&quot;/&gt;&lt;lineCharCount val=&quot;50&quot;/&gt;&lt;/TableIndex&gt;&lt;/ShapeTextInfo&gt;"/>
</p:tagLst>
</file>

<file path=ppt/tags/tag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bsnover\AppData\Local\Temp\PR\data\asimages\{903123E7-4F02-453F-B095-C4FEF22C1B65}_22.png&quot;/&gt;&lt;left val=&quot;389&quot;/&gt;&lt;top val=&quot;197&quot;/&gt;&lt;width val=&quot;330&quot;/&gt;&lt;height val=&quot;312&quot;/&gt;&lt;hasText val=&quot;1&quot;/&gt;&lt;/Image&gt;&lt;/ThreeDShapeInfo&gt;"/>
  <p:tag name="PRESENTER_SHAPETEXTINFO" val="&lt;ShapeTextInfo&gt;&lt;TableIndex row=&quot;-1&quot; col=&quot;-1&quot;&gt;&lt;linesCount val=&quot;19&quot;/&gt;&lt;lineCharCount val=&quot;1&quot;/&gt;&lt;lineCharCount val=&quot;1&quot;/&gt;&lt;lineCharCount val=&quot;41&quot;/&gt;&lt;lineCharCount val=&quot;26&quot;/&gt;&lt;lineCharCount val=&quot;1&quot;/&gt;&lt;lineCharCount val=&quot;1&quot;/&gt;&lt;lineCharCount val=&quot;33&quot;/&gt;&lt;lineCharCount val=&quot;1&quot;/&gt;&lt;lineCharCount val=&quot;1&quot;/&gt;&lt;lineCharCount val=&quot;41&quot;/&gt;&lt;lineCharCount val=&quot;1&quot;/&gt;&lt;lineCharCount val=&quot;1&quot;/&gt;&lt;lineCharCount val=&quot;40&quot;/&gt;&lt;lineCharCount val=&quot;1&quot;/&gt;&lt;lineCharCount val=&quot;1&quot;/&gt;&lt;lineCharCount val=&quot;1&quot;/&gt;&lt;lineCharCount val=&quot;1&quot;/&gt;&lt;lineCharCount val=&quot;1&quot;/&gt;&lt;lineCharCount val=&quot;1&quot;/&gt;&lt;/TableIndex&gt;&lt;/ShapeTextInfo&gt;"/>
</p:tagLst>
</file>

<file path=ppt/theme/theme1.xml><?xml version="1.0" encoding="utf-8"?>
<a:theme xmlns:a="http://schemas.openxmlformats.org/drawingml/2006/main" name="NIExTemplate">
  <a:themeElements>
    <a:clrScheme name="Corporate Colors Template">
      <a:dk1>
        <a:srgbClr val="000000"/>
      </a:dk1>
      <a:lt1>
        <a:srgbClr val="FFFFFF"/>
      </a:lt1>
      <a:dk2>
        <a:srgbClr val="0A60A3"/>
      </a:dk2>
      <a:lt2>
        <a:srgbClr val="F5F5F5"/>
      </a:lt2>
      <a:accent1>
        <a:srgbClr val="0A60A3"/>
      </a:accent1>
      <a:accent2>
        <a:srgbClr val="F15A22"/>
      </a:accent2>
      <a:accent3>
        <a:srgbClr val="009800"/>
      </a:accent3>
      <a:accent4>
        <a:srgbClr val="FEC313"/>
      </a:accent4>
      <a:accent5>
        <a:srgbClr val="86BCDD"/>
      </a:accent5>
      <a:accent6>
        <a:srgbClr val="6A4686"/>
      </a:accent6>
      <a:hlink>
        <a:srgbClr val="929292"/>
      </a:hlink>
      <a:folHlink>
        <a:srgbClr val="669DD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12700">
          <a:solidFill>
            <a:schemeClr val="bg2">
              <a:lumMod val="25000"/>
            </a:schemeClr>
          </a:solidFill>
        </a:ln>
        <a:effectLst/>
      </a:spPr>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defPPr algn="ctr">
          <a:defRPr sz="1600" dirty="0" err="1" smtClean="0">
            <a:solidFill>
              <a:schemeClr val="bg2">
                <a:lumMod val="25000"/>
              </a:schemeClr>
            </a:solidFill>
          </a:defRPr>
        </a:defPPr>
      </a:lstStyle>
      <a:style>
        <a:lnRef idx="1">
          <a:schemeClr val="accent1"/>
        </a:lnRef>
        <a:fillRef idx="3">
          <a:schemeClr val="accent1"/>
        </a:fillRef>
        <a:effectRef idx="2">
          <a:schemeClr val="accent1"/>
        </a:effectRef>
        <a:fontRef idx="minor">
          <a:schemeClr val="lt1"/>
        </a:fontRef>
      </a:style>
    </a:spDef>
    <a:lnDef>
      <a:spPr>
        <a:ln w="12700">
          <a:solidFill>
            <a:schemeClr val="bg2">
              <a:lumMod val="25000"/>
            </a:schemeClr>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rIns="0" rtlCol="0">
        <a:spAutoFit/>
      </a:bodyPr>
      <a:lstStyle>
        <a:defPPr>
          <a:defRPr sz="1600" dirty="0" err="1" smtClean="0"/>
        </a:defPPr>
      </a:lstStyle>
    </a:txDef>
  </a:objectDefaults>
  <a:extraClrSchemeLst/>
  <a:extLst>
    <a:ext uri="{05A4C25C-085E-4340-85A3-A5531E510DB2}">
      <thm15:themeFamily xmlns:thm15="http://schemas.microsoft.com/office/thememl/2012/main" name="NIExTemplate" id="{0088F40F-6973-4826-BAFA-5E8278F50015}" vid="{40BD164D-DAC4-46E2-9B7C-B75B3A2258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 DCAF Training Overview</Template>
  <TotalTime>10259</TotalTime>
  <Words>1551</Words>
  <Application>Microsoft Office PowerPoint</Application>
  <PresentationFormat>Widescreen</PresentationFormat>
  <Paragraphs>295</Paragraphs>
  <Slides>49</Slides>
  <Notes>18</Notes>
  <HiddenSlides>2</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49</vt:i4>
      </vt:variant>
    </vt:vector>
  </HeadingPairs>
  <TitlesOfParts>
    <vt:vector size="58" baseType="lpstr">
      <vt:lpstr>Arial</vt:lpstr>
      <vt:lpstr>Calibri</vt:lpstr>
      <vt:lpstr>Cambria</vt:lpstr>
      <vt:lpstr>Courier New</vt:lpstr>
      <vt:lpstr>Helvetica Neue Light</vt:lpstr>
      <vt:lpstr>Univers Com 45 Light</vt:lpstr>
      <vt:lpstr>Univers LT Std 45 Light</vt:lpstr>
      <vt:lpstr>Wingdings</vt:lpstr>
      <vt:lpstr>NIExTemplate</vt:lpstr>
      <vt:lpstr>Unit Test And DCAF</vt:lpstr>
      <vt:lpstr>Unit Test – Do I Need It?</vt:lpstr>
      <vt:lpstr>Agenda</vt:lpstr>
      <vt:lpstr>Distributed Control and Automation Framework (DCAF) Overview</vt:lpstr>
      <vt:lpstr>DCAF Engine</vt:lpstr>
      <vt:lpstr>DCAF Components</vt:lpstr>
      <vt:lpstr>PowerPoint Presentation</vt:lpstr>
      <vt:lpstr>DCAF Package Dependency Diagram</vt:lpstr>
      <vt:lpstr>DCAF Challenges</vt:lpstr>
      <vt:lpstr>Developer Workflow</vt:lpstr>
      <vt:lpstr>Last Link in a Continuous Delivery Chain</vt:lpstr>
      <vt:lpstr>Continuous Integration</vt:lpstr>
      <vt:lpstr>What is a Unit Test</vt:lpstr>
      <vt:lpstr>Regression testing</vt:lpstr>
      <vt:lpstr>LabVIEW Unit Test</vt:lpstr>
      <vt:lpstr>Unit Test In DCAF</vt:lpstr>
      <vt:lpstr>Cross Link Test</vt:lpstr>
      <vt:lpstr>Crosslink Test</vt:lpstr>
      <vt:lpstr>Serialization Test</vt:lpstr>
      <vt:lpstr>Serialization Test</vt:lpstr>
      <vt:lpstr>Create  Test Configuration</vt:lpstr>
      <vt:lpstr>System Link Runtime Test</vt:lpstr>
      <vt:lpstr>Read Test from the Runtime test.</vt:lpstr>
      <vt:lpstr>Modbus Validate Line Configuration </vt:lpstr>
      <vt:lpstr>Runtime Test</vt:lpstr>
      <vt:lpstr>Didn’t we fix this bug before?</vt:lpstr>
      <vt:lpstr>Conclusions</vt:lpstr>
      <vt:lpstr>PowerPoint Presentation</vt:lpstr>
      <vt:lpstr>So why people don’t use it</vt:lpstr>
      <vt:lpstr>Unit Test and Flossing</vt:lpstr>
      <vt:lpstr>Why to Do Unit Test</vt:lpstr>
      <vt:lpstr>Test-driven development</vt:lpstr>
      <vt:lpstr>What should we test</vt:lpstr>
      <vt:lpstr>Code Coverage </vt:lpstr>
      <vt:lpstr>PowerPoint Presentation</vt:lpstr>
      <vt:lpstr>What do we need to test?</vt:lpstr>
      <vt:lpstr>PowerPoint Presentation</vt:lpstr>
      <vt:lpstr>Automation - Test</vt:lpstr>
      <vt:lpstr>PowerPoint Presentation</vt:lpstr>
      <vt:lpstr>Other Unit Test Frameworks.</vt:lpstr>
      <vt:lpstr>PowerPoint Presentation</vt:lpstr>
      <vt:lpstr>PowerPoint Presentation</vt:lpstr>
      <vt:lpstr>User Process Test</vt:lpstr>
      <vt:lpstr>PowerPoint Presentation</vt:lpstr>
      <vt:lpstr>Requirements</vt:lpstr>
      <vt:lpstr>Tips for testing</vt:lpstr>
      <vt:lpstr>Tips for testing</vt:lpstr>
      <vt:lpstr>Tips for testing</vt:lpstr>
      <vt:lpstr>More 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Test And DCAF</dc:title>
  <dc:creator>Benjamin Celis</dc:creator>
  <cp:lastModifiedBy>Benjamin Celis</cp:lastModifiedBy>
  <cp:revision>60</cp:revision>
  <dcterms:created xsi:type="dcterms:W3CDTF">2018-06-06T23:15:24Z</dcterms:created>
  <dcterms:modified xsi:type="dcterms:W3CDTF">2018-08-22T14:26:38Z</dcterms:modified>
</cp:coreProperties>
</file>