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57" r:id="rId3"/>
    <p:sldId id="362" r:id="rId4"/>
    <p:sldId id="364" r:id="rId5"/>
    <p:sldId id="365" r:id="rId6"/>
    <p:sldId id="363" r:id="rId7"/>
    <p:sldId id="291" r:id="rId8"/>
    <p:sldId id="300" r:id="rId9"/>
    <p:sldId id="366" r:id="rId10"/>
    <p:sldId id="367" r:id="rId11"/>
    <p:sldId id="368" r:id="rId12"/>
    <p:sldId id="369" r:id="rId13"/>
    <p:sldId id="370" r:id="rId14"/>
    <p:sldId id="373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5878-D5AF-4D91-A4DD-D6DE7AC90AEE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AEF5-EC2C-410E-A4F2-BDB69C61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r>
              <a:rPr lang="en-US" baseline="0" dirty="0"/>
              <a:t> templates exist in addition to the plugin templates.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0049-26F3-4D89-A0B2-4E12138F92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CF84-B0E6-4ED4-990E-5CF94E40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089B9-71F3-4BB9-9ADD-6197F16E6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A783-19FC-4EDA-AF16-34FFDAAA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88A8-761A-4037-9F98-680EE969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6BA0-615B-4529-8969-89F6041B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78AB-6891-4CBE-B6F6-FC996CDF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FB6E2-B116-491B-A6FA-031E8669B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28BE-59CB-46DD-AEE4-8BB86B6C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3F7E-7FE8-4FC2-99FE-290D61D2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4948-27D2-43C7-96F7-47B2F90B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4BA99-423F-4963-BFB0-43ADAEE43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67F1B-4CD6-44DF-9CAD-2E1742DD2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DD41-7A35-4BC8-8467-C849B207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28A4-935A-4994-8397-A2B30ADE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9B6D-80EC-432B-A5A8-0D02FA37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379643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4125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51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A5F2-2B64-4D1C-AFAE-D7BF8884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6355-E4EE-4A07-AF73-64773B09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6FBC-ACEF-4A21-B9CE-2D6F7333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6CA5-B837-4D0F-99E3-E3E56294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EF8F-4599-4D63-8C99-1DEB77BD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938-49EA-4BC8-B95D-C718DBF7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768E2-5E1F-471D-9E88-3A742108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7EAB-C69A-4EA5-878D-A88129C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5FFC-8D8D-43AC-A69D-563A3C11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9AAB-4681-4CA0-8B41-A3568744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CF38-8EE3-41B8-B461-C2E95752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BDF5-0800-441C-B317-B258F86E9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9A81-7AC3-4571-803B-13A5AD86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0ECF-DB2B-4D18-ADE8-DFAF8613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9DBE2-FCF4-4EA2-8316-45ECBD43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0D2A6-48FC-413B-BEAB-022A29E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8720-A4FA-4EF7-BDA9-6A9DEF4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F3266-0E1F-4BC5-A020-62EEAF94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12A1-A390-4A58-8EBC-2CCFEEE97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2C38-7B34-4CA1-879C-F6CB0C58B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AF864-79DF-4FCF-BB84-84FB47D1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E840F-6F95-4C79-8E5C-00723C9F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6A04E-3BA9-4264-8BE3-2C2146F9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916FE-89E6-44FD-8C9E-5CC2756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8F6B-D8EF-4991-82FB-10AC406A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D9450-C3E4-41DC-A041-D6B3C598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98436-8328-4B0D-8CE8-2362D533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CB74-D42C-4890-8D99-0F9EB12E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D23C6-5F7E-4224-8011-1D736A29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085F9-CCE3-4408-881C-4CBA696B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5859-126C-45D2-B7E9-033E50DA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230E-BAD3-41B7-98C9-1492F931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9D56-7D6B-4D70-86FB-C3E93207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94D8D-A5AB-48A5-AF9C-77B4581CC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DBE0A-13B1-4F49-BCE9-26180E8B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3C63-C515-4DCC-A30E-6DC9255A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9714-E640-4EC1-987C-CFF61EB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D77-A7BA-4071-B3C1-93C273C6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9E03F-F324-4B6D-8FA2-6297E782A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A56E3-DE0A-4C2C-BEB2-17F6A4FEA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4C439-B882-43AE-8234-E1B0683D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5704C-3217-4F48-AE1C-F5258372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B3D05-478C-4147-858B-60AAC5F1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5648A-1653-4996-A32E-EE7AC9F9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40977-7566-4B5D-930B-7A8449BF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506A-FEB1-4A65-BFB5-2CDAD874B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FB54-DD62-4FD2-AABF-1CC163250B3B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CF4D-C206-4401-B019-FD7A5C040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E59F-4E43-49C4-BC93-5D5FAE90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16FF-8DBD-40F0-8F27-6385E222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8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an Application with DCAF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A8D19-2742-4678-B850-0B4666B56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69" y="2738437"/>
            <a:ext cx="9158290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3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To get Tag Data out of DCAF into the same main application, use CVT</a:t>
            </a:r>
          </a:p>
          <a:p>
            <a:r>
              <a:rPr lang="en-US" dirty="0"/>
              <a:t>Pass the Tag to the CVT Module</a:t>
            </a:r>
          </a:p>
          <a:p>
            <a:endParaRPr lang="en-US" dirty="0"/>
          </a:p>
        </p:txBody>
      </p:sp>
      <p:pic>
        <p:nvPicPr>
          <p:cNvPr id="2050" name="Picture 2" descr="CVTConfiguration.png">
            <a:extLst>
              <a:ext uri="{FF2B5EF4-FFF2-40B4-BE49-F238E27FC236}">
                <a16:creationId xmlns:a16="http://schemas.microsoft.com/office/drawing/2014/main" id="{530BA930-E2D2-44EC-B44C-FD2B93CD8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0"/>
          <a:stretch/>
        </p:blipFill>
        <p:spPr bwMode="auto">
          <a:xfrm>
            <a:off x="10887" y="1825625"/>
            <a:ext cx="683827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 - CVT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825625"/>
            <a:ext cx="4267200" cy="4351338"/>
          </a:xfrm>
        </p:spPr>
        <p:txBody>
          <a:bodyPr/>
          <a:lstStyle/>
          <a:p>
            <a:r>
              <a:rPr lang="en-US" dirty="0"/>
              <a:t>Read the Tag with the CVT API</a:t>
            </a:r>
          </a:p>
          <a:p>
            <a:r>
              <a:rPr lang="en-US" dirty="0"/>
              <a:t>Use the Tag data in your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BF73-6E76-4ED1-858B-CC4050E2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44" y="3024131"/>
            <a:ext cx="164805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code Outside the Engine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BB79C-B63C-441D-809D-C42D6E223CDF}"/>
              </a:ext>
            </a:extLst>
          </p:cNvPr>
          <p:cNvSpPr/>
          <p:nvPr/>
        </p:nvSpPr>
        <p:spPr>
          <a:xfrm>
            <a:off x="4107026" y="3244334"/>
            <a:ext cx="3977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http://www.ni.com/tutorial/53773/en/#</a:t>
            </a:r>
          </a:p>
        </p:txBody>
      </p:sp>
    </p:spTree>
    <p:extLst>
      <p:ext uri="{BB962C8B-B14F-4D97-AF65-F5344CB8AC3E}">
        <p14:creationId xmlns:p14="http://schemas.microsoft.com/office/powerpoint/2010/main" val="155124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	</a:t>
            </a:r>
          </a:p>
        </p:txBody>
      </p:sp>
      <p:pic>
        <p:nvPicPr>
          <p:cNvPr id="3074" name="Picture 2" descr="http://www.ni.com/cms/images/devzone/tut/DCAF_scan_interface.jpg">
            <a:extLst>
              <a:ext uri="{FF2B5EF4-FFF2-40B4-BE49-F238E27FC236}">
                <a16:creationId xmlns:a16="http://schemas.microsoft.com/office/drawing/2014/main" id="{14198C1A-74D4-4147-B1A7-6C385BE8AD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301" y="2220687"/>
            <a:ext cx="5841699" cy="325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0E338-24A1-403E-BD5A-03283ED276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DCAF can access Linux Shared Memory through a standard Module</a:t>
            </a:r>
          </a:p>
          <a:p>
            <a:r>
              <a:rPr lang="en-US" dirty="0"/>
              <a:t>Tags can then be accessed from LabVIEW 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2224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7B601-1774-4AFC-BABD-FB2813B1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397228"/>
            <a:ext cx="9515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  <a:p>
            <a:pPr lvl="1"/>
            <a:r>
              <a:rPr lang="en-US" dirty="0"/>
              <a:t>How many Modules do I need?</a:t>
            </a:r>
          </a:p>
          <a:p>
            <a:r>
              <a:rPr lang="en-US" dirty="0"/>
              <a:t>Interacting with code outside the engine</a:t>
            </a:r>
          </a:p>
        </p:txBody>
      </p:sp>
    </p:spTree>
    <p:extLst>
      <p:ext uri="{BB962C8B-B14F-4D97-AF65-F5344CB8AC3E}">
        <p14:creationId xmlns:p14="http://schemas.microsoft.com/office/powerpoint/2010/main" val="101069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should be a Module?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operate on latest value (Tag) data</a:t>
            </a:r>
          </a:p>
          <a:p>
            <a:r>
              <a:rPr lang="en-US" dirty="0"/>
              <a:t>They should generate new values, modify existing values, or route values</a:t>
            </a:r>
          </a:p>
          <a:p>
            <a:r>
              <a:rPr lang="en-US" dirty="0"/>
              <a:t>Communicating stream data between modules may not be a good fit</a:t>
            </a:r>
          </a:p>
        </p:txBody>
      </p:sp>
    </p:spTree>
    <p:extLst>
      <p:ext uri="{BB962C8B-B14F-4D97-AF65-F5344CB8AC3E}">
        <p14:creationId xmlns:p14="http://schemas.microsoft.com/office/powerpoint/2010/main" val="17369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59F-83BC-4FCB-AEBD-13BE1F7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5F02-3385-4489-B540-E8477CB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Specific vs Reusable</a:t>
            </a:r>
          </a:p>
          <a:p>
            <a:pPr lvl="1"/>
            <a:r>
              <a:rPr lang="en-US" dirty="0"/>
              <a:t>Application Logic could be within a module or outside of DCAF</a:t>
            </a:r>
          </a:p>
          <a:p>
            <a:pPr lvl="1"/>
            <a:r>
              <a:rPr lang="en-US" dirty="0"/>
              <a:t>Consider making a module into a state machine for control</a:t>
            </a:r>
          </a:p>
          <a:p>
            <a:pPr lvl="1"/>
            <a:r>
              <a:rPr lang="en-US" dirty="0"/>
              <a:t>Remember the state machine should not block</a:t>
            </a:r>
          </a:p>
          <a:p>
            <a:pPr lvl="1"/>
            <a:r>
              <a:rPr lang="en-US" dirty="0"/>
              <a:t>Do not hold state data in the module unless there can be only </a:t>
            </a:r>
            <a:r>
              <a:rPr lang="en-US"/>
              <a:t>one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code Outside the Engine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CVT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Project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9B28-DE68-4FA0-9781-EBA7BD4D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D30DF-6589-45E7-BC2E-5AEB380F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753786"/>
            <a:ext cx="6048104" cy="436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5BB4-69E1-4C76-B287-62E809912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4" y="2427538"/>
            <a:ext cx="3133310" cy="30216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6E0AE-DE96-4899-A9FA-CE8D9772883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96743" y="3938374"/>
            <a:ext cx="807361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2" y="1962057"/>
            <a:ext cx="10201469" cy="28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9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outside DCAF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9194C-7536-4344-AB1B-CB60A3B7D5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loop from the project template</a:t>
            </a:r>
          </a:p>
          <a:p>
            <a:r>
              <a:rPr lang="en-US" dirty="0"/>
              <a:t>Only need to call the engine and check, other code can run alongside as needed</a:t>
            </a:r>
          </a:p>
        </p:txBody>
      </p:sp>
      <p:pic>
        <p:nvPicPr>
          <p:cNvPr id="1026" name="Picture 2" descr="ApplicationLoop.png">
            <a:extLst>
              <a:ext uri="{FF2B5EF4-FFF2-40B4-BE49-F238E27FC236}">
                <a16:creationId xmlns:a16="http://schemas.microsoft.com/office/drawing/2014/main" id="{F1E8CF00-2B9C-49D7-A223-5729B16F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01156"/>
            <a:ext cx="59531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8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298</Words>
  <Application>Microsoft Office PowerPoint</Application>
  <PresentationFormat>Widescreen</PresentationFormat>
  <Paragraphs>46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Distributed Control and Automation Framework (DCAF)</vt:lpstr>
      <vt:lpstr>Agenda</vt:lpstr>
      <vt:lpstr>What should be a Module?</vt:lpstr>
      <vt:lpstr>What Should be a Module</vt:lpstr>
      <vt:lpstr>What Should be a Module</vt:lpstr>
      <vt:lpstr>Interacting with code Outside the Engine</vt:lpstr>
      <vt:lpstr>DCAF Project Templates</vt:lpstr>
      <vt:lpstr>Running the Configuration</vt:lpstr>
      <vt:lpstr>Coding outside DCAF</vt:lpstr>
      <vt:lpstr>Coding outside DCAF - CVT</vt:lpstr>
      <vt:lpstr>Coding outside DCAF - CVT</vt:lpstr>
      <vt:lpstr>Coding outside DCAF - CVT</vt:lpstr>
      <vt:lpstr>Interacting with code Outside the Engine</vt:lpstr>
      <vt:lpstr>Shared Memory </vt:lpstr>
      <vt:lpstr>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23</cp:revision>
  <dcterms:created xsi:type="dcterms:W3CDTF">2018-06-06T23:10:19Z</dcterms:created>
  <dcterms:modified xsi:type="dcterms:W3CDTF">2018-06-27T15:19:59Z</dcterms:modified>
</cp:coreProperties>
</file>