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57" r:id="rId3"/>
    <p:sldId id="397" r:id="rId4"/>
    <p:sldId id="396" r:id="rId5"/>
    <p:sldId id="3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271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5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32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3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43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5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3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763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D74-3974-4499-A04F-B283A29442F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30C0-5263-4596-8FE1-3E0A2F8F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6152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06916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D74-3974-4499-A04F-B283A29442F2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30C0-5263-4596-8FE1-3E0A2F8F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425622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1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5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404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5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47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689-5911-4DC2-B7EA-BD031B01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C0A4-C517-4178-B15C-0CA2C8FE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Dynamic Module</a:t>
            </a:r>
          </a:p>
          <a:p>
            <a:r>
              <a:rPr lang="en-US" dirty="0"/>
              <a:t>When to use a Static module</a:t>
            </a:r>
          </a:p>
          <a:p>
            <a:r>
              <a:rPr lang="en-US" dirty="0"/>
              <a:t>Common Overrides</a:t>
            </a:r>
          </a:p>
          <a:p>
            <a:r>
              <a:rPr lang="en-US" dirty="0"/>
              <a:t>Table API</a:t>
            </a:r>
          </a:p>
          <a:p>
            <a:r>
              <a:rPr lang="en-US"/>
              <a:t>Exercise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4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5B083-44FF-4EC6-88B7-B1D22A1E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10" y="974725"/>
            <a:ext cx="6165456" cy="489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7769B-BA63-4090-A5F3-90594FF1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09" y="1021358"/>
            <a:ext cx="7002265" cy="54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b="1" u="sng" dirty="0"/>
              <a:t>Static</a:t>
            </a:r>
          </a:p>
          <a:p>
            <a:pPr lvl="1"/>
            <a:r>
              <a:rPr lang="en-US" dirty="0"/>
              <a:t>Module developer defines the number of channels available in the module</a:t>
            </a:r>
          </a:p>
          <a:p>
            <a:pPr lvl="1"/>
            <a:r>
              <a:rPr lang="en-US" dirty="0"/>
              <a:t>Template includes UI ready to use.</a:t>
            </a:r>
          </a:p>
          <a:p>
            <a:pPr lvl="1"/>
            <a:r>
              <a:rPr lang="en-US" dirty="0"/>
              <a:t>Easier to Create</a:t>
            </a:r>
          </a:p>
          <a:p>
            <a:pPr lvl="1"/>
            <a:r>
              <a:rPr lang="en-US" dirty="0"/>
              <a:t>Mostly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dirty="0" err="1"/>
              <a:t>cmmonly</a:t>
            </a:r>
            <a:r>
              <a:rPr lang="en-US" dirty="0"/>
              <a:t>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Dynamic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configuration.lvlclass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editor.lvlclass</a:t>
            </a:r>
            <a:endParaRPr lang="en-US" dirty="0"/>
          </a:p>
          <a:p>
            <a:pPr lvl="2"/>
            <a:r>
              <a:rPr lang="en-US" dirty="0" err="1"/>
              <a:t>ModuleName</a:t>
            </a:r>
            <a:r>
              <a:rPr lang="en-US" dirty="0"/>
              <a:t> </a:t>
            </a:r>
            <a:r>
              <a:rPr lang="en-US" dirty="0" err="1"/>
              <a:t>runtime.lvlclass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  <p:pic>
        <p:nvPicPr>
          <p:cNvPr id="6" name="Content Placeholder 93">
            <a:extLst>
              <a:ext uri="{FF2B5EF4-FFF2-40B4-BE49-F238E27FC236}">
                <a16:creationId xmlns:a16="http://schemas.microsoft.com/office/drawing/2014/main" id="{B901AE13-6E7B-4AFA-A194-CBD878B3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64" y="1218239"/>
            <a:ext cx="6571463" cy="52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76</TotalTime>
  <Words>118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Static Or Dynamic?</vt:lpstr>
      <vt:lpstr>Static or Dynamic</vt:lpstr>
      <vt:lpstr>Creating a Dynamic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3</cp:revision>
  <dcterms:created xsi:type="dcterms:W3CDTF">2018-06-06T23:13:23Z</dcterms:created>
  <dcterms:modified xsi:type="dcterms:W3CDTF">2018-07-06T22:34:39Z</dcterms:modified>
</cp:coreProperties>
</file>