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57" r:id="rId3"/>
    <p:sldId id="398" r:id="rId4"/>
    <p:sldId id="397" r:id="rId5"/>
    <p:sldId id="396" r:id="rId6"/>
    <p:sldId id="403" r:id="rId7"/>
    <p:sldId id="386" r:id="rId8"/>
    <p:sldId id="399" r:id="rId9"/>
    <p:sldId id="400" r:id="rId10"/>
    <p:sldId id="401" r:id="rId11"/>
    <p:sldId id="405" r:id="rId12"/>
    <p:sldId id="404" r:id="rId13"/>
    <p:sldId id="402" r:id="rId14"/>
    <p:sldId id="406" r:id="rId15"/>
    <p:sldId id="412" r:id="rId16"/>
    <p:sldId id="413" r:id="rId17"/>
    <p:sldId id="423" r:id="rId18"/>
    <p:sldId id="424" r:id="rId19"/>
    <p:sldId id="408" r:id="rId20"/>
    <p:sldId id="407" r:id="rId21"/>
    <p:sldId id="409" r:id="rId22"/>
    <p:sldId id="410" r:id="rId23"/>
    <p:sldId id="411" r:id="rId24"/>
    <p:sldId id="415" r:id="rId25"/>
    <p:sldId id="418" r:id="rId26"/>
    <p:sldId id="417" r:id="rId27"/>
    <p:sldId id="420" r:id="rId28"/>
    <p:sldId id="42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27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5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3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3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3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5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3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76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D74-3974-4499-A04F-B283A29442F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30C0-5263-4596-8FE1-3E0A2F8F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6152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06916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D74-3974-4499-A04F-B283A29442F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30C0-5263-4596-8FE1-3E0A2F8F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42562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1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2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5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0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5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47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Celis,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DCCF-8BA9-4198-95C9-32E83E09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String from String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1AB14-0C85-423E-B776-56426FD3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7" y="975360"/>
            <a:ext cx="10972800" cy="280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17D3D-6FC3-4C3F-81AE-BE08AB8B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8" y="3781276"/>
            <a:ext cx="8818486" cy="29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03D5-3638-478F-ABC5-4182154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String Array to String Array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18CE13-F08F-4388-A086-0D14DD27D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81" y="1014782"/>
            <a:ext cx="8541475" cy="2414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48E58-13C8-46AD-AD7B-633844FA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31" y="3468422"/>
            <a:ext cx="9707938" cy="24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1: Multiplexer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3621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multiplexer module:</a:t>
            </a:r>
          </a:p>
          <a:p>
            <a:pPr lvl="1"/>
            <a:r>
              <a:rPr lang="en-US" dirty="0"/>
              <a:t>Allow multiple instances</a:t>
            </a:r>
          </a:p>
          <a:p>
            <a:pPr lvl="1"/>
            <a:r>
              <a:rPr lang="en-US" dirty="0"/>
              <a:t>Can run on any target</a:t>
            </a:r>
          </a:p>
          <a:p>
            <a:pPr lvl="1"/>
            <a:r>
              <a:rPr lang="en-US" dirty="0"/>
              <a:t>Supports only doubles and Booleans</a:t>
            </a:r>
          </a:p>
          <a:p>
            <a:r>
              <a:rPr lang="en-US" dirty="0"/>
              <a:t>Override Get Line Name</a:t>
            </a:r>
          </a:p>
          <a:p>
            <a:r>
              <a:rPr lang="en-US" dirty="0"/>
              <a:t>Update Get channels from line</a:t>
            </a:r>
          </a:p>
          <a:p>
            <a:r>
              <a:rPr lang="en-US" dirty="0"/>
              <a:t>Implement to String and from String</a:t>
            </a:r>
          </a:p>
          <a:p>
            <a:r>
              <a:rPr lang="en-US" dirty="0"/>
              <a:t>Update the Create test configuration VI</a:t>
            </a:r>
          </a:p>
          <a:p>
            <a:r>
              <a:rPr lang="en-US" dirty="0"/>
              <a:t>Update the to string and from String Unit test</a:t>
            </a:r>
          </a:p>
          <a:p>
            <a:r>
              <a:rPr lang="en-US" dirty="0"/>
              <a:t>Implement the From String Array to String Array</a:t>
            </a:r>
          </a:p>
          <a:p>
            <a:r>
              <a:rPr lang="en-US" dirty="0"/>
              <a:t>Update the to String and from String Unit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7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E4AA-74A0-4BE5-B7F5-86FEA72F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E0ED2-2E64-493E-9EE6-796DF31D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39" y="1686749"/>
            <a:ext cx="6933460" cy="31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A8EC-F66D-4DDC-94D1-3E09342A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93934-39A0-4309-9FBF-D5D8D61E8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067166"/>
            <a:ext cx="10972800" cy="47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1E0F-6649-4261-8354-02D4CFF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Runtime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D04093-7C53-4AB8-9E4C-AE7A003A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193687"/>
            <a:ext cx="10972800" cy="44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591E-0C79-4261-A68E-A20FC813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and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0F9E-D11A-4187-BDE7-FA8179DD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A068-3F29-4BB4-835C-397B86BD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C696-1F91-4D13-99EE-8954CD63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5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2: Multiplexer Runtime</a:t>
            </a:r>
          </a:p>
        </p:txBody>
      </p:sp>
    </p:spTree>
    <p:extLst>
      <p:ext uri="{BB962C8B-B14F-4D97-AF65-F5344CB8AC3E}">
        <p14:creationId xmlns:p14="http://schemas.microsoft.com/office/powerpoint/2010/main" val="332925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689-5911-4DC2-B7EA-BD031B01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C0A4-C517-4178-B15C-0CA2C8FE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Module Introduction</a:t>
            </a:r>
          </a:p>
          <a:p>
            <a:r>
              <a:rPr lang="en-US" dirty="0"/>
              <a:t>Creating a Dynamic Module</a:t>
            </a:r>
          </a:p>
          <a:p>
            <a:r>
              <a:rPr lang="en-US" dirty="0"/>
              <a:t>Common Overrides</a:t>
            </a:r>
          </a:p>
          <a:p>
            <a:r>
              <a:rPr lang="en-US" dirty="0"/>
              <a:t>Table API</a:t>
            </a:r>
          </a:p>
          <a:p>
            <a:r>
              <a:rPr lang="en-US" dirty="0"/>
              <a:t>Project: Multiplexer Module</a:t>
            </a:r>
          </a:p>
        </p:txBody>
      </p:sp>
    </p:spTree>
    <p:extLst>
      <p:ext uri="{BB962C8B-B14F-4D97-AF65-F5344CB8AC3E}">
        <p14:creationId xmlns:p14="http://schemas.microsoft.com/office/powerpoint/2010/main" val="147854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57B1-2887-4913-9DD8-C0EE80A0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Multiplexer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C41E-1B99-4FF4-A8E0-62D686DE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runtime class with the scaling value</a:t>
            </a:r>
          </a:p>
          <a:p>
            <a:r>
              <a:rPr lang="en-US" dirty="0"/>
              <a:t>Write the runtime to multiplex channels</a:t>
            </a:r>
          </a:p>
          <a:p>
            <a:r>
              <a:rPr lang="en-US" dirty="0"/>
              <a:t>Unit test the runtime. </a:t>
            </a:r>
          </a:p>
        </p:txBody>
      </p:sp>
    </p:spTree>
    <p:extLst>
      <p:ext uri="{BB962C8B-B14F-4D97-AF65-F5344CB8AC3E}">
        <p14:creationId xmlns:p14="http://schemas.microsoft.com/office/powerpoint/2010/main" val="292531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4675-5137-414E-87EB-D615864D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8EE56-EA84-4B7B-AE29-9D9E49E51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80" y="974725"/>
            <a:ext cx="10733515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2453-29A3-44AC-A32B-D6DA3958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D5F94-B1BB-436A-B2AC-6BA762B60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840" y="975360"/>
            <a:ext cx="491590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1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01EB-2CB7-4E26-B18C-506200A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Configuration Dialog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6481A-D222-4EBC-B999-9FC30D00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985" y="974725"/>
            <a:ext cx="8452505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0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3: Editor Node</a:t>
            </a:r>
          </a:p>
        </p:txBody>
      </p:sp>
    </p:spTree>
    <p:extLst>
      <p:ext uri="{BB962C8B-B14F-4D97-AF65-F5344CB8AC3E}">
        <p14:creationId xmlns:p14="http://schemas.microsoft.com/office/powerpoint/2010/main" val="2444225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Editor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Columns</a:t>
            </a:r>
          </a:p>
          <a:p>
            <a:pPr lvl="1"/>
            <a:r>
              <a:rPr lang="en-US" dirty="0"/>
              <a:t>Callbacks</a:t>
            </a:r>
          </a:p>
          <a:p>
            <a:r>
              <a:rPr lang="en-US" dirty="0"/>
              <a:t>To Table</a:t>
            </a:r>
          </a:p>
          <a:p>
            <a:r>
              <a:rPr lang="en-US" dirty="0"/>
              <a:t>Line Configuration Dialog.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4: Run your module in the engine</a:t>
            </a:r>
          </a:p>
        </p:txBody>
      </p:sp>
    </p:spTree>
    <p:extLst>
      <p:ext uri="{BB962C8B-B14F-4D97-AF65-F5344CB8AC3E}">
        <p14:creationId xmlns:p14="http://schemas.microsoft.com/office/powerpoint/2010/main" val="3184597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Running with the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UI module to test 2 multiplexers in the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9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Static Modules have their channels and parameters defined by end user</a:t>
            </a:r>
          </a:p>
          <a:p>
            <a:pPr lvl="2"/>
            <a:r>
              <a:rPr lang="en-US" dirty="0"/>
              <a:t>Create the Module from the Dynamic Module Template</a:t>
            </a:r>
          </a:p>
          <a:p>
            <a:pPr lvl="2"/>
            <a:r>
              <a:rPr lang="en-US" dirty="0"/>
              <a:t>Create the configuration and define Line</a:t>
            </a:r>
          </a:p>
          <a:p>
            <a:pPr lvl="2"/>
            <a:r>
              <a:rPr lang="en-US" dirty="0"/>
              <a:t>Implement the runtime</a:t>
            </a:r>
          </a:p>
          <a:p>
            <a:pPr lvl="2"/>
            <a:r>
              <a:rPr lang="en-US" dirty="0"/>
              <a:t>Create the UI</a:t>
            </a:r>
          </a:p>
          <a:p>
            <a:pPr lvl="2"/>
            <a:r>
              <a:rPr lang="en-US" dirty="0"/>
              <a:t>You should do testing and validation of </a:t>
            </a:r>
            <a:r>
              <a:rPr lang="en-US"/>
              <a:t>your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B032-DA1B-4300-8AE1-E8D626C6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D7C7-9457-417B-B5BB-7702103B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Module</a:t>
            </a:r>
          </a:p>
          <a:p>
            <a:r>
              <a:rPr lang="en-US" dirty="0"/>
              <a:t>Create the module configuration</a:t>
            </a:r>
          </a:p>
          <a:p>
            <a:r>
              <a:rPr lang="en-US" dirty="0"/>
              <a:t>To string from string</a:t>
            </a:r>
          </a:p>
          <a:p>
            <a:r>
              <a:rPr lang="en-US" dirty="0"/>
              <a:t>Test To string from string</a:t>
            </a:r>
          </a:p>
          <a:p>
            <a:r>
              <a:rPr lang="en-US" dirty="0"/>
              <a:t>Create the runtime</a:t>
            </a:r>
          </a:p>
          <a:p>
            <a:r>
              <a:rPr lang="en-US" dirty="0"/>
              <a:t>Test Runtime</a:t>
            </a:r>
          </a:p>
          <a:p>
            <a:r>
              <a:rPr lang="en-US" dirty="0"/>
              <a:t>Create UI</a:t>
            </a:r>
          </a:p>
          <a:p>
            <a:r>
              <a:rPr lang="en-US" dirty="0"/>
              <a:t>Optional (Import/export)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5B083-44FF-4EC6-88B7-B1D22A1E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10" y="974725"/>
            <a:ext cx="6165456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7769B-BA63-4090-A5F3-90594FF1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09" y="1021358"/>
            <a:ext cx="7002265" cy="54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b="1" u="sng" dirty="0"/>
              <a:t>Static</a:t>
            </a:r>
          </a:p>
          <a:p>
            <a:pPr lvl="1"/>
            <a:r>
              <a:rPr lang="en-US" dirty="0"/>
              <a:t>Module developer defines the number of channels available in the module</a:t>
            </a:r>
          </a:p>
          <a:p>
            <a:pPr lvl="1"/>
            <a:r>
              <a:rPr lang="en-US" dirty="0"/>
              <a:t>Template includes UI ready to use.</a:t>
            </a:r>
          </a:p>
          <a:p>
            <a:pPr lvl="1"/>
            <a:r>
              <a:rPr lang="en-US" dirty="0"/>
              <a:t>Easier to Create</a:t>
            </a:r>
          </a:p>
          <a:p>
            <a:pPr lvl="1"/>
            <a:r>
              <a:rPr lang="en-US" dirty="0"/>
              <a:t>Mostly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commonly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DB11-D228-418C-B7CB-9ED7CCEA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 module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90E45-914C-4C06-99CE-D35DA850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will select between 2 channel which will be sent to the output.</a:t>
            </a:r>
          </a:p>
          <a:p>
            <a:r>
              <a:rPr lang="en-US" dirty="0"/>
              <a:t>The module most support multiple multiplexers</a:t>
            </a:r>
          </a:p>
          <a:p>
            <a:r>
              <a:rPr lang="en-US" dirty="0"/>
              <a:t>Input Channels will be doubles, output will be double and select a Boolean.</a:t>
            </a:r>
          </a:p>
          <a:p>
            <a:r>
              <a:rPr lang="en-US" dirty="0"/>
              <a:t>There is a scaling multiplier that affect all modules, and multiply the output. This is defined in the configuration and has a default value of 1. </a:t>
            </a:r>
          </a:p>
        </p:txBody>
      </p:sp>
    </p:spTree>
    <p:extLst>
      <p:ext uri="{BB962C8B-B14F-4D97-AF65-F5344CB8AC3E}">
        <p14:creationId xmlns:p14="http://schemas.microsoft.com/office/powerpoint/2010/main" val="15209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Dynamic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configuration.lvlclass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editor.lvlclass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runtime.lvlclass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  <p:pic>
        <p:nvPicPr>
          <p:cNvPr id="6" name="Content Placeholder 93">
            <a:extLst>
              <a:ext uri="{FF2B5EF4-FFF2-40B4-BE49-F238E27FC236}">
                <a16:creationId xmlns:a16="http://schemas.microsoft.com/office/drawing/2014/main" id="{B901AE13-6E7B-4AFA-A194-CBD878B3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64" y="1218239"/>
            <a:ext cx="6571463" cy="52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74D6-22BD-4D3F-A124-FB7B034F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75AC86-B504-4578-BCF2-1E541830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Targets</a:t>
            </a:r>
          </a:p>
          <a:p>
            <a:endParaRPr lang="en-US" dirty="0"/>
          </a:p>
          <a:p>
            <a:r>
              <a:rPr lang="en-US" dirty="0"/>
              <a:t>Supported Types</a:t>
            </a:r>
          </a:p>
          <a:p>
            <a:endParaRPr lang="en-US" dirty="0"/>
          </a:p>
          <a:p>
            <a:r>
              <a:rPr lang="en-US" dirty="0"/>
              <a:t>Execution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F27C6-0A9A-4BAF-8F17-4E585371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17" y="975360"/>
            <a:ext cx="60388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1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C25E-D1BE-4C90-AF4A-C86F4BFB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F3E-9486-4910-A9D2-D13A387A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083076"/>
            <a:ext cx="5953125" cy="4788558"/>
          </a:xfrm>
        </p:spPr>
        <p:txBody>
          <a:bodyPr/>
          <a:lstStyle/>
          <a:p>
            <a:r>
              <a:rPr lang="en-US" dirty="0"/>
              <a:t>Lines</a:t>
            </a:r>
          </a:p>
          <a:p>
            <a:pPr lvl="1"/>
            <a:r>
              <a:rPr lang="en-US" dirty="0"/>
              <a:t>A Line in DCAF is a logical grouping of one or more channels and their data or name; an instance of 1 of whatever the module “does”. </a:t>
            </a:r>
          </a:p>
          <a:p>
            <a:pPr lvl="1"/>
            <a:r>
              <a:rPr lang="en-US" dirty="0"/>
              <a:t>Modules will have multiple lines</a:t>
            </a:r>
          </a:p>
          <a:p>
            <a:pPr lvl="1"/>
            <a:r>
              <a:rPr lang="en-US" dirty="0"/>
              <a:t>There are pre-existing VIs that operate on lines. </a:t>
            </a:r>
          </a:p>
          <a:p>
            <a:endParaRPr lang="en-US" dirty="0"/>
          </a:p>
          <a:p>
            <a:r>
              <a:rPr lang="en-US" dirty="0"/>
              <a:t>Additional Configuration</a:t>
            </a:r>
          </a:p>
          <a:p>
            <a:pPr lvl="1"/>
            <a:r>
              <a:rPr lang="en-US" dirty="0"/>
              <a:t>All the additional configuration in the module that apply to all lines.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01282-D871-4784-ACC0-15A3958B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82" y="956734"/>
            <a:ext cx="255270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27362-5AC9-4EB5-9AFB-197C11B35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52" y="3414297"/>
            <a:ext cx="5019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088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1544</TotalTime>
  <Words>495</Words>
  <Application>Microsoft Office PowerPoint</Application>
  <PresentationFormat>Widescreen</PresentationFormat>
  <Paragraphs>110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Exercises</vt:lpstr>
      <vt:lpstr>Static Or Dynamic?</vt:lpstr>
      <vt:lpstr>Static or Dynamic</vt:lpstr>
      <vt:lpstr>Multiplexer module description</vt:lpstr>
      <vt:lpstr>Creating a Dynamic Module</vt:lpstr>
      <vt:lpstr>Config Options</vt:lpstr>
      <vt:lpstr>Configuration Class</vt:lpstr>
      <vt:lpstr>To String from String</vt:lpstr>
      <vt:lpstr>From String Array to String Array</vt:lpstr>
      <vt:lpstr>PowerPoint Presentation</vt:lpstr>
      <vt:lpstr>Exercise 1</vt:lpstr>
      <vt:lpstr>Runtime </vt:lpstr>
      <vt:lpstr>Classify Error</vt:lpstr>
      <vt:lpstr>Test Runtime</vt:lpstr>
      <vt:lpstr>Init and mapping</vt:lpstr>
      <vt:lpstr>Runtime Example</vt:lpstr>
      <vt:lpstr>PowerPoint Presentation</vt:lpstr>
      <vt:lpstr>Exercise 2: Multiplexer Runtime</vt:lpstr>
      <vt:lpstr>Editor Node</vt:lpstr>
      <vt:lpstr>Define Columns</vt:lpstr>
      <vt:lpstr>Line Configuration Dialog</vt:lpstr>
      <vt:lpstr>PowerPoint Presentation</vt:lpstr>
      <vt:lpstr>Exercise 3: Editor Node</vt:lpstr>
      <vt:lpstr>PowerPoint Presentation</vt:lpstr>
      <vt:lpstr>Exercise 4: Running with the module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22</cp:revision>
  <dcterms:created xsi:type="dcterms:W3CDTF">2018-06-06T23:13:23Z</dcterms:created>
  <dcterms:modified xsi:type="dcterms:W3CDTF">2018-08-28T22:27:21Z</dcterms:modified>
</cp:coreProperties>
</file>