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9" r:id="rId2"/>
    <p:sldId id="257" r:id="rId3"/>
    <p:sldId id="362" r:id="rId4"/>
    <p:sldId id="364" r:id="rId5"/>
    <p:sldId id="365" r:id="rId6"/>
    <p:sldId id="374" r:id="rId7"/>
    <p:sldId id="376" r:id="rId8"/>
    <p:sldId id="375" r:id="rId9"/>
    <p:sldId id="363" r:id="rId10"/>
    <p:sldId id="291" r:id="rId11"/>
    <p:sldId id="300" r:id="rId12"/>
    <p:sldId id="366" r:id="rId13"/>
    <p:sldId id="367" r:id="rId14"/>
    <p:sldId id="368" r:id="rId15"/>
    <p:sldId id="369" r:id="rId16"/>
    <p:sldId id="370" r:id="rId17"/>
    <p:sldId id="373" r:id="rId18"/>
    <p:sldId id="3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5878-D5AF-4D91-A4DD-D6DE7AC90AEE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AEF5-EC2C-410E-A4F2-BDB69C61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1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2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9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3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4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3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2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3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62860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069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194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4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5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6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3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57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 Application with DCAF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B28-DE68-4FA0-9781-EBA7BD4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D30DF-6589-45E7-BC2E-5AEB380F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53786"/>
            <a:ext cx="6048104" cy="436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BB4-69E1-4C76-B287-62E80991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4" y="2427538"/>
            <a:ext cx="3133310" cy="3021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6E0AE-DE96-4899-A9FA-CE8D977288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6743" y="3938374"/>
            <a:ext cx="80736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1962057"/>
            <a:ext cx="10201469" cy="28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 loop from the project template</a:t>
            </a:r>
          </a:p>
          <a:p>
            <a:r>
              <a:rPr lang="en-US" dirty="0"/>
              <a:t>Only need to call the engine and check, other code can run alongside as needed</a:t>
            </a:r>
          </a:p>
        </p:txBody>
      </p:sp>
      <p:pic>
        <p:nvPicPr>
          <p:cNvPr id="1026" name="Picture 2" descr="ApplicationLoop.png">
            <a:extLst>
              <a:ext uri="{FF2B5EF4-FFF2-40B4-BE49-F238E27FC236}">
                <a16:creationId xmlns:a16="http://schemas.microsoft.com/office/drawing/2014/main" id="{F1E8CF00-2B9C-49D7-A223-5729B16F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01156"/>
            <a:ext cx="5953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8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8D19-2742-4678-B850-0B4666B5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69" y="2738437"/>
            <a:ext cx="9158290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3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To get Tag Data out of DCAF into the same main application, use CVT</a:t>
            </a:r>
          </a:p>
          <a:p>
            <a:r>
              <a:rPr lang="en-US" dirty="0"/>
              <a:t>Pass the Tag to the CVT Module</a:t>
            </a:r>
          </a:p>
          <a:p>
            <a:endParaRPr lang="en-US" dirty="0"/>
          </a:p>
        </p:txBody>
      </p:sp>
      <p:pic>
        <p:nvPicPr>
          <p:cNvPr id="2050" name="Picture 2" descr="CVTConfiguration.png">
            <a:extLst>
              <a:ext uri="{FF2B5EF4-FFF2-40B4-BE49-F238E27FC236}">
                <a16:creationId xmlns:a16="http://schemas.microsoft.com/office/drawing/2014/main" id="{530BA930-E2D2-44EC-B44C-FD2B93CD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0"/>
          <a:stretch/>
        </p:blipFill>
        <p:spPr bwMode="auto">
          <a:xfrm>
            <a:off x="10887" y="1825625"/>
            <a:ext cx="683827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Read the Tag with the CVT API</a:t>
            </a:r>
          </a:p>
          <a:p>
            <a:r>
              <a:rPr lang="en-US" dirty="0"/>
              <a:t>Use the Tag data in your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F73-6E76-4ED1-858B-CC4050E2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4" y="3024131"/>
            <a:ext cx="16480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124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	</a:t>
            </a:r>
          </a:p>
        </p:txBody>
      </p:sp>
      <p:pic>
        <p:nvPicPr>
          <p:cNvPr id="3074" name="Picture 2" descr="http://www.ni.com/cms/images/devzone/tut/DCAF_scan_interface.jpg">
            <a:extLst>
              <a:ext uri="{FF2B5EF4-FFF2-40B4-BE49-F238E27FC236}">
                <a16:creationId xmlns:a16="http://schemas.microsoft.com/office/drawing/2014/main" id="{14198C1A-74D4-4147-B1A7-6C385BE8AD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01" y="2220687"/>
            <a:ext cx="5841699" cy="325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0E338-24A1-403E-BD5A-03283ED27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DCAF can access Linux Shared Memory through a standard Module</a:t>
            </a:r>
          </a:p>
          <a:p>
            <a:r>
              <a:rPr lang="en-US" dirty="0"/>
              <a:t>Tags can then be accessed from LabVIEW 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2224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B601-1774-4AFC-BABD-FB2813B1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9722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pPr lvl="1"/>
            <a:r>
              <a:rPr lang="en-US" dirty="0"/>
              <a:t>How many Modules do I need?</a:t>
            </a:r>
          </a:p>
          <a:p>
            <a:r>
              <a:rPr lang="en-US" dirty="0"/>
              <a:t>Interacting with code outside the engine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34B9-6B96-42EE-BB2D-F6E92255F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operate on latest value (Tag) data</a:t>
            </a:r>
          </a:p>
          <a:p>
            <a:r>
              <a:rPr lang="en-US" dirty="0"/>
              <a:t>They should generate new values, modify existing values, or route values</a:t>
            </a:r>
          </a:p>
          <a:p>
            <a:r>
              <a:rPr lang="en-US" dirty="0"/>
              <a:t>Communicating stream data between modules may not be a good fit</a:t>
            </a:r>
          </a:p>
        </p:txBody>
      </p:sp>
    </p:spTree>
    <p:extLst>
      <p:ext uri="{BB962C8B-B14F-4D97-AF65-F5344CB8AC3E}">
        <p14:creationId xmlns:p14="http://schemas.microsoft.com/office/powerpoint/2010/main" val="17369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vs Reusable</a:t>
            </a:r>
          </a:p>
          <a:p>
            <a:pPr lvl="1"/>
            <a:r>
              <a:rPr lang="en-US" dirty="0"/>
              <a:t>Application Logic could be within a module or outside of DCAF</a:t>
            </a:r>
          </a:p>
          <a:p>
            <a:pPr lvl="1"/>
            <a:r>
              <a:rPr lang="en-US" dirty="0"/>
              <a:t>Consider making a module into a state machine for control</a:t>
            </a:r>
          </a:p>
          <a:p>
            <a:pPr lvl="1"/>
            <a:r>
              <a:rPr lang="en-US" dirty="0"/>
              <a:t>Remember the state machine should not block</a:t>
            </a:r>
          </a:p>
          <a:p>
            <a:pPr lvl="1"/>
            <a:r>
              <a:rPr lang="en-US" dirty="0"/>
              <a:t>Do not hold state data in the module unless there can be only one instance</a:t>
            </a:r>
          </a:p>
        </p:txBody>
      </p:sp>
    </p:spTree>
    <p:extLst>
      <p:ext uri="{BB962C8B-B14F-4D97-AF65-F5344CB8AC3E}">
        <p14:creationId xmlns:p14="http://schemas.microsoft.com/office/powerpoint/2010/main" val="1702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976"/>
          </a:xfrm>
        </p:spPr>
        <p:txBody>
          <a:bodyPr/>
          <a:lstStyle/>
          <a:p>
            <a:r>
              <a:rPr lang="en-US" dirty="0"/>
              <a:t>If two modules must always be used with each other, consider combining them.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94867" y="4213645"/>
            <a:ext cx="1828800" cy="77178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2664208" y="4192402"/>
            <a:ext cx="1828800" cy="77178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4916429" y="4192400"/>
            <a:ext cx="1828800" cy="771787"/>
          </a:xfrm>
          <a:prstGeom prst="round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94868" y="3301873"/>
            <a:ext cx="6450362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2422189" y="424250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522540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5136395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1147338" y="496721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5780957" y="4964187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4707615" y="423785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7CC7B42D-4BD3-4843-B649-D1D2C51AC315}"/>
              </a:ext>
            </a:extLst>
          </p:cNvPr>
          <p:cNvSpPr/>
          <p:nvPr/>
        </p:nvSpPr>
        <p:spPr>
          <a:xfrm>
            <a:off x="7509429" y="4208668"/>
            <a:ext cx="1828800" cy="77178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And Process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0B903C28-4763-4F90-A3ED-ECBCE2F72FF9}"/>
              </a:ext>
            </a:extLst>
          </p:cNvPr>
          <p:cNvSpPr/>
          <p:nvPr/>
        </p:nvSpPr>
        <p:spPr>
          <a:xfrm>
            <a:off x="9840660" y="4192399"/>
            <a:ext cx="1828800" cy="771787"/>
          </a:xfrm>
          <a:prstGeom prst="round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FF795A6-D376-453A-A277-8A8D3F27E28E}"/>
              </a:ext>
            </a:extLst>
          </p:cNvPr>
          <p:cNvSpPr/>
          <p:nvPr/>
        </p:nvSpPr>
        <p:spPr>
          <a:xfrm>
            <a:off x="7486676" y="3301873"/>
            <a:ext cx="4182784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32" name="Up Arrow 10">
            <a:extLst>
              <a:ext uri="{FF2B5EF4-FFF2-40B4-BE49-F238E27FC236}">
                <a16:creationId xmlns:a16="http://schemas.microsoft.com/office/drawing/2014/main" id="{E1A389EB-BBC6-4B8E-810F-A0D4A178D4BB}"/>
              </a:ext>
            </a:extLst>
          </p:cNvPr>
          <p:cNvSpPr/>
          <p:nvPr/>
        </p:nvSpPr>
        <p:spPr>
          <a:xfrm rot="5400000">
            <a:off x="9686776" y="424691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C2E753F2-BEB5-4C4A-AEDC-FA5ACD0D966C}"/>
              </a:ext>
            </a:extLst>
          </p:cNvPr>
          <p:cNvSpPr/>
          <p:nvPr/>
        </p:nvSpPr>
        <p:spPr>
          <a:xfrm>
            <a:off x="7714349" y="55019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FEC2E4AB-6521-481F-ADFC-4964E1CACE33}"/>
              </a:ext>
            </a:extLst>
          </p:cNvPr>
          <p:cNvSpPr/>
          <p:nvPr/>
        </p:nvSpPr>
        <p:spPr>
          <a:xfrm>
            <a:off x="10068333" y="5484982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5" name="Up Arrow 20">
            <a:extLst>
              <a:ext uri="{FF2B5EF4-FFF2-40B4-BE49-F238E27FC236}">
                <a16:creationId xmlns:a16="http://schemas.microsoft.com/office/drawing/2014/main" id="{2A061AF9-629F-47D4-9B2F-43A12A96C8D4}"/>
              </a:ext>
            </a:extLst>
          </p:cNvPr>
          <p:cNvSpPr/>
          <p:nvPr/>
        </p:nvSpPr>
        <p:spPr>
          <a:xfrm>
            <a:off x="8339147" y="4967212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21">
            <a:extLst>
              <a:ext uri="{FF2B5EF4-FFF2-40B4-BE49-F238E27FC236}">
                <a16:creationId xmlns:a16="http://schemas.microsoft.com/office/drawing/2014/main" id="{B4824F15-F0E0-4962-BA25-1063D7AD58E5}"/>
              </a:ext>
            </a:extLst>
          </p:cNvPr>
          <p:cNvSpPr/>
          <p:nvPr/>
        </p:nvSpPr>
        <p:spPr>
          <a:xfrm rot="10800000">
            <a:off x="10693704" y="496418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976"/>
          </a:xfrm>
        </p:spPr>
        <p:txBody>
          <a:bodyPr/>
          <a:lstStyle/>
          <a:p>
            <a:r>
              <a:rPr lang="en-US" dirty="0"/>
              <a:t>If multiple combinations are possible, keep them separate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071EB096-6C5A-4742-AB6E-310B48A5462D}"/>
              </a:ext>
            </a:extLst>
          </p:cNvPr>
          <p:cNvSpPr/>
          <p:nvPr/>
        </p:nvSpPr>
        <p:spPr>
          <a:xfrm>
            <a:off x="2870818" y="3270985"/>
            <a:ext cx="1828800" cy="77178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Input Module 1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F97D33A-496D-415C-9003-D9090F872DE8}"/>
              </a:ext>
            </a:extLst>
          </p:cNvPr>
          <p:cNvSpPr/>
          <p:nvPr/>
        </p:nvSpPr>
        <p:spPr>
          <a:xfrm>
            <a:off x="5240159" y="3249742"/>
            <a:ext cx="1828800" cy="77178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AC7AE688-9FA1-4E17-8726-8DE82A9C07BB}"/>
              </a:ext>
            </a:extLst>
          </p:cNvPr>
          <p:cNvSpPr/>
          <p:nvPr/>
        </p:nvSpPr>
        <p:spPr>
          <a:xfrm>
            <a:off x="7492380" y="3249740"/>
            <a:ext cx="1828800" cy="1695439"/>
          </a:xfrm>
          <a:prstGeom prst="round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Engine Module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75EFA03-0F68-4E83-A963-597CBB5A67DF}"/>
              </a:ext>
            </a:extLst>
          </p:cNvPr>
          <p:cNvSpPr/>
          <p:nvPr/>
        </p:nvSpPr>
        <p:spPr>
          <a:xfrm>
            <a:off x="2870819" y="2359213"/>
            <a:ext cx="6450362" cy="77178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9" name="Up Arrow 10">
            <a:extLst>
              <a:ext uri="{FF2B5EF4-FFF2-40B4-BE49-F238E27FC236}">
                <a16:creationId xmlns:a16="http://schemas.microsoft.com/office/drawing/2014/main" id="{2607A99D-61B4-467E-BBED-0AA7D97CB935}"/>
              </a:ext>
            </a:extLst>
          </p:cNvPr>
          <p:cNvSpPr/>
          <p:nvPr/>
        </p:nvSpPr>
        <p:spPr>
          <a:xfrm rot="5400000">
            <a:off x="4998140" y="329984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0E59BB9-204E-4888-8718-CEF2A224153E}"/>
              </a:ext>
            </a:extLst>
          </p:cNvPr>
          <p:cNvSpPr/>
          <p:nvPr/>
        </p:nvSpPr>
        <p:spPr>
          <a:xfrm>
            <a:off x="3015770" y="5428244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09B02587-D073-4F9A-BCEA-01621FBAE694}"/>
              </a:ext>
            </a:extLst>
          </p:cNvPr>
          <p:cNvSpPr/>
          <p:nvPr/>
        </p:nvSpPr>
        <p:spPr>
          <a:xfrm>
            <a:off x="7802777" y="5428244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24" name="Up Arrow 21">
            <a:extLst>
              <a:ext uri="{FF2B5EF4-FFF2-40B4-BE49-F238E27FC236}">
                <a16:creationId xmlns:a16="http://schemas.microsoft.com/office/drawing/2014/main" id="{D68BCC7F-FC49-40A6-AF7A-82C4B8783470}"/>
              </a:ext>
            </a:extLst>
          </p:cNvPr>
          <p:cNvSpPr/>
          <p:nvPr/>
        </p:nvSpPr>
        <p:spPr>
          <a:xfrm rot="10800000">
            <a:off x="8328008" y="494517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10">
            <a:extLst>
              <a:ext uri="{FF2B5EF4-FFF2-40B4-BE49-F238E27FC236}">
                <a16:creationId xmlns:a16="http://schemas.microsoft.com/office/drawing/2014/main" id="{62E99CE7-AF3E-42A9-AE95-2940A292B10F}"/>
              </a:ext>
            </a:extLst>
          </p:cNvPr>
          <p:cNvSpPr/>
          <p:nvPr/>
        </p:nvSpPr>
        <p:spPr>
          <a:xfrm rot="5400000">
            <a:off x="7283566" y="3295192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5F9D93CA-5471-4B44-8022-3A33A0500774}"/>
              </a:ext>
            </a:extLst>
          </p:cNvPr>
          <p:cNvSpPr/>
          <p:nvPr/>
        </p:nvSpPr>
        <p:spPr>
          <a:xfrm>
            <a:off x="2870818" y="4182757"/>
            <a:ext cx="1828800" cy="77178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Module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D20B955E-401A-41B9-9004-48A1813E3081}"/>
              </a:ext>
            </a:extLst>
          </p:cNvPr>
          <p:cNvSpPr/>
          <p:nvPr/>
        </p:nvSpPr>
        <p:spPr>
          <a:xfrm>
            <a:off x="5239572" y="4173392"/>
            <a:ext cx="1828800" cy="77178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 Module 1</a:t>
            </a:r>
          </a:p>
        </p:txBody>
      </p:sp>
      <p:sp>
        <p:nvSpPr>
          <p:cNvPr id="38" name="Up Arrow 10">
            <a:extLst>
              <a:ext uri="{FF2B5EF4-FFF2-40B4-BE49-F238E27FC236}">
                <a16:creationId xmlns:a16="http://schemas.microsoft.com/office/drawing/2014/main" id="{2B8028AC-31B2-41C6-A80D-4CCB0186F900}"/>
              </a:ext>
            </a:extLst>
          </p:cNvPr>
          <p:cNvSpPr/>
          <p:nvPr/>
        </p:nvSpPr>
        <p:spPr>
          <a:xfrm rot="5400000">
            <a:off x="4957510" y="4236985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10">
            <a:extLst>
              <a:ext uri="{FF2B5EF4-FFF2-40B4-BE49-F238E27FC236}">
                <a16:creationId xmlns:a16="http://schemas.microsoft.com/office/drawing/2014/main" id="{C5974021-8BB8-476F-B8E2-B6D02DC8B34F}"/>
              </a:ext>
            </a:extLst>
          </p:cNvPr>
          <p:cNvSpPr/>
          <p:nvPr/>
        </p:nvSpPr>
        <p:spPr>
          <a:xfrm rot="5400000">
            <a:off x="7283566" y="4246210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0">
            <a:extLst>
              <a:ext uri="{FF2B5EF4-FFF2-40B4-BE49-F238E27FC236}">
                <a16:creationId xmlns:a16="http://schemas.microsoft.com/office/drawing/2014/main" id="{A68F2FA6-0C89-4906-9937-FED90954453C}"/>
              </a:ext>
            </a:extLst>
          </p:cNvPr>
          <p:cNvSpPr/>
          <p:nvPr/>
        </p:nvSpPr>
        <p:spPr>
          <a:xfrm>
            <a:off x="3576662" y="494517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multiple configurations are possible, consider keeping them separate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751644468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</TotalTime>
  <Words>363</Words>
  <Application>Microsoft Office PowerPoint</Application>
  <PresentationFormat>Widescreen</PresentationFormat>
  <Paragraphs>74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What Should be a Module</vt:lpstr>
      <vt:lpstr>What Should be a Module</vt:lpstr>
      <vt:lpstr>How many modules?</vt:lpstr>
      <vt:lpstr>How many modules?</vt:lpstr>
      <vt:lpstr>How many modules?</vt:lpstr>
      <vt:lpstr>PowerPoint Presentation</vt:lpstr>
      <vt:lpstr>DCAF Project Templates</vt:lpstr>
      <vt:lpstr>Running the Configuration</vt:lpstr>
      <vt:lpstr>Coding outside DCAF</vt:lpstr>
      <vt:lpstr>Coding outside DCAF - CVT</vt:lpstr>
      <vt:lpstr>Coding outside DCAF - CVT</vt:lpstr>
      <vt:lpstr>Coding outside DCAF - CVT</vt:lpstr>
      <vt:lpstr>PowerPoint Presentation</vt:lpstr>
      <vt:lpstr>Shared Memory 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33</cp:revision>
  <dcterms:created xsi:type="dcterms:W3CDTF">2018-06-06T23:10:19Z</dcterms:created>
  <dcterms:modified xsi:type="dcterms:W3CDTF">2018-06-27T17:57:30Z</dcterms:modified>
</cp:coreProperties>
</file>