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1"/>
  </p:notesMasterIdLst>
  <p:sldIdLst>
    <p:sldId id="259" r:id="rId2"/>
    <p:sldId id="257" r:id="rId3"/>
    <p:sldId id="376" r:id="rId4"/>
    <p:sldId id="325" r:id="rId5"/>
    <p:sldId id="382" r:id="rId6"/>
    <p:sldId id="383" r:id="rId7"/>
    <p:sldId id="385" r:id="rId8"/>
    <p:sldId id="386" r:id="rId9"/>
    <p:sldId id="387" r:id="rId10"/>
    <p:sldId id="388" r:id="rId11"/>
    <p:sldId id="389" r:id="rId12"/>
    <p:sldId id="394" r:id="rId13"/>
    <p:sldId id="390" r:id="rId14"/>
    <p:sldId id="391" r:id="rId15"/>
    <p:sldId id="392" r:id="rId16"/>
    <p:sldId id="393" r:id="rId17"/>
    <p:sldId id="381" r:id="rId18"/>
    <p:sldId id="380" r:id="rId19"/>
    <p:sldId id="384" r:id="rId20"/>
  </p:sldIdLst>
  <p:sldSz cx="12192000" cy="6858000"/>
  <p:notesSz cx="6858000" cy="9144000"/>
  <p:defaultTextStyle>
    <a:defPPr>
      <a:defRPr lang="en-US"/>
    </a:defPPr>
    <a:lvl1pPr marL="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on Perez Santa Maria" initials="SPSM" lastIdx="1" clrIdx="0">
    <p:extLst>
      <p:ext uri="{19B8F6BF-5375-455C-9EA6-DF929625EA0E}">
        <p15:presenceInfo xmlns:p15="http://schemas.microsoft.com/office/powerpoint/2012/main" userId="S-1-5-21-4170831575-233351449-3708798867-5109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000" autoAdjust="0"/>
  </p:normalViewPr>
  <p:slideViewPr>
    <p:cSldViewPr snapToGrid="0">
      <p:cViewPr varScale="1">
        <p:scale>
          <a:sx n="79" d="100"/>
          <a:sy n="79" d="100"/>
        </p:scale>
        <p:origin x="11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8T15:46:19.292" idx="1">
    <p:pos x="6641" y="1179"/>
    <p:text>add image here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FD1DD-1EDF-4341-AE12-9015BA74AB77}" type="datetimeFigureOut">
              <a:rPr lang="en-US" smtClean="0"/>
              <a:t>2018-06-27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1AA9A-826B-4D28-AD84-680069117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94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E71CD-9786-4621-AA97-B53C62C3E5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2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E71CD-9786-4621-AA97-B53C62C3E5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65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E71CD-9786-4621-AA97-B53C62C3E5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16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3196" y="2985870"/>
            <a:ext cx="3657600" cy="8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345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008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976107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591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9753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365760"/>
            <a:ext cx="3972224" cy="54939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67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350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93557" y="403084"/>
            <a:ext cx="3978443" cy="578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380990" indent="-380990" algn="ctr">
              <a:buFont typeface="Arial" charset="0"/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7491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91781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7299"/>
            <a:ext cx="10981268" cy="20728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7536"/>
            <a:ext cx="12192000" cy="276013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7342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27706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770652"/>
            <a:ext cx="12192000" cy="408734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80657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4643"/>
            <a:ext cx="10981268" cy="25684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88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027056"/>
            <a:ext cx="12192000" cy="2830944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2192000" cy="40270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4328160"/>
            <a:ext cx="10981268" cy="16994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121917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828754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2438339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16400" y="4788439"/>
            <a:ext cx="3708400" cy="334564"/>
          </a:xfrm>
        </p:spPr>
        <p:txBody>
          <a:bodyPr anchor="ctr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085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6145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0818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A9674-0AB4-4110-9669-8740B56FB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A9E2A-FED5-446D-9C4B-31D61CA75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E141C-1E09-4818-A6C9-F5A950552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AB28-8CF8-4FDA-851D-B8A8B08C8597}" type="datetimeFigureOut">
              <a:rPr lang="en-US" smtClean="0"/>
              <a:t>2018-06-27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D1B63-2A39-45CF-8A6A-5BCEDB9E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C780F-2456-4B46-96D6-E5D7C1C5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D59F-6012-417E-BE74-CF21C5E8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44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16124089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783078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815167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3963393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727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2901"/>
            <a:ext cx="10972800" cy="110371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463547"/>
            <a:ext cx="10972800" cy="443347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34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366520"/>
            <a:ext cx="10972800" cy="42792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975360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1366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9335"/>
            <a:ext cx="10972800" cy="1097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833542"/>
            <a:ext cx="10972800" cy="399822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1446615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701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5367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09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10134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-11475"/>
            <a:ext cx="4572000" cy="68694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166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975360"/>
            <a:ext cx="10972800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937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243834" marR="0" indent="-243834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243834" algn="l"/>
        </a:tabLst>
        <a:defRPr lang="en-US" sz="2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609585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2133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975336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867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1219170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/>
        <a:buNone/>
        <a:defRPr sz="2133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Control and Automation Framework (DCAF)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Static Modules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Benjamin </a:t>
            </a:r>
            <a:r>
              <a:rPr lang="en-US" dirty="0" err="1"/>
              <a:t>Celis</a:t>
            </a:r>
            <a:r>
              <a:rPr lang="en-US" dirty="0"/>
              <a:t>, Mathew Pollock, Simon Perez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97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Module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lvl="2"/>
            <a:r>
              <a:rPr lang="en-US" dirty="0"/>
              <a:t>Create the Module from the Static Module Sample Project</a:t>
            </a:r>
          </a:p>
          <a:p>
            <a:pPr lvl="3"/>
            <a:r>
              <a:rPr lang="en-US" dirty="0"/>
              <a:t>Define the Channels</a:t>
            </a:r>
          </a:p>
          <a:p>
            <a:pPr lvl="2"/>
            <a:r>
              <a:rPr lang="en-US" dirty="0"/>
              <a:t>Add Parameters to set desired keys.vi (optional)</a:t>
            </a:r>
          </a:p>
          <a:p>
            <a:pPr lvl="2"/>
            <a:r>
              <a:rPr lang="en-US" dirty="0"/>
              <a:t>Handle initialization (optional)</a:t>
            </a:r>
          </a:p>
          <a:p>
            <a:pPr lvl="3"/>
            <a:r>
              <a:rPr lang="en-US" dirty="0"/>
              <a:t> Handle initialization of references, sessions, parameters</a:t>
            </a:r>
          </a:p>
          <a:p>
            <a:pPr lvl="3"/>
            <a:r>
              <a:rPr lang="en-US" dirty="0"/>
              <a:t>Pass References into Runtime class if necessary, modify object to allow this</a:t>
            </a:r>
          </a:p>
          <a:p>
            <a:pPr lvl="2"/>
            <a:r>
              <a:rPr lang="en-US" dirty="0"/>
              <a:t>Implement the Input, Processing, and/or Output Methods as needed</a:t>
            </a:r>
          </a:p>
          <a:p>
            <a:pPr lvl="3"/>
            <a:r>
              <a:rPr lang="en-US" dirty="0"/>
              <a:t>Modify user process.vi to contain references or the Runtime class if needed and process.vi to pass data necessary to `user process.vi`</a:t>
            </a:r>
          </a:p>
          <a:p>
            <a:pPr lvl="3"/>
            <a:r>
              <a:rPr lang="en-US" dirty="0"/>
              <a:t>Add Processing code to `user process.vi`</a:t>
            </a:r>
          </a:p>
          <a:p>
            <a:pPr lvl="3"/>
            <a:r>
              <a:rPr lang="en-US" dirty="0"/>
              <a:t>Add code to input.vi to pass necessary sessions or config data to user input.vi</a:t>
            </a:r>
          </a:p>
          <a:p>
            <a:pPr lvl="3"/>
            <a:r>
              <a:rPr lang="en-US" dirty="0"/>
              <a:t>Add input code to `user input.vi`.</a:t>
            </a:r>
          </a:p>
          <a:p>
            <a:pPr lvl="3"/>
            <a:r>
              <a:rPr lang="en-US" dirty="0"/>
              <a:t>Repeat for output</a:t>
            </a:r>
          </a:p>
          <a:p>
            <a:pPr lvl="2"/>
            <a:r>
              <a:rPr lang="en-US" dirty="0"/>
              <a:t>Programming Considerations for Run-State Methods</a:t>
            </a:r>
          </a:p>
          <a:p>
            <a:pPr lvl="3"/>
            <a:r>
              <a:rPr lang="en-US" dirty="0"/>
              <a:t>Determinism</a:t>
            </a:r>
          </a:p>
          <a:p>
            <a:pPr lvl="3"/>
            <a:r>
              <a:rPr lang="en-US" dirty="0"/>
              <a:t>Non-blocking execution</a:t>
            </a:r>
          </a:p>
          <a:p>
            <a:pPr lvl="2"/>
            <a:r>
              <a:rPr lang="en-US" dirty="0"/>
              <a:t>Specifying other properties</a:t>
            </a:r>
          </a:p>
          <a:p>
            <a:pPr lvl="2"/>
            <a:r>
              <a:rPr lang="en-US" dirty="0"/>
              <a:t>Testing and validation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673D65-56B4-4C8E-BEA6-451099666C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Create the Module from the Template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9AEF5D-B35F-4D7F-B547-B812D37ADE36}"/>
              </a:ext>
            </a:extLst>
          </p:cNvPr>
          <p:cNvSpPr/>
          <p:nvPr/>
        </p:nvSpPr>
        <p:spPr>
          <a:xfrm>
            <a:off x="1681018" y="1690688"/>
            <a:ext cx="3990109" cy="66458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18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Module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lvl="2"/>
            <a:r>
              <a:rPr lang="en-US" dirty="0"/>
              <a:t>Create the Module from the Static Module Sample Project</a:t>
            </a:r>
          </a:p>
          <a:p>
            <a:pPr lvl="3"/>
            <a:r>
              <a:rPr lang="en-US" dirty="0"/>
              <a:t>Define the Channels</a:t>
            </a:r>
          </a:p>
          <a:p>
            <a:pPr lvl="2"/>
            <a:r>
              <a:rPr lang="en-US" dirty="0"/>
              <a:t>Add Parameters to set desired keys.vi (optional)</a:t>
            </a:r>
          </a:p>
          <a:p>
            <a:pPr lvl="2"/>
            <a:r>
              <a:rPr lang="en-US" dirty="0"/>
              <a:t>Handle initialization (optional)</a:t>
            </a:r>
          </a:p>
          <a:p>
            <a:pPr lvl="3"/>
            <a:r>
              <a:rPr lang="en-US" dirty="0"/>
              <a:t> Handle initialization of references, sessions, parameters</a:t>
            </a:r>
          </a:p>
          <a:p>
            <a:pPr lvl="3"/>
            <a:r>
              <a:rPr lang="en-US" dirty="0"/>
              <a:t>Pass References into Runtime class if necessary, modify object to allow this</a:t>
            </a:r>
          </a:p>
          <a:p>
            <a:pPr lvl="2"/>
            <a:r>
              <a:rPr lang="en-US" dirty="0"/>
              <a:t>Implement the Input, Processing, and/or Output Methods as needed</a:t>
            </a:r>
          </a:p>
          <a:p>
            <a:pPr lvl="3"/>
            <a:r>
              <a:rPr lang="en-US" dirty="0"/>
              <a:t>Modify user process.vi to contain references or the Runtime class if needed and process.vi to pass data necessary to `user process.vi`</a:t>
            </a:r>
          </a:p>
          <a:p>
            <a:pPr lvl="3"/>
            <a:r>
              <a:rPr lang="en-US" dirty="0"/>
              <a:t>Add Processing code to `user process.vi`</a:t>
            </a:r>
          </a:p>
          <a:p>
            <a:pPr lvl="3"/>
            <a:r>
              <a:rPr lang="en-US" dirty="0"/>
              <a:t>Add code to input.vi to pass necessary sessions or config data to user input.vi</a:t>
            </a:r>
          </a:p>
          <a:p>
            <a:pPr lvl="3"/>
            <a:r>
              <a:rPr lang="en-US" dirty="0"/>
              <a:t>Add input code to `user input.vi`.</a:t>
            </a:r>
          </a:p>
          <a:p>
            <a:pPr lvl="3"/>
            <a:r>
              <a:rPr lang="en-US" dirty="0"/>
              <a:t>Repeat for output</a:t>
            </a:r>
          </a:p>
          <a:p>
            <a:pPr lvl="2"/>
            <a:r>
              <a:rPr lang="en-US" dirty="0"/>
              <a:t>Programming Considerations for Run-State Methods</a:t>
            </a:r>
          </a:p>
          <a:p>
            <a:pPr lvl="3"/>
            <a:r>
              <a:rPr lang="en-US" dirty="0"/>
              <a:t>Determinism</a:t>
            </a:r>
          </a:p>
          <a:p>
            <a:pPr lvl="3"/>
            <a:r>
              <a:rPr lang="en-US" dirty="0"/>
              <a:t>Non-blocking execution</a:t>
            </a:r>
          </a:p>
          <a:p>
            <a:pPr lvl="2"/>
            <a:r>
              <a:rPr lang="en-US" dirty="0"/>
              <a:t>Specifying other properties</a:t>
            </a:r>
          </a:p>
          <a:p>
            <a:pPr lvl="2"/>
            <a:r>
              <a:rPr lang="en-US" dirty="0"/>
              <a:t>Testing and validation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673D65-56B4-4C8E-BEA6-451099666C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Set up the configuration that can be saved and loaded on initiation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File Path</a:t>
            </a:r>
          </a:p>
          <a:p>
            <a:pPr lvl="1"/>
            <a:r>
              <a:rPr lang="en-US" dirty="0"/>
              <a:t>Network address</a:t>
            </a:r>
          </a:p>
          <a:p>
            <a:pPr lvl="1"/>
            <a:r>
              <a:rPr lang="en-US" dirty="0"/>
              <a:t>Data encoding</a:t>
            </a:r>
          </a:p>
          <a:p>
            <a:r>
              <a:rPr lang="en-US" dirty="0"/>
              <a:t>Avoid directly modifying the UI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9AEF5D-B35F-4D7F-B547-B812D37ADE36}"/>
              </a:ext>
            </a:extLst>
          </p:cNvPr>
          <p:cNvSpPr/>
          <p:nvPr/>
        </p:nvSpPr>
        <p:spPr>
          <a:xfrm>
            <a:off x="1681018" y="2355707"/>
            <a:ext cx="3990109" cy="18429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41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Module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/>
              <a:t>To add a Key Value Pair, modify the </a:t>
            </a:r>
            <a:r>
              <a:rPr lang="en-US" i="1" dirty="0"/>
              <a:t>get desired keys.vi</a:t>
            </a:r>
          </a:p>
          <a:p>
            <a:pPr lvl="2"/>
            <a:r>
              <a:rPr lang="en-US" dirty="0"/>
              <a:t>Modify the </a:t>
            </a:r>
            <a:r>
              <a:rPr lang="en-US" i="1" dirty="0"/>
              <a:t>Apply Key Value Pairs.vi </a:t>
            </a:r>
            <a:r>
              <a:rPr lang="en-US" dirty="0"/>
              <a:t>to do something with the data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95C56EE-3EC5-4DF7-A010-F30B65F107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3211843"/>
            <a:ext cx="5389563" cy="72800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7A9847-9319-4258-855D-A2A51928F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35" y="3347777"/>
            <a:ext cx="6492219" cy="283282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EEA8F75-5BDB-4B34-9B9B-2B5D62E7D8D0}"/>
              </a:ext>
            </a:extLst>
          </p:cNvPr>
          <p:cNvSpPr/>
          <p:nvPr/>
        </p:nvSpPr>
        <p:spPr>
          <a:xfrm>
            <a:off x="2029691" y="4489159"/>
            <a:ext cx="2481349" cy="44210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87A441-0558-446C-ADAB-53A27A7E5576}"/>
              </a:ext>
            </a:extLst>
          </p:cNvPr>
          <p:cNvSpPr/>
          <p:nvPr/>
        </p:nvSpPr>
        <p:spPr>
          <a:xfrm>
            <a:off x="6863819" y="4489158"/>
            <a:ext cx="829333" cy="44210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73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Module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lvl="2"/>
            <a:r>
              <a:rPr lang="en-US" dirty="0"/>
              <a:t>Create the Module from the Static Module Sample Project</a:t>
            </a:r>
          </a:p>
          <a:p>
            <a:pPr lvl="3"/>
            <a:r>
              <a:rPr lang="en-US" dirty="0"/>
              <a:t>Define the Channels</a:t>
            </a:r>
          </a:p>
          <a:p>
            <a:pPr lvl="2"/>
            <a:r>
              <a:rPr lang="en-US" dirty="0"/>
              <a:t>Add Parameters to set desired keys.vi (optional)</a:t>
            </a:r>
          </a:p>
          <a:p>
            <a:pPr lvl="2"/>
            <a:r>
              <a:rPr lang="en-US" dirty="0"/>
              <a:t>Handle initialization (optional)</a:t>
            </a:r>
          </a:p>
          <a:p>
            <a:pPr lvl="3"/>
            <a:r>
              <a:rPr lang="en-US" dirty="0"/>
              <a:t> Handle initialization of references, sessions, parameters</a:t>
            </a:r>
          </a:p>
          <a:p>
            <a:pPr lvl="3"/>
            <a:r>
              <a:rPr lang="en-US" dirty="0"/>
              <a:t>Pass References into Runtime class if necessary, modify object to allow this</a:t>
            </a:r>
          </a:p>
          <a:p>
            <a:pPr lvl="2"/>
            <a:r>
              <a:rPr lang="en-US" dirty="0"/>
              <a:t>Implement the Input, Processing, and/or Output Methods as needed</a:t>
            </a:r>
          </a:p>
          <a:p>
            <a:pPr lvl="3"/>
            <a:r>
              <a:rPr lang="en-US" dirty="0"/>
              <a:t>Modify user process.vi to contain references or the Runtime class if needed and process.vi to pass data necessary to `user process.vi`</a:t>
            </a:r>
          </a:p>
          <a:p>
            <a:pPr lvl="3"/>
            <a:r>
              <a:rPr lang="en-US" dirty="0"/>
              <a:t>Add Processing code to `user process.vi`</a:t>
            </a:r>
          </a:p>
          <a:p>
            <a:pPr lvl="3"/>
            <a:r>
              <a:rPr lang="en-US" dirty="0"/>
              <a:t>Add code to input.vi to pass necessary sessions or config data to user input.vi</a:t>
            </a:r>
          </a:p>
          <a:p>
            <a:pPr lvl="3"/>
            <a:r>
              <a:rPr lang="en-US" dirty="0"/>
              <a:t>Add input code to `user input.vi`.</a:t>
            </a:r>
          </a:p>
          <a:p>
            <a:pPr lvl="3"/>
            <a:r>
              <a:rPr lang="en-US" dirty="0"/>
              <a:t>Repeat for output</a:t>
            </a:r>
          </a:p>
          <a:p>
            <a:pPr lvl="2"/>
            <a:r>
              <a:rPr lang="en-US" dirty="0"/>
              <a:t>Programming Considerations for Run-State Methods</a:t>
            </a:r>
          </a:p>
          <a:p>
            <a:pPr lvl="3"/>
            <a:r>
              <a:rPr lang="en-US" dirty="0"/>
              <a:t>Determinism</a:t>
            </a:r>
          </a:p>
          <a:p>
            <a:pPr lvl="3"/>
            <a:r>
              <a:rPr lang="en-US" dirty="0"/>
              <a:t>Non-blocking execution</a:t>
            </a:r>
          </a:p>
          <a:p>
            <a:pPr lvl="2"/>
            <a:r>
              <a:rPr lang="en-US" dirty="0"/>
              <a:t>Specifying other properties</a:t>
            </a:r>
          </a:p>
          <a:p>
            <a:pPr lvl="2"/>
            <a:r>
              <a:rPr lang="en-US" dirty="0"/>
              <a:t>Testing and validation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673D65-56B4-4C8E-BEA6-451099666C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Write the Initialization</a:t>
            </a:r>
          </a:p>
          <a:p>
            <a:pPr lvl="1"/>
            <a:r>
              <a:rPr lang="en-US" dirty="0"/>
              <a:t>Requires modification of the </a:t>
            </a:r>
            <a:r>
              <a:rPr lang="en-US" i="1" dirty="0"/>
              <a:t>user init.vi</a:t>
            </a:r>
            <a:r>
              <a:rPr lang="en-US" dirty="0"/>
              <a:t> and maybe of the </a:t>
            </a:r>
            <a:r>
              <a:rPr lang="en-US" i="1" dirty="0"/>
              <a:t>init.vi</a:t>
            </a:r>
            <a:endParaRPr lang="en-US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9AEF5D-B35F-4D7F-B547-B812D37ADE36}"/>
              </a:ext>
            </a:extLst>
          </p:cNvPr>
          <p:cNvSpPr/>
          <p:nvPr/>
        </p:nvSpPr>
        <p:spPr>
          <a:xfrm>
            <a:off x="1727200" y="2558907"/>
            <a:ext cx="3990109" cy="67382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71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Static</a:t>
            </a:r>
            <a:r>
              <a:rPr lang="en-US" baseline="0" dirty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lvl="2"/>
            <a:r>
              <a:rPr lang="en-US" dirty="0"/>
              <a:t>Create the Module from the Static Module Sample Project</a:t>
            </a:r>
          </a:p>
          <a:p>
            <a:pPr lvl="3"/>
            <a:r>
              <a:rPr lang="en-US" dirty="0"/>
              <a:t>Define the Channels</a:t>
            </a:r>
          </a:p>
          <a:p>
            <a:pPr lvl="2"/>
            <a:r>
              <a:rPr lang="en-US" dirty="0"/>
              <a:t>Add Parameters to set desired keys.vi (optional)</a:t>
            </a:r>
          </a:p>
          <a:p>
            <a:pPr lvl="2"/>
            <a:r>
              <a:rPr lang="en-US" dirty="0"/>
              <a:t>Handle initialization (optional)</a:t>
            </a:r>
          </a:p>
          <a:p>
            <a:pPr lvl="3"/>
            <a:r>
              <a:rPr lang="en-US" dirty="0"/>
              <a:t> Handle initialization of references, sessions, parameters</a:t>
            </a:r>
          </a:p>
          <a:p>
            <a:pPr lvl="3"/>
            <a:r>
              <a:rPr lang="en-US" dirty="0"/>
              <a:t>Pass References into Runtime class if necessary, modify object to allow this</a:t>
            </a:r>
          </a:p>
          <a:p>
            <a:pPr lvl="2"/>
            <a:r>
              <a:rPr lang="en-US" dirty="0"/>
              <a:t>Implement the Input, Processing, and/or Output Methods as needed</a:t>
            </a:r>
          </a:p>
          <a:p>
            <a:pPr lvl="3"/>
            <a:r>
              <a:rPr lang="en-US" dirty="0"/>
              <a:t>Modify user process.vi to contain references or the Runtime class if needed and process.vi to pass data necessary to `user process.vi`</a:t>
            </a:r>
          </a:p>
          <a:p>
            <a:pPr lvl="3"/>
            <a:r>
              <a:rPr lang="en-US" dirty="0"/>
              <a:t>Add Processing code to `user process.vi`</a:t>
            </a:r>
          </a:p>
          <a:p>
            <a:pPr lvl="3"/>
            <a:r>
              <a:rPr lang="en-US" dirty="0"/>
              <a:t>Add code to input.vi to pass necessary sessions or config data to user input.vi</a:t>
            </a:r>
          </a:p>
          <a:p>
            <a:pPr lvl="3"/>
            <a:r>
              <a:rPr lang="en-US" dirty="0"/>
              <a:t>Add input code to `user input.vi`.</a:t>
            </a:r>
          </a:p>
          <a:p>
            <a:pPr lvl="3"/>
            <a:r>
              <a:rPr lang="en-US" dirty="0"/>
              <a:t>Repeat for output</a:t>
            </a:r>
          </a:p>
          <a:p>
            <a:pPr lvl="2"/>
            <a:r>
              <a:rPr lang="en-US" dirty="0"/>
              <a:t>Programming Considerations for Run-State Methods</a:t>
            </a:r>
          </a:p>
          <a:p>
            <a:pPr lvl="3"/>
            <a:r>
              <a:rPr lang="en-US" dirty="0"/>
              <a:t>Determinism</a:t>
            </a:r>
          </a:p>
          <a:p>
            <a:pPr lvl="3"/>
            <a:r>
              <a:rPr lang="en-US" dirty="0"/>
              <a:t>Non-blocking execution</a:t>
            </a:r>
          </a:p>
          <a:p>
            <a:pPr lvl="2"/>
            <a:r>
              <a:rPr lang="en-US" dirty="0"/>
              <a:t>Specifying other properties</a:t>
            </a:r>
          </a:p>
          <a:p>
            <a:pPr lvl="2"/>
            <a:r>
              <a:rPr lang="en-US" dirty="0"/>
              <a:t>Testing and validation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673D65-56B4-4C8E-BEA6-451099666C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Write the Initialization</a:t>
            </a:r>
          </a:p>
          <a:p>
            <a:pPr lvl="1"/>
            <a:r>
              <a:rPr lang="en-US" dirty="0"/>
              <a:t>Requires modification of the </a:t>
            </a:r>
            <a:r>
              <a:rPr lang="en-US" i="1" dirty="0"/>
              <a:t>user init.vi</a:t>
            </a:r>
            <a:r>
              <a:rPr lang="en-US" dirty="0"/>
              <a:t> and maybe of the </a:t>
            </a:r>
            <a:r>
              <a:rPr lang="en-US" i="1" dirty="0"/>
              <a:t>init.vi</a:t>
            </a:r>
            <a:endParaRPr lang="en-US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9AEF5D-B35F-4D7F-B547-B812D37ADE36}"/>
              </a:ext>
            </a:extLst>
          </p:cNvPr>
          <p:cNvSpPr/>
          <p:nvPr/>
        </p:nvSpPr>
        <p:spPr>
          <a:xfrm>
            <a:off x="1782618" y="3260871"/>
            <a:ext cx="3990109" cy="73847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1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Module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lvl="2"/>
            <a:r>
              <a:rPr lang="en-US" dirty="0"/>
              <a:t>Create the Module from the Static Module Sample Project</a:t>
            </a:r>
          </a:p>
          <a:p>
            <a:pPr lvl="3"/>
            <a:r>
              <a:rPr lang="en-US" dirty="0"/>
              <a:t>Define the Channels</a:t>
            </a:r>
          </a:p>
          <a:p>
            <a:pPr lvl="2"/>
            <a:r>
              <a:rPr lang="en-US" dirty="0"/>
              <a:t>Add Parameters to set desired keys.vi (optional)</a:t>
            </a:r>
          </a:p>
          <a:p>
            <a:pPr lvl="2"/>
            <a:r>
              <a:rPr lang="en-US" dirty="0"/>
              <a:t>Handle initialization (optional)</a:t>
            </a:r>
          </a:p>
          <a:p>
            <a:pPr lvl="3"/>
            <a:r>
              <a:rPr lang="en-US" dirty="0"/>
              <a:t> Handle initialization of references, sessions, parameters</a:t>
            </a:r>
          </a:p>
          <a:p>
            <a:pPr lvl="3"/>
            <a:r>
              <a:rPr lang="en-US" dirty="0"/>
              <a:t>Pass References into Runtime class if necessary, modify object to allow this</a:t>
            </a:r>
          </a:p>
          <a:p>
            <a:pPr lvl="2"/>
            <a:r>
              <a:rPr lang="en-US" dirty="0"/>
              <a:t>Implement the Input, Processing, and/or Output Methods as needed</a:t>
            </a:r>
          </a:p>
          <a:p>
            <a:pPr lvl="3"/>
            <a:r>
              <a:rPr lang="en-US" dirty="0"/>
              <a:t>Modify user process.vi to contain references or the Runtime class if needed and process.vi to pass data necessary to `user process.vi`</a:t>
            </a:r>
          </a:p>
          <a:p>
            <a:pPr lvl="3"/>
            <a:r>
              <a:rPr lang="en-US" dirty="0"/>
              <a:t>Add Processing code to `user process.vi`</a:t>
            </a:r>
          </a:p>
          <a:p>
            <a:pPr lvl="3"/>
            <a:r>
              <a:rPr lang="en-US" dirty="0"/>
              <a:t>Add code to input.vi to pass necessary sessions or config data to user input.vi</a:t>
            </a:r>
          </a:p>
          <a:p>
            <a:pPr lvl="3"/>
            <a:r>
              <a:rPr lang="en-US" dirty="0"/>
              <a:t>Add input code to `user input.vi`.</a:t>
            </a:r>
          </a:p>
          <a:p>
            <a:pPr lvl="3"/>
            <a:r>
              <a:rPr lang="en-US" dirty="0"/>
              <a:t>Repeat for output</a:t>
            </a:r>
          </a:p>
          <a:p>
            <a:pPr lvl="2"/>
            <a:r>
              <a:rPr lang="en-US" dirty="0"/>
              <a:t>Programming Considerations for Run-State Methods</a:t>
            </a:r>
          </a:p>
          <a:p>
            <a:pPr lvl="3"/>
            <a:r>
              <a:rPr lang="en-US" dirty="0"/>
              <a:t>Determinism</a:t>
            </a:r>
          </a:p>
          <a:p>
            <a:pPr lvl="3"/>
            <a:r>
              <a:rPr lang="en-US" dirty="0"/>
              <a:t>Non-blocking execution</a:t>
            </a:r>
          </a:p>
          <a:p>
            <a:pPr lvl="2"/>
            <a:r>
              <a:rPr lang="en-US" dirty="0"/>
              <a:t>Specifying other properties</a:t>
            </a:r>
          </a:p>
          <a:p>
            <a:pPr lvl="2"/>
            <a:r>
              <a:rPr lang="en-US" dirty="0"/>
              <a:t>Testing and validation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673D65-56B4-4C8E-BEA6-451099666C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If the module requires configuration information, modify the </a:t>
            </a:r>
            <a:r>
              <a:rPr lang="en-US" i="1" dirty="0"/>
              <a:t>process.vi</a:t>
            </a:r>
            <a:r>
              <a:rPr lang="en-US" dirty="0"/>
              <a:t> to pass the </a:t>
            </a:r>
            <a:r>
              <a:rPr lang="en-US" i="1" dirty="0" err="1"/>
              <a:t>runtime.lvclass</a:t>
            </a:r>
            <a:r>
              <a:rPr lang="en-US" dirty="0"/>
              <a:t> into the </a:t>
            </a:r>
            <a:r>
              <a:rPr lang="en-US" i="1" dirty="0"/>
              <a:t>user process.vi</a:t>
            </a:r>
            <a:endParaRPr lang="en-US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9AEF5D-B35F-4D7F-B547-B812D37ADE36}"/>
              </a:ext>
            </a:extLst>
          </p:cNvPr>
          <p:cNvSpPr/>
          <p:nvPr/>
        </p:nvSpPr>
        <p:spPr>
          <a:xfrm>
            <a:off x="1782618" y="3260871"/>
            <a:ext cx="3990109" cy="73847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13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Module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lvl="2"/>
            <a:r>
              <a:rPr lang="en-US" dirty="0"/>
              <a:t>Create the Module from the Static Module Sample Project</a:t>
            </a:r>
          </a:p>
          <a:p>
            <a:pPr lvl="3"/>
            <a:r>
              <a:rPr lang="en-US" dirty="0"/>
              <a:t>Define the Channels</a:t>
            </a:r>
          </a:p>
          <a:p>
            <a:pPr lvl="2"/>
            <a:r>
              <a:rPr lang="en-US" dirty="0"/>
              <a:t>Add Parameters to set desired keys.vi (optional)</a:t>
            </a:r>
          </a:p>
          <a:p>
            <a:pPr lvl="2"/>
            <a:r>
              <a:rPr lang="en-US" dirty="0"/>
              <a:t>Handle initialization (optional)</a:t>
            </a:r>
          </a:p>
          <a:p>
            <a:pPr lvl="3"/>
            <a:r>
              <a:rPr lang="en-US" dirty="0"/>
              <a:t> Handle initialization of references, sessions, parameters</a:t>
            </a:r>
          </a:p>
          <a:p>
            <a:pPr lvl="3"/>
            <a:r>
              <a:rPr lang="en-US" dirty="0"/>
              <a:t>Pass References into Runtime class if necessary, modify object to allow this</a:t>
            </a:r>
          </a:p>
          <a:p>
            <a:pPr lvl="2"/>
            <a:r>
              <a:rPr lang="en-US" dirty="0"/>
              <a:t>Implement the Input, Processing, and/or Output Methods as needed</a:t>
            </a:r>
          </a:p>
          <a:p>
            <a:pPr lvl="3"/>
            <a:r>
              <a:rPr lang="en-US" dirty="0"/>
              <a:t>Modify user process.vi to contain references or the Runtime class if needed and process.vi to pass data necessary to `user process.vi`</a:t>
            </a:r>
          </a:p>
          <a:p>
            <a:pPr lvl="3"/>
            <a:r>
              <a:rPr lang="en-US" dirty="0"/>
              <a:t>Add Processing code to `user process.vi`</a:t>
            </a:r>
          </a:p>
          <a:p>
            <a:pPr lvl="3"/>
            <a:r>
              <a:rPr lang="en-US" dirty="0"/>
              <a:t>Add code to input.vi to pass necessary sessions or config data to user input.vi</a:t>
            </a:r>
          </a:p>
          <a:p>
            <a:pPr lvl="3"/>
            <a:r>
              <a:rPr lang="en-US" dirty="0"/>
              <a:t>Add input code to `user input.vi`.</a:t>
            </a:r>
          </a:p>
          <a:p>
            <a:pPr lvl="3"/>
            <a:r>
              <a:rPr lang="en-US" dirty="0"/>
              <a:t>Repeat for output</a:t>
            </a:r>
          </a:p>
          <a:p>
            <a:pPr lvl="2"/>
            <a:r>
              <a:rPr lang="en-US" dirty="0"/>
              <a:t>Programming Considerations for Run-State Methods</a:t>
            </a:r>
          </a:p>
          <a:p>
            <a:pPr lvl="3"/>
            <a:r>
              <a:rPr lang="en-US" dirty="0"/>
              <a:t>Determinism</a:t>
            </a:r>
          </a:p>
          <a:p>
            <a:pPr lvl="3"/>
            <a:r>
              <a:rPr lang="en-US" dirty="0"/>
              <a:t>Non-blocking execution</a:t>
            </a:r>
          </a:p>
          <a:p>
            <a:pPr lvl="2"/>
            <a:r>
              <a:rPr lang="en-US" dirty="0"/>
              <a:t>Specifying other properties</a:t>
            </a:r>
          </a:p>
          <a:p>
            <a:pPr lvl="2"/>
            <a:r>
              <a:rPr lang="en-US" dirty="0"/>
              <a:t>Testing and validation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673D65-56B4-4C8E-BEA6-451099666C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Write the Process, Input or Output functionality in the </a:t>
            </a:r>
            <a:r>
              <a:rPr lang="en-US" i="1" dirty="0"/>
              <a:t>user process.vi, user input.vi or user output.vi</a:t>
            </a:r>
            <a:endParaRPr lang="en-US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9AEF5D-B35F-4D7F-B547-B812D37ADE36}"/>
              </a:ext>
            </a:extLst>
          </p:cNvPr>
          <p:cNvSpPr/>
          <p:nvPr/>
        </p:nvSpPr>
        <p:spPr>
          <a:xfrm>
            <a:off x="1801091" y="4137891"/>
            <a:ext cx="3990109" cy="72043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02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  <a:r>
              <a:rPr lang="en-US" baseline="0" dirty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</a:t>
            </a:r>
            <a:r>
              <a:rPr lang="en-US" baseline="0" dirty="0"/>
              <a:t> Class:</a:t>
            </a:r>
          </a:p>
          <a:p>
            <a:pPr lvl="1"/>
            <a:r>
              <a:rPr lang="en-US" dirty="0"/>
              <a:t>Select module options (number of instances, allowable</a:t>
            </a:r>
            <a:r>
              <a:rPr lang="en-US" baseline="0" dirty="0"/>
              <a:t> targets)</a:t>
            </a:r>
          </a:p>
          <a:p>
            <a:pPr lvl="1"/>
            <a:r>
              <a:rPr lang="en-US" baseline="0" dirty="0"/>
              <a:t>Update validate.vi with validation rules</a:t>
            </a:r>
          </a:p>
          <a:p>
            <a:pPr lvl="1"/>
            <a:r>
              <a:rPr lang="en-US" baseline="0" dirty="0"/>
              <a:t>Update get default error list.vi</a:t>
            </a:r>
            <a:r>
              <a:rPr lang="en-US" dirty="0"/>
              <a:t> with </a:t>
            </a:r>
            <a:r>
              <a:rPr lang="en-US" baseline="0" dirty="0"/>
              <a:t>default error classifications</a:t>
            </a:r>
          </a:p>
          <a:p>
            <a:pPr lvl="0"/>
            <a:r>
              <a:rPr lang="en-US" dirty="0"/>
              <a:t>Editor Class:</a:t>
            </a:r>
          </a:p>
          <a:p>
            <a:pPr lvl="1"/>
            <a:r>
              <a:rPr lang="en-US" dirty="0"/>
              <a:t>Select module glyph</a:t>
            </a:r>
          </a:p>
          <a:p>
            <a:pPr lvl="0"/>
            <a:r>
              <a:rPr lang="en-US" dirty="0"/>
              <a:t>Runtime</a:t>
            </a:r>
          </a:p>
          <a:p>
            <a:pPr lvl="1"/>
            <a:r>
              <a:rPr lang="en-US" dirty="0"/>
              <a:t>Implement User Input.vi,</a:t>
            </a:r>
            <a:r>
              <a:rPr lang="en-US" baseline="0" dirty="0"/>
              <a:t> User Process.vi, and/or User Output.vi with custom logic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686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</a:t>
            </a:r>
            <a:r>
              <a:rPr lang="en-US" baseline="0" dirty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</a:t>
            </a:r>
            <a:r>
              <a:rPr lang="en-US" baseline="0" dirty="0"/>
              <a:t> Class:</a:t>
            </a:r>
          </a:p>
          <a:p>
            <a:pPr lvl="0"/>
            <a:r>
              <a:rPr lang="en-US" dirty="0"/>
              <a:t>Editor Class:</a:t>
            </a:r>
          </a:p>
          <a:p>
            <a:pPr lvl="0"/>
            <a:r>
              <a:rPr lang="en-US" dirty="0"/>
              <a:t>Runtime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969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0E1AE-D934-474A-9D90-8767BB641F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Excercise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54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C128-5203-4FD3-9016-F27C56293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1A5E9-65F0-4886-8010-57C400974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Static Module</a:t>
            </a:r>
          </a:p>
          <a:p>
            <a:r>
              <a:rPr lang="en-US" dirty="0"/>
              <a:t>When to create a Static module</a:t>
            </a:r>
          </a:p>
          <a:p>
            <a:r>
              <a:rPr lang="en-US" dirty="0"/>
              <a:t>Common Overrides</a:t>
            </a:r>
          </a:p>
          <a:p>
            <a:r>
              <a:rPr lang="en-US" dirty="0"/>
              <a:t>Exercise Module</a:t>
            </a:r>
          </a:p>
          <a:p>
            <a:r>
              <a:rPr lang="en-US" dirty="0"/>
              <a:t>Recruiting Modules ( ?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139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A86B4-7235-4685-A123-4B14DF62E2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are Static Modules?</a:t>
            </a:r>
          </a:p>
        </p:txBody>
      </p:sp>
    </p:spTree>
    <p:extLst>
      <p:ext uri="{BB962C8B-B14F-4D97-AF65-F5344CB8AC3E}">
        <p14:creationId xmlns:p14="http://schemas.microsoft.com/office/powerpoint/2010/main" val="2524145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  <a:r>
              <a:rPr lang="en-US" baseline="0" dirty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What information needs to be configurable? </a:t>
            </a:r>
          </a:p>
          <a:p>
            <a:pPr lvl="1"/>
            <a:r>
              <a:rPr lang="en-US" dirty="0"/>
              <a:t>Application specific modules will have a number of inputs and outputs that do not change. </a:t>
            </a:r>
          </a:p>
          <a:p>
            <a:pPr lvl="1"/>
            <a:r>
              <a:rPr lang="en-US" dirty="0"/>
              <a:t>Therefore, use the Static Module Template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3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  <a:r>
              <a:rPr lang="en-US" baseline="0" dirty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Template included with DCAF</a:t>
            </a:r>
          </a:p>
          <a:p>
            <a:pPr lvl="2"/>
            <a:r>
              <a:rPr lang="en-US" dirty="0"/>
              <a:t>Theoretically there is no underlying difference</a:t>
            </a:r>
          </a:p>
          <a:p>
            <a:pPr lvl="1"/>
            <a:r>
              <a:rPr lang="en-US" dirty="0"/>
              <a:t>Do not need to create the User Interface for the configuration</a:t>
            </a:r>
          </a:p>
          <a:p>
            <a:pPr lvl="1"/>
            <a:r>
              <a:rPr lang="en-US" dirty="0"/>
              <a:t>Only need to write the actual logic in specific User Override methods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FE74E-1E85-4C41-B247-53C2D34939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[image of a project with vi’s highlighted]</a:t>
            </a:r>
          </a:p>
        </p:txBody>
      </p:sp>
    </p:spTree>
    <p:extLst>
      <p:ext uri="{BB962C8B-B14F-4D97-AF65-F5344CB8AC3E}">
        <p14:creationId xmlns:p14="http://schemas.microsoft.com/office/powerpoint/2010/main" val="2330867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C06FF-F75A-4874-A39E-ECF57D097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to create Static Modules?</a:t>
            </a:r>
          </a:p>
        </p:txBody>
      </p:sp>
    </p:spTree>
    <p:extLst>
      <p:ext uri="{BB962C8B-B14F-4D97-AF65-F5344CB8AC3E}">
        <p14:creationId xmlns:p14="http://schemas.microsoft.com/office/powerpoint/2010/main" val="1722087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  <a:r>
              <a:rPr lang="en-US" baseline="0" dirty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Static Number of Inputs and Outputs</a:t>
            </a:r>
          </a:p>
          <a:p>
            <a:pPr lvl="1"/>
            <a:r>
              <a:rPr lang="en-US" dirty="0"/>
              <a:t>Common for Processing  Modules</a:t>
            </a:r>
          </a:p>
          <a:p>
            <a:pPr lvl="1"/>
            <a:r>
              <a:rPr lang="en-US" dirty="0"/>
              <a:t>Common for fixed application-specific logic</a:t>
            </a:r>
          </a:p>
          <a:p>
            <a:pPr lvl="1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C039C7-770A-4621-A175-EAE6E478C2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95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Static</a:t>
            </a:r>
            <a:r>
              <a:rPr lang="en-US" baseline="0" dirty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Create Project through Template</a:t>
            </a:r>
          </a:p>
          <a:p>
            <a:pPr lvl="1"/>
            <a:r>
              <a:rPr lang="en-US" dirty="0"/>
              <a:t>Creates 3 main classes:</a:t>
            </a:r>
          </a:p>
          <a:p>
            <a:pPr lvl="2"/>
            <a:r>
              <a:rPr lang="en-US" dirty="0" err="1"/>
              <a:t>ModuleName</a:t>
            </a:r>
            <a:r>
              <a:rPr lang="en-US" dirty="0"/>
              <a:t> </a:t>
            </a:r>
            <a:r>
              <a:rPr lang="en-US" dirty="0" err="1"/>
              <a:t>configuration.lvlclass</a:t>
            </a:r>
            <a:endParaRPr lang="en-US" dirty="0"/>
          </a:p>
          <a:p>
            <a:pPr lvl="2"/>
            <a:r>
              <a:rPr lang="en-US" dirty="0" err="1"/>
              <a:t>ModuleName</a:t>
            </a:r>
            <a:r>
              <a:rPr lang="en-US" dirty="0"/>
              <a:t> </a:t>
            </a:r>
            <a:r>
              <a:rPr lang="en-US" dirty="0" err="1"/>
              <a:t>editor.lvlclass</a:t>
            </a:r>
            <a:endParaRPr lang="en-US" dirty="0"/>
          </a:p>
          <a:p>
            <a:pPr lvl="2"/>
            <a:r>
              <a:rPr lang="en-US" dirty="0" err="1"/>
              <a:t>ModuleName</a:t>
            </a:r>
            <a:r>
              <a:rPr lang="en-US" dirty="0"/>
              <a:t> </a:t>
            </a:r>
            <a:r>
              <a:rPr lang="en-US" dirty="0" err="1"/>
              <a:t>runtime.lvlclass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023C72-96FA-498C-807E-B999BA3C78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1458516"/>
            <a:ext cx="5389563" cy="4234656"/>
          </a:xfrm>
        </p:spPr>
      </p:pic>
    </p:spTree>
    <p:extLst>
      <p:ext uri="{BB962C8B-B14F-4D97-AF65-F5344CB8AC3E}">
        <p14:creationId xmlns:p14="http://schemas.microsoft.com/office/powerpoint/2010/main" val="968655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Module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lvl="2"/>
            <a:r>
              <a:rPr lang="en-US" dirty="0"/>
              <a:t>Create the Module from the Static Module Sample Project</a:t>
            </a:r>
          </a:p>
          <a:p>
            <a:pPr lvl="3"/>
            <a:r>
              <a:rPr lang="en-US" dirty="0"/>
              <a:t>Define the Channels</a:t>
            </a:r>
          </a:p>
          <a:p>
            <a:pPr lvl="2"/>
            <a:r>
              <a:rPr lang="en-US" dirty="0"/>
              <a:t>Add Parameters to set desired keys.vi (optional)</a:t>
            </a:r>
          </a:p>
          <a:p>
            <a:pPr lvl="2"/>
            <a:r>
              <a:rPr lang="en-US" dirty="0"/>
              <a:t>Handle initialization (optional)</a:t>
            </a:r>
          </a:p>
          <a:p>
            <a:pPr lvl="3"/>
            <a:r>
              <a:rPr lang="en-US" dirty="0"/>
              <a:t> Handle initialization of references, sessions, parameters</a:t>
            </a:r>
          </a:p>
          <a:p>
            <a:pPr lvl="3"/>
            <a:r>
              <a:rPr lang="en-US" dirty="0"/>
              <a:t>Pass References into Runtime class if necessary, modify object to allow this</a:t>
            </a:r>
          </a:p>
          <a:p>
            <a:pPr lvl="2"/>
            <a:r>
              <a:rPr lang="en-US" dirty="0"/>
              <a:t>Implement the Input, Processing, and/or Output Methods as needed</a:t>
            </a:r>
          </a:p>
          <a:p>
            <a:pPr lvl="3"/>
            <a:r>
              <a:rPr lang="en-US" dirty="0"/>
              <a:t>Modify user process.vi to contain references or the Runtime class if needed and process.vi to pass data necessary to `user process.vi`</a:t>
            </a:r>
          </a:p>
          <a:p>
            <a:pPr lvl="3"/>
            <a:r>
              <a:rPr lang="en-US" dirty="0"/>
              <a:t>Add Processing code to `user process.vi`</a:t>
            </a:r>
          </a:p>
          <a:p>
            <a:pPr lvl="3"/>
            <a:r>
              <a:rPr lang="en-US" dirty="0"/>
              <a:t>Add code to input.vi to pass necessary sessions or config data to user input.vi</a:t>
            </a:r>
          </a:p>
          <a:p>
            <a:pPr lvl="3"/>
            <a:r>
              <a:rPr lang="en-US" dirty="0"/>
              <a:t>Add input code to `user input.vi`.</a:t>
            </a:r>
          </a:p>
          <a:p>
            <a:pPr lvl="3"/>
            <a:r>
              <a:rPr lang="en-US" dirty="0"/>
              <a:t>Repeat for output</a:t>
            </a:r>
          </a:p>
          <a:p>
            <a:pPr lvl="2"/>
            <a:r>
              <a:rPr lang="en-US" dirty="0"/>
              <a:t>Programming Considerations for Run-State Methods</a:t>
            </a:r>
          </a:p>
          <a:p>
            <a:pPr lvl="3"/>
            <a:r>
              <a:rPr lang="en-US" dirty="0"/>
              <a:t>Determinism</a:t>
            </a:r>
          </a:p>
          <a:p>
            <a:pPr lvl="3"/>
            <a:r>
              <a:rPr lang="en-US" dirty="0"/>
              <a:t>Non-blocking execution</a:t>
            </a:r>
          </a:p>
          <a:p>
            <a:pPr lvl="2"/>
            <a:r>
              <a:rPr lang="en-US" dirty="0"/>
              <a:t>Specifying other properties</a:t>
            </a:r>
          </a:p>
          <a:p>
            <a:pPr lvl="2"/>
            <a:r>
              <a:rPr lang="en-US" dirty="0"/>
              <a:t>Testing and validation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673D65-56B4-4C8E-BEA6-451099666C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Developer’s Guide Checklist</a:t>
            </a:r>
          </a:p>
        </p:txBody>
      </p:sp>
    </p:spTree>
    <p:extLst>
      <p:ext uri="{BB962C8B-B14F-4D97-AF65-F5344CB8AC3E}">
        <p14:creationId xmlns:p14="http://schemas.microsoft.com/office/powerpoint/2010/main" val="676911042"/>
      </p:ext>
    </p:extLst>
  </p:cSld>
  <p:clrMapOvr>
    <a:masterClrMapping/>
  </p:clrMapOvr>
</p:sld>
</file>

<file path=ppt/theme/theme1.xml><?xml version="1.0" encoding="utf-8"?>
<a:theme xmlns:a="http://schemas.openxmlformats.org/drawingml/2006/main" name="NIExTemplate">
  <a:themeElements>
    <a:clrScheme name="Corporate Colors Template">
      <a:dk1>
        <a:srgbClr val="000000"/>
      </a:dk1>
      <a:lt1>
        <a:srgbClr val="FFFFFF"/>
      </a:lt1>
      <a:dk2>
        <a:srgbClr val="0A60A3"/>
      </a:dk2>
      <a:lt2>
        <a:srgbClr val="F5F5F5"/>
      </a:lt2>
      <a:accent1>
        <a:srgbClr val="0A60A3"/>
      </a:accent1>
      <a:accent2>
        <a:srgbClr val="F15A22"/>
      </a:accent2>
      <a:accent3>
        <a:srgbClr val="009800"/>
      </a:accent3>
      <a:accent4>
        <a:srgbClr val="FEC313"/>
      </a:accent4>
      <a:accent5>
        <a:srgbClr val="86BCDD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IExTemplate" id="{0088F40F-6973-4826-BAFA-5E8278F50015}" vid="{40BD164D-DAC4-46E2-9B7C-B75B3A2258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NIExTemplate</Template>
  <TotalTime>53</TotalTime>
  <Words>1442</Words>
  <Application>Microsoft Office PowerPoint</Application>
  <PresentationFormat>Widescreen</PresentationFormat>
  <Paragraphs>192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Helvetica Neue Light</vt:lpstr>
      <vt:lpstr>Univers LT Std 45 Light</vt:lpstr>
      <vt:lpstr>Wingdings</vt:lpstr>
      <vt:lpstr>NIExTemplate</vt:lpstr>
      <vt:lpstr>Distributed Control and Automation Framework (DCAF)</vt:lpstr>
      <vt:lpstr>Agenda</vt:lpstr>
      <vt:lpstr>PowerPoint Presentation</vt:lpstr>
      <vt:lpstr>Static Module</vt:lpstr>
      <vt:lpstr>Static Module</vt:lpstr>
      <vt:lpstr>PowerPoint Presentation</vt:lpstr>
      <vt:lpstr>Static Module</vt:lpstr>
      <vt:lpstr>Creating a Static Module</vt:lpstr>
      <vt:lpstr>Static Module Checklist</vt:lpstr>
      <vt:lpstr>Static Module Checklist</vt:lpstr>
      <vt:lpstr>Static Module Checklist</vt:lpstr>
      <vt:lpstr>Static Module Checklist</vt:lpstr>
      <vt:lpstr>Static Module Checklist</vt:lpstr>
      <vt:lpstr>Creating a Static Module</vt:lpstr>
      <vt:lpstr>Static Module Checklist</vt:lpstr>
      <vt:lpstr>Static Module Checklist</vt:lpstr>
      <vt:lpstr>Static Module</vt:lpstr>
      <vt:lpstr>Dynamic Module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Celis</dc:creator>
  <cp:lastModifiedBy>Simon Perez Santa Maria</cp:lastModifiedBy>
  <cp:revision>25</cp:revision>
  <dcterms:created xsi:type="dcterms:W3CDTF">2018-06-06T23:12:26Z</dcterms:created>
  <dcterms:modified xsi:type="dcterms:W3CDTF">2018-06-27T17:58:55Z</dcterms:modified>
</cp:coreProperties>
</file>