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9"/>
  </p:notesMasterIdLst>
  <p:sldIdLst>
    <p:sldId id="259" r:id="rId2"/>
    <p:sldId id="257" r:id="rId3"/>
    <p:sldId id="362" r:id="rId4"/>
    <p:sldId id="364" r:id="rId5"/>
    <p:sldId id="365" r:id="rId6"/>
    <p:sldId id="374" r:id="rId7"/>
    <p:sldId id="376" r:id="rId8"/>
    <p:sldId id="363" r:id="rId9"/>
    <p:sldId id="291" r:id="rId10"/>
    <p:sldId id="300" r:id="rId11"/>
    <p:sldId id="366" r:id="rId12"/>
    <p:sldId id="377" r:id="rId13"/>
    <p:sldId id="368" r:id="rId14"/>
    <p:sldId id="369" r:id="rId15"/>
    <p:sldId id="370" r:id="rId16"/>
    <p:sldId id="373" r:id="rId17"/>
    <p:sldId id="3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00"/>
    <a:srgbClr val="00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7-16T20:29:13.1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5274 9108 2217 0,'0'0'63'0,"0"0"13"0,0 0-60 0,0 0-16 0,0 0 0 15,0 10 0-15,4-1 0 0,-1 0-16 0,1 4 3 0,-1-4 1 16,4 7-6-16,0-6-1 0,0 2 0 0,0 1 0 15,0-1 19-15,4 1-12 0,-4-1 12 0,4 1-10 16,-1-1 18-16,-3 1 4 0,7 3 1 0,-7-1 0 16,4 4-1-16,0 0 0 0,-4 3 0 0,0 3 0 15,3 3-12 1,-6 0 9-16,3 4-9 0,0 2 8 0,0 1-8 0,0 2 0 0,0 1 0 0,0 0 0 31,-3-1 0-31,3 1 0 0,-4-4 9 0,4 4-1 16,-3-7-8-16,3 1-12 0,0-1 4 0,0-3 0 15,-3-3-75-15,3 0-14 0,0 0-3 0</inkml:trace>
  <inkml:trace contextRef="#ctx0" brushRef="#br0" timeOffset="597.368">5817 9002 2352 0,'0'6'49'0,"0"3"11"15,0-2-48-15,0 2-12 0,4-3 0 0,-1 7 0 16,4-1 0-16,-3 1 0 0,7-1 9 0,-4 4-9 15,0 0 0-15,0-1 0 0,0 1 0 0,0 3 0 16,0 0 0-16,0 3-8 0,0-3 8 0,0 3-12 16,-3 3 12-16,-1-3 0 0,-3 6 0 0,0-3 0 15,0 0 0-15,4 3 8 0,-4 0-8 0,0 1 11 16,0-1-11-16,0 0 0 0,0-3 0 0,-4 3 0 16,4 1 0-16,0-4 8 0,0 0-8 0,0-3 0 0,4 0 0 0,-4-4 0 15,3-2 0-15</inkml:trace>
  <inkml:trace contextRef="#ctx0" brushRef="#br0" timeOffset="861.33">5500 9666 2716 0,'7'0'56'0,"3"0"14"0,5 4-56 16,6-1-14-16,-4 0 0 0,8 0 0 0,-4 0 0 0,7 0 0 0,-3 3 8 0,3-6-8 16,4 4-24-16,-4-8-8 0,8 4-2 0,-5-3 0 15,1-3-110-15,0 0-21 0,0 0-5 0</inkml:trace>
  <inkml:trace contextRef="#ctx0" brushRef="#br0" timeOffset="1517.691">6332 10011 2960 0,'0'0'62'0,"0"-6"13"15,-3 0-60-15,-1-1-15 0,1-2 0 0,3 0 0 16,0-1 35-16,0 1 4 0,3-1 1 0,1 1 0 16,-4-3-64-16,3-1-13 0,-3 0-3 0,4-5 0 15,-1 2 2-15,-3-6 0 0,4 0 0 0,-4 0 0 16,0-3 5-16,3-3 1 0,-3-4 0 0,0 1 0 15,0-3 32-15,0-4 9 0,4-3 1 0,-4 4 0 16,0-1-10-16,0 0 0 0,0 4 0 0,0-4 8 16,0 7 12-16,0-1 1 0,0 1 1 0,-4 6 0 15,4 0-9-15,-3 6-1 0,-1 0-1 0,4 4 0 16,-3 5-25-16,3 1-5 0,0 3-1 0,0 6 0 16,0 0 2-16,0 0 0 0,0 9 0 0,0 0 0 0,0 4 18 0,0 6-12 15,0 0 12-15,0 3-10 0,-4-1 10 0,4 1-13 0,0 0 5 16,0 0 8-16,0 0 0 0,0 0 0 0,0 3 0 0,4-6 0 15,-4-3 0-15,3-1 0 0,1-2 11 0,-1 0-11 16,5-7 16-16,-5 0-4 0,8-3 0 0,-4-3 0 16,7-3 16-16,0-3 4 0,0-4 0 0,4-2 0 0,-1-4-7 0,4-3-1 15,-3-3 0-15,3-3 0 16,0 3-14-16,1-3-10 0,-1 0 12 0,-4-3-12 16,5 0 8-1,-1 0-8-15,0-4 0 0,0 4 0 0,0 0 0 0,-3 3 0 0,3 0-12 0,0 3 3 16,-3 3 9-16,0 0 0 0,-1 6 0 0,1 1 0 15,-4 3 0-15,0 2-8 0,-3 4 8 0,3 3-8 0,-4 3 0 0,1 0 0 16,-4 7 0-16,4-1 0 16,-4 4 8-16,3 2 0 0,-3 1 0 0,-3 3 0 15,3 3 0-15,-4 0-8 0,1 0 8 0,-1 0-8 16,-3 3 8-16,4 0-8 0,-1 3 8 0,-3 0-8 0,4 1 8 16,-1-1 0-16,1 3 0 0,3-3 8 0,-3 4-8 15,3-4 9-15,0 3-9 0,-4-3 10 16,4 1-10-16,0-4 12 0,0 0-12 0,0-6 12 15,1-4-12-15,-1-2 0 0,3-4 0 0,-3-2 0 0,0-4-12 0,4-6 12 0,-1-1-10 16,1-5 10 0,-4-3-180-16,0-4-31 0,0-6-5 0</inkml:trace>
  <inkml:trace contextRef="#ctx0" brushRef="#br0" timeOffset="1804.005">7627 8861 3134 0,'4'22'65'0,"-4"-13"15"0,0 3-64 0,0 4-16 0,3 0 0 0,-3 3 0 32,4 6 16-32,-4 0-1 0,3 6 0 0,-3 4 0 15,0 2-15-15,-3 1 0 0,3 3 0 0,-4-1-10 16,-3 1 10-16,0 0-13 0,0 3 5 0,-4-3 8 0,4 6-8 0,0-3 8 0,-3 3 0 0,3 0 0 15,0-3 0-15,0-4 0 0,3 1 0 0,0-3 0 16,-3-4 12-16,7 1-4 0,0-4 0 0,0-3 0 16,0 0-96 15,4-6-20-31,3-3-4 0</inkml:trace>
  <inkml:trace contextRef="#ctx0" brushRef="#br0" timeOffset="5495.242">4180 10939 2026 0,'-3'-6'57'0,"-1"0"14"0,1 0-57 0,3-1-14 0,0 7 0 0,0-6 0 16,0 6 35-16,0 0 4 0,0 0 1 16,0 0 0-16,10-3-29 0,-6 6-11 0,3-3 8 0,0 3-8 15,0 3 12-15,0 7-4 0,-3-4 0 0,3 7 0 16,0 3 20-16,0 0 3 0,3 3 1 15,-2 6 0-15,-1 0-32 0,-4 7-13 0,4-1 1 0,4 7 0 16,-11-4 12-16,3 7 16 0,-3 0-3 0,0-3-1 16,0-3-24-16,0-7-6 0,0 4-1 0,-3-7 0 15,3-3 29-15,-7-3 6 0,3-3 0 0,1-1 1 16,-4-5-7-16,3-1-2 0,-3-2 0 0,3-7 0 16,-10 0 2-16,4-3 0 0,-1-3 0 0,-3-6 0 15,0-1-20-15,0-5-4 0,0-4-1 0,-4 0 0 16,4-6-9-16,0-3-3 0,3-1 0 0,-3-5 0 15,4 3 43-15,-1-7 8 0,7 0 1 0,-3 1 1 16,4-1-11-16,3 0-3 0,3-2 0 0,4 2 0 16,1 0-4-16,6 1 0 0,3 2-8 0,4 4 12 0,1 0-12 0,6 2 0 0,-3 4 0 15,3 3 0-15,0 7 0 0,4 2 0 0,-8 1-13 16,1 5 4 0,7 4-23-16,-11 0-5 0,0 3-1 0,0 3 0 15,-3 3-1-15,0 4 0 0,-1-1 0 0,-10 1 0 16,4 2 15-16,-4-2 4 0,4 5 0 0,-11-2 0 15,3 2 20-15,-6 4 8 0,3 0 0 0,-7-3 0 16,-1 6 4-16,-2-3 1 0,-1-1 0 0,1 1 0 16,-1-3-1-16,-3 3 0 0,0-7 0 0,0 4 0 15,0-4 28-15,0 1 6 0,-1-1 1 0,5 1 0 0,-4 0-8 0,0-4-2 16,0 0 0-16,3-2 0 0,0 2-5 0,1-3-2 0,3 4 0 0,0-4 0 0,3-3-30 16,4 3-20-16,-3 1 4 0,3-7 0 15,3 3-7-15,1 0-1 0,3 3 0 0,-4-3 0 16,8 1-84-1,-4-1-18-15,0 3-3 0</inkml:trace>
  <inkml:trace contextRef="#ctx0" brushRef="#br0" timeOffset="5942.526">4890 11065 2115 0,'-11'12'44'0,"0"-2"11"0,4-1-44 16,0 4-11-16,0-4 0 0,4 4 0 0,-4-4 0 16,3 4 0-16,1-1 0 0,-5 1-11 0,5-1 11 0,-1 4-12 0,-3 0 12 0,4-1-12 15,-4 1 12-15,3 3-8 0,-3-4 8 0,0 4-8 16,0 3 8-16,0 0 0 0,0 3 0 0,0-6 0 16,0 3 0-16,3-3 0 0,1-3 0 0,-1-4 0 15,1 1 16-15,6-4-2 0,1 0 0 0,6-5 0 16,1-1 30-16,3-6 5 0,7 3 2 0,4-7 0 15,3-2-9 1,4-4-2-16,7 1 0 0,3-4 0 0,0 0-40 0,4 1 0 0,0-4-8 0,0 3 8 31,-4-3-49-31,-6 4-3 0,-1-1 0 0,0 0 0 16,-3 4-33-16,-4-1-7 0,0 7-2 0,-3-3 0 0,-4-1-58 0,-7 4-11 0,0-3-2 0</inkml:trace>
  <inkml:trace contextRef="#ctx0" brushRef="#br0" timeOffset="6351.733">6152 10958 2960 0,'4'-25'62'0,"-4"16"13"16,4-1-60-16,-4 1-15 0,3 0 0 0,-3-1 0 16,4 4 0-16,-4-4 0 0,0 1 0 0,-4 3 0 31,4 6-42-31,-7-3-11 0,0-1-3 0,-7 4 0 16,3 0 20-16,-6 4 3 0,-1-1 1 0,-7 3 0 0,1 0 32 0,-5 1 0 0,-2 5 0 0,-1 1 0 15,-3-1 12-15,-4 7 10 0,3-3 2 0,-2-1 0 16,6 4 19-16,0 0 4 0,4-3 1 0,0 2 0 15,3 1 6-15,0 0 2 0,4 0 0 0,4 0 0 16,2 6-71-16,8 0-13 16,4 3-4-16,3 0 0 0,7 1 32 0,7 2 0 0,0 0 0 0,7 1 0 15,8-1-16-15,2-3 4 0,5 0 0 16,2-6 0 0,8-3-24-16,0-3-4 0,3-4 0 0,1-2-1 0,-4-7-31 0,-4-3-7 15,0-3-1-15,-3-3 0 0,-4-4-136 16,1-2-27-16</inkml:trace>
  <inkml:trace contextRef="#ctx0" brushRef="#br0" timeOffset="7282.347">7419 10933 2264 0,'0'-6'96'0,"0"6"-77"16,0-6 29-16,-4-1 5 0,1 1 2 0,-4 3 0 31,0 0-47-31,-4 0-8 0,1 0 0 0,-1-1 0 16,-7 4 0-16,4-3 0 0,-7 3 0 0,0 0 0 0,0 0 8 0,0 7 0 0,-4-1 0 16,0 0 0-16,1 7 7 0,-1 2 1 0,0 1 1 0,0 0 0 15,4 2-7-15,0 1-2 0,0 3 0 0,3-3 0 16,1 3-8-16,3-3 0 0,-1 0 0 0,5-1 8 15,3 1-8-15,3-3 0 0,1 0-10 16,6-4 10-16,-3-2-16 0,7-1 2 0,-3 0 1 0,6-2 0 16,-3-1-1-1,4-3 0-15,0 0 0 0,3-3 0 0,-4 0-2 0,4-3 0 0,1-3 0 0,-1-1 0 16,0 1 7-16,-4 3 1 0,1 0 0 0,0-3 0 16,-1 3 8-16,-3-4 0 0,0 1 0 0,-3 3-8 15,-1-3-16-15,-3 6-4 0,0 0 0 0,-7-4 0 0,0 1 53 0,-3 0 11 16,-1 3 1-16,-3 3 1 0,0 4 22 0,-4-1 5 15,1 0 1-15,-1 4 0 16,-3 2-24-16,0 4-5 0,-1 3-1 0,5-1 0 16,-4 7-16-16,-1 1-3 0,5 5-1 0,3 0 0 15,-4 1-26-15,7-1-6 0,1 3 0 0,3 1-1 16,0-4 26-16,7-2 6 0,0-1 1 0,3-3 0 16,4-3-38-16,4-3-7 0,3-1-2 0,4-5 0 15,3-7 31-15,4 0 12 0,-1-6-1 0,4-3 0 16,1 0 5-16,6-3 2 0,0-3 0 0,0-4 0 15,4 0-18-15,-3 1 0 0,6-4 0 0,-7 1 0 16,-3-1-127-16,0 3-25 0,-8-2-6 0,1-1-1 16,-4 3-75-16,-3-2-15 0</inkml:trace>
  <inkml:trace contextRef="#ctx0" brushRef="#br0" timeOffset="7781.684">7662 10836 2370 0,'0'0'67'0,"0"0"15"16,0 0-66-16,0 0-16 0,0 0 0 0,4 6 0 0,-1 0 0 0,-3 4 0 0,4 6 0 0,-4-1 0 31,-4 4-27-31,4 3-9 0,-3 0-1 0,-1 3-1 16,1 0 19-16,3 0 4 0,-4 0 1 0,1 4 0 0,3-1 22 0,-4 3 5 0,4 0 1 15,0 1 0-15,0-1 22 0,0 1 5 0,0 2 1 0,0-3 0 16,0-6-27-16,0 1-6 0,0-1-1 0,0-3 0 15,4-7-8-15,-1 1 0 0,1-4 0 0,-4 1 0 16,3-7-52-16,1 1-13 0,-1-1-3 0</inkml:trace>
  <inkml:trace contextRef="#ctx0" brushRef="#br0" timeOffset="8017.886">7281 10917 2470 0,'0'0'52'0,"0"0"10"15,0 0-50-15,0 0-12 0,0 0 0 0,7-3 0 16,4 0 55-16,7 0 8 0,-1 3 1 0,4-3 1 16,1 0-45-16,2 0-10 0,1-4-2 0,7 1 0 15,-4 0-8-15,7-4 0 0,1 1-10 0,-5 0 10 16,1 5-51-16,-4 1-4 0,-3 6-1 0,-4-3 0 15,0 4-18-15,-7-1-4 0,0 3-1 0,-3-3 0 16,0 0 12-16,-4 4 3 0,-4-4 0 0,1 3 0 16,-4-6-16-16,3 3-4 0,-3-3 0 0</inkml:trace>
  <inkml:trace contextRef="#ctx0" brushRef="#br0" timeOffset="8229.483">7631 11683 3076 0,'0'0'88'0,"0"0"17"15,0 0-84-15,0 0-21 0,7-4 0 0,0-2 0 0,0 3 0 0,0-3 8 0,7-1-8 16,-3 1 0 0,3-3-85-16,0-1-22 0,3 1-4 0,-3-4-1 15,4 7-113-15,-4-3-23 0,-3 2-5 0</inkml:trace>
  <inkml:trace contextRef="#ctx0" brushRef="#br0" timeOffset="8764.616">8135 10848 2739 0,'0'19'116'16,"0"3"-93"-16,4 3 18 0,-4 0 4 0,7 4 1 0,-4-1 0 31,4 3-72-31,0-3-14 0,0 4-4 0,-3-1 0 0,3 0-16 0,-7 1-3 0,3 2-1 0,-3-2 0 31,-3-1 26-31,3 0 5 0,-4 1 1 0,1-7 0 0,-1 0 22 0,1-3 10 0,-1 0-8 0,1-6 8 16,-1-4 8-16,4 1 8 0,0-4 0 0,-3-6 1 15,3-3 27-15,0 0 6 0,0 0 1 0,0 0 0 16,0-6-31-16,0-4-7 0,0-2-1 0,0-1 0 16,0-9-12-16,3 0 0 0,1 1 0 0,-1-8-10 15,1 1 10-15,3-3 0 0,-4-1 0 0,4-2 0 16,4-4 0-16,0 1 16 0,3-1-4 0,-4 0-1 16,4-2 27-16,4-1 6 0,-4 3 0 0,7 1 1 15,-3 2-29-15,3 4-7 0,4-1-1 0,0 7 0 0,-1 3-8 16,1 7-11-16,3-1 3 0,-3 3 0 0,3 7-12 0,-3 0-1 15,-1 6-1-15,-2 3 0 16,-1 0-6-16,-7 3-2 0,0 1 0 0,0 2 0 0,-7 1 30 0,-3-1 0 0,-1 0 0 16,1 4 0-16,-4-1 0 0,-4 1 0 0,1 0 11 15,-1 2-3 1,-3 1 4-16,-3 0 0 0,-1 2 1 0,-3-2 0 16,-4 3-13-16,-3 0 0 0,0 3 0 0,-7-4 0 15,-1 4 32-15,-6 0 4 0,3 0 1 0,-6-3 0 16,-1 3 2-16,-7-3 0 0,0 0 0 0,0-4 0 15,-3 1-39-15,3 0 0 0,-7-4 0 0,7 1 0 16,4-4-133-16,0 1-31 0,6-1-7 0</inkml:trace>
  <inkml:trace contextRef="#ctx0" brushRef="#br0" timeOffset="13737.877">4988 14100 2016 0,'-3'22'57'0,"-4"-3"12"15,0 0-55-15,3-1-14 0,1-2 0 0,-1 0 0 16,1-1 21-16,3-2 2 0,0 0 0 0,-4-4 0 16,4-3-23-16,0-6 0 0,0 0-10 0,0 0 10 15,0 0 0-15,0 0 14 0,0 0-1 0,-4-6 0 16,1-7 15-16,-1 1 2 0,1-1 1 0,-1-6 0 15,1 1 2-15,-1-7 1 0,-3 0 0 0,4-4 0 16,-1 1-21-16,-3-3-4 0,4-1-1 0,-1 1 0 16,1-3-8-16,-4-4 0 0,3-3 0 0,0 0 8 15,1 1-8-15,3-1-9 0,-4-3 9 0,4 0-13 0,0 0-1 0,-3-3 0 16,3 3 0-16,0 3 0 16,0 1-15-16,0 2-3 15,3 4-1-15,-3-1 0 0,4 4 22 0,-4 6 11 0,0 0-10 0,0 3 10 16,0 3-12-16,0 6 12 0,-4 4-13 0,4-4 5 0,0 10-7 0,0 3-1 0,0 0 0 0,0 0 0 31,4 6-24-31,-4 4-4 0,3 2-2 0,-3 4 0 16,4 3 36-16,0 0 10 0,-1 3 0 0,1 0 0 15,3 0 0-15,-4 3 13 0,4-3-1 0,0 3-1 0,-3-3 4 0,3 0 1 16,0 0 0-16,0-4 0 0,0 1 19 0,0-3 4 0,-3-4 1 0,3 1 0 16,3-7 3-16,-3 0 1 0,0-2 0 0,4-1 0 15,-4-6-10-15,4-4-2 0,-1-2 0 0,1-7 0 16,3 1 7-16,0-4 1 0,0-3 0 0,0 0 0 15,0-3-13-15,0 0-3 0,1 0 0 0,-5-1 0 16,4-2-3-16,-3 3-1 0,-1 0 0 0,4 0 0 16,-3 3-7-16,-4 0-1 0,4 3-1 0,-4 0 0 0,3 4-11 15,-3 2 0-15,0 1 0 0,1 2 0 0,-5 4 0 16,4-3 0 0,0 2 0-16,0 4 0 15,-3 0-20-15,3 3-10 0,0 0-2 0,0 6 0 0,0-2 8 16,0 2 2-16,0 3 0 0,0 1 0 0,-3 5 10 0,3 1 1 0,-4 3 1 0,1 6 0 15,3-3 10-15,-7 6 0 0,3 3 0 0,-3 4 0 16,0-1 0-16,0 4 0 0,0 0 0 0,-3 2 0 16,3-2 15-16,0 3 8 0,0 0 1 0,0-4 1 15,0 1-1-15,3-1-1 0,-3-2 0 0,4-1 0 16,-1-2-5-16,-3-4-1 0,4-3 0 0,-1 0 0 16,1 0-17-16,0-3 0 0,-1 0 0 0,1-6 0 15,-1-1-22-15,1-2-8 0,3-4-2 0,-4-2 0 16,1-1-180-16,-1 0-36 0,1-3-7 0</inkml:trace>
  <inkml:trace contextRef="#ctx0" brushRef="#br0" timeOffset="14219.103">5888 13746 2810 0,'-14'0'80'0,"-4"0"17"15,8 0-77-15,-5 3-20 0,1 0 0 0,0-3 0 16,4 3-27-16,-4-3-9 0,-1 0-1 0,5 0-1 15,-4-3 27-15,3 6 11 0,1-3-8 0,-5 0 8 16,1 3-18-16,0-3 2 0,0 3 0 0,0 1 0 16,-4 5 16-16,4 0-10 0,-3 4 10 0,2-1-8 15,-2 7-4-15,3-3-1 0,0 3 0 0,3 0 0 16,4-1-5-16,0-2-1 0,7 3 0 0,0-3 0 16,3-1 3-16,8 4 0 0,3-3 0 0,0-4 0 0,4-2 0 0,3-1 1 15,0-3 0-15,4-6 0 16,3 0 15-16,-3-6 0 0,7 0 0 0,-4-7 10 0,4 1-2 0,-1-1-8 15,1-3 12-15,-4-2-4 16,-3-1-8-16,0 0 0 0,-4-3 0 0,-7 3 0 0,0 0 13 16,-3 4 1-16,-4-4 0 0,-4 3 0 15,-3 1 25-15,-3-4 5 0,-4 3 0 0,0-3 1 16,0 4-17-16,-4-1-4 0,0 3-1 0,1-2 0 16,-1-1-8-16,-3 0-2 0,0 4 0 0,0-4 0 0,3 7-28 0,1-1-5 15,-1 1-2-15,1 3 0 16,2 3-154-16,1-1-30 0,7 4-6 0</inkml:trace>
  <inkml:trace contextRef="#ctx0" brushRef="#br0" timeOffset="14745.831">6851 12639 2663 0,'-7'19'112'0,"3"-1"-89"32,1 4-3-32,-1 4 0 0,1-1 0 0,3 3 0 15,-4 0-48-15,1 0-9 0,3 4-3 0,-4-1 0 16,4 3 4-16,0 4 0 0,-3 3 0 0,3 0 0 15,-4 3 12-15,4 3 2 0,-3 3 1 0,3-3 0 0,-4-3 2 0,4 0 1 0,-3-1 0 16,6 1 0-16,-3-9 46 0,0-1 10 0,4-2 2 16,-4-7 0-16,3-3 4 0,-3-3 0 0,4-7 1 0,-1-3 0 15,1 1-29-15,-4-10-7 0,0 0-1 0,0 0 0 16,0-10-8-16,-4-2-11 0,1-7 3 0,-1 0 0 16,-3 0-125-1,-3-6-25-15,-5 0-5 0,1 0-1 0,0 3 66 0,-3 0 13 0,-1 4 2 0,-3 2 1 16,0 0 102-16,-4 4 21 0,0 5 4 0,4 1 1 15,-4 3 53-15,1 3 10 0,2 0 3 0,-2 6 0 16,-1 4-36-16,4 2-8 0,-4 4 0 0,4 6-1 16,0 0-37-16,3 6-7 0,1 3-2 0,2-2 0 15,1 5-21-15,7 1 0 0,4-1 0 0,-1 1 0 16,8-1 0-16,-1-3 0 0,4 1 0 0,4-4 0 16,7 0 0-16,3-3 0 0,3-3 0 0,5 0 0 15,2-6 0-15,1-4 0 0,7-2 0 0,0-4 0 16,7-3-25-16,0-6-10 0,3-3-1 0,0-4-1 15,1 1 16-15,3-10 3 0,3 0 1 0</inkml:trace>
  <inkml:trace contextRef="#ctx0" brushRef="#br0" timeOffset="15340.205">7475 12601 2747 0,'0'7'116'16,"-3"2"-93"-16,3 3 23 0,0 4 5 0,0 6 1 0,-4 0 0 15,4 3-52-15,0 3-22 0,0 1 2 0,0 2 0 32,0 3-36-32,-3 1-6 0,-1-1-2 0,4 4 0 0,-7 3 24 0,4 3 5 0,-4 3 1 0,0 3 0 15,0 0 34-15,-4 3 0 0,4 1 0 0,-4-1 0 16,4 3 23-16,0-2 8 0,0-1 1 0,0 0 1 16,0-9 25-16,3 0 5 0,1-6 1 0,-1-7 0 15,4-3-32-15,0-9-7 0,0-3-1 0,4-4 0 16,-4-5-24-16,7-4-14 0,-7-3 2 0,7-7 0 15,0-5-26-15,7-7-5 0,0-6-1 0,0-3 0 0,1-7 20 16,2 1 3-16,1-7 1 0,-1 3 0 0,1 4 4 0,7 6 0 16,-4 0 1-16,4 2 0 0,-4 8 24 0,0 2 5 15,0 7 1-15,4-1 0 16,0 10-15-16,-1 3 0 0,1 4 0 0,3 2 0 16,-7 3 0-16,4 7 0 0,-4 3 0 0,-3 0-10 15,-1 3 2-15,-6-3 0 0,3 3 0 0,-7 0 0 0,-3 0 8 0,-1-3 0 0,-6 4 0 16,-4-5 0-1,-4 1-28-15,-10 0-3 0,0 0-1 16,-11 0 0-16,-3-3 10 0,-8 0 2 0,-2 0 0 0,-5 0 0 0,4-4 10 0,0 1 10 16,1 0-13-16,2-4 5 0,-3 4 53 0,4-4 11 0,0 4 3 15,3-7 0-15,7 1 4 0,0-4 1 0,4 0 0 0,7 1 0 32,3-4-105-32,4 3-21 0,4 3-4 0,6-5-1 15,4-4-193-15,0 0-40 0</inkml:trace>
  <inkml:trace contextRef="#ctx0" brushRef="#br0" timeOffset="15808.587">8491 13175 3168 0,'-14'9'66'0,"0"1"15"16,4-1-65-16,-5 1-16 0,5-1 0 0,-1 0 0 16,1 1 10-16,-1 2-2 0,1 4 0 0,2 0 0 15,-2-1-8-15,-1 4-17 0,1 0 4 0,-1 3 1 32,4 6-19-32,0 0-3 0,-4 7-1 0,8-1 0 0,-1 1 3 0,1 6 0 0,-1-1 0 0,8-2 0 0,-4 0 19 15,7-4 4-15,0-2 1 0,4-7 0 16,3 0 8-16,0-6 0 0,3-4 0 0,1-5 0 0,3-1 0 0,4-3 11 0,0 1-3 0,3-7 0 31,0-7-8-31,0 1 0 0,4-3 9 0,-4-4-9 16,0-3 12-16,1-2-3 0,-1-4 0 0,0 0 0 15,-3-10-23-15,3 1-5 0,0-10-1 0,-3 0 0 0,3 1-25 0,-3-4-6 0,0 0-1 0,-4 3 0 32,0 0 39-32,-3 7 13 0,-1 3-9 0,-3 5 9 15,-7 1 40-15,4 7 12 0,-8-1 4 0,1 6 0 0,0 4 6 16,-4 3 2-16,3-1 0 0,-3 7 0 0,0 0-49 0,0 0-15 0,0 7 8 0,0 2-8 15,-3 7 0-15,3 2 0 0,-8 1 0 0,5 9-9 16,-8 4-18 0,4 2-3-16,-3 4-1 0,-4 3 0 0,0 3-10 0,-1-1-3 0,-2 1 0 0,-1-3 0 15,0-3-150-15,1-1-30 0,3-2-7 0</inkml:trace>
  <inkml:trace contextRef="#ctx0" brushRef="#br0" timeOffset="16019.121">9204 13363 1197 0,'25'-19'50'16,"-4"1"-40"0,0 5 158-16,0 4 32 0,0-1 7 0,-3 7 1 15,0 0-48-15,-4 0-10 0,0 3-2 0,-4 3 0 16,1 0-32-16,0 3-6 0,-1 1-2 0,1-1 0 0,-8 3-51 0,1 1-10 16,-1-1-3-16,-6 4 0 0,-1 2-24 0,1 7-4 0,-4-3-2 0,-7 6 0 31,-4 3-14-31,-7 7 0 0,-3-1-12 0,-4 1 12 15,-3 2 0-15,-4 4 0 0,-3-3 0 0,-4-1 0 16,-3 1-9-16,-8 0 9 0,1-1 0 0</inkml:trace>
  <inkml:trace contextRef="#ctx0" brushRef="#br0" timeOffset="22869.777">12404 9478 1516 0,'0'-12'32'0,"-4"-1"6"0,1 4-30 0,3 3-8 0,0-1 0 0,-4 1 0 16,4 6 12-16,0 0 2 0,0-6 0 0,0 6 0 15,0 0-14-15,0 0-8 0,-7-3 8 0,7 3-13 16,-3-4 30-16,-8 1 7 15,11 3 0-15,-7 0 1 0,3 0 35 16,-6-3 6-16,3 6 2 0,0-3 0 16,0 3-29-16,-4 1-6 0,0 2-1 0,1 0 0 15,-4 0 19-15,-4 4 3 0,0-1 1 0,1 4 0 0,-4-4-1 0,-1 1 0 16,1 2 0-16,-3 1 0 0,-1 2-5 0,0 1-1 16,-3 0 0-16,3 2 0 0,-3 4-30 0,3 0-6 15,-3 3-2-15,0 4 0 0,3 2-10 0,-3-3 0 0,3 7-10 16,-3-4 10-16,3 4 0 0,1-1 0 0,-1 4 0 0,4-4 0 15,0 1 0-15,7-1 0 0,-4-2 8 0,7 2-8 16,1-6 0-16,3 0 0 0,0 1 0 0,7-4 0 16,0 3 0-16,0-3 20 0,7 0-4 0,3 0 0 15,4 3-16-15,1 1 10 0,6-4-10 0,3 6 8 16,5-6-8-16,-1 0 0 0,4 0 0 0,-1 0 0 0,5-6 0 0,2-3 0 0,1-4 0 16,0 1 0-1,3-7-12-15,-3 4 1 0,0-7 1 0,0 0 0 31,-4 0-18-31,-3-6-4 0,0 3-1 0,-4-3 0 0,-4-3-96 0,-2-4-19 0,-1 1-4 0</inkml:trace>
  <inkml:trace contextRef="#ctx0" brushRef="#br0" timeOffset="23428.841">12577 10134 1858 0,'0'0'52'0,"-4"6"13"16,-3 0-52 0,0 0-13-16,0 4 0 0,0-4 0 0,0 3-20 0,0-2-6 0,-4 2-2 15,4-3 0-15,-4 1 72 0,4-1 15 0,-3 0 2 0,3 1 1 16,-4-1 40-16,-3-3 8 0,3 3 2 0,1 0 0 16,-4 1-52-16,0-1-9 0,3 0-3 0,1 1 0 15,-1 5-28-15,0 1-7 0,1-1-1 0,-1 4 0 16,4 3-12-16,0 3 0 0,4 3-12 0,-1-3 12 15,0 6-16-15,1-3 3 0,3 3 1 0,0-6 0 16,3 3-11-16,1-6-1 0,3-3-1 0,0-1 0 16,0-5-1-16,0-1 0 0,4-6 0 0,-1 0 0 0,5-3 26 15,2-3-8-15,1 0 8 0,-1-6 0 16,5-4 0-16,-1-2 17 0,0-4-2 0,0 0-1 16,-3-3-2-16,-1-3-1 0,1 0 0 0,-4 0 0 0,0-3 24 0,0 2 5 0,-3-2 0 0,-4 0 1 31,0 3-29-31,-3 0-12 0,-1 0 11 0,-3 0-11 15,-3 6 15-15,-1-3-3 0,1 6-1 0,-5 1 0 0,1 2-3 0,-3 0 0 0,3 7 0 0,-4 0 0 32,1 6-8-32,-1 3-11 0,-3 0 3 0,3 7 0 0,-3 2-45 15,0 1-9-15,4 5-2 0,-1-2 0 0,0 0-121 0,4 0-25 16,4-4-5-16</inkml:trace>
  <inkml:trace contextRef="#ctx0" brushRef="#br0" timeOffset="23827.155">12792 10287 2546 0,'0'10'53'0,"0"-10"11"0,-4 6-51 0,1 0-13 0,-1 0 0 0,4 1 0 16,-3 2 25-16,-1 1 3 0,1 2 0 0,-4 1 0 0,3-1-28 0,-3 1 0 0,0-1-9 0,3 4 9 31,-3-7 0-31,4 4 11 0,-1-4 0 0,1 1 0 15,-1-7-1-15,4-3 0 0,0 0 0 0,0 0 0 16,0-10-2-16,4-2 0 0,-1-4 0 0,1-3 0 0,-1-3-22 0,8-3-5 0,-4 0-1 0,4 0 0 31,-4-3 6-31,3 6 1 0,1-3 0 0,3 3 0 16,-4 3 13-16,1 0 0 0,0 4 0 0,-1 2 0 16,4 4 0-16,-3 2 0 0,3 4 0 0,-3 0 0 15,3 6 0-15,0 4 0 0,0-1 0 0,0 6 0 16,0 1-10-16,0-1-9 0,4 7-1 0,-8-3-1 0,5 0 8 0,-5 2 1 0,1 1 1 0,-4 0 0 15,0 3 23-15,0-3 5 0,-4 3 1 0,1-3 0 16,-1-1-3-16,-3 4-1 0,-3-3 0 0,3 3 0 16,-4-6-2-16,1-4 0 0,3 1 0 0,-4-4 0 15,8-6-12-15,-4-3-16 0,0 0 3 0,3-6 1 16,8-13-196 0,-4-3-38-16,4-3-8 0</inkml:trace>
  <inkml:trace contextRef="#ctx0" brushRef="#br0" timeOffset="24045.024">13437 9550 1683 0,'21'-34'71'0,"1"3"-57"16,-1 5 54-16,-4 5 12 0,5 2 1 0,-1 0 1 15,-4 9-26-15,1 4-4 0,0 0-2 0,-1 3 0 0,1 9 11 0,0 3 3 0,-4 4 0 0,0 6 0 32,-7 6-42-32,3 9-8 0,-6 4-2 0,-4 3 0 15,0 3 11-15,-4 0 1 0,1 6 1 0,-8 3 0 16,1-3 11-16,-1 4 3 0,-3 2 0 0,4-6 0 15,-5 0 1-15,5-6 0 0,-4 0 0 0,3-3 0 0,1-4-40 0,-5-2 0 16,5-1 0 0,-4-5-8-1,3-4-57-15,1-6-11 0,-5-1-3 0,5-5 0 0,-8-4-221 0,4-2-45 16</inkml:trace>
  <inkml:trace contextRef="#ctx0" brushRef="#br0" timeOffset="24219.351">13212 10146 2245 0,'-8'-19'95'0,"5"-3"-76"15,3 4 75-15,0-1 15 0,0 0 3 0,7 3 1 0,0 1-95 0,4 2-18 0,3-3 0 0,0 4-11 16,4 2 11-16,3-2 0 0,0-1 0 0,0 1 0 16,7 2 0-16,-3 1 8 0,7 3-8 0,-8-1 8 15,5 1-32-15,-1 3-7 0,-3 3-1 16,-1 0 0-16,-3 0-134 0,1 3-27 0,-8 3-6 0,0 1-1 31,0-1 90-31,-4 0 18 0,1 1 3 0,0-1 1 16,-8 3-16-16,1 1-4 0,-1-1 0 0</inkml:trace>
  <inkml:trace contextRef="#ctx0" brushRef="#br0" timeOffset="24699.726">13663 10579 2761 0,'-3'31'57'0,"-1"-25"15"15,1 4-58-15,3-7-14 0,-4 3 0 0,4-6 0 16,0 0 48-16,0 0 6 0,0 0 2 0,0 0 0 0,0-9-32 0,0-4-7 0,4-2-1 0,-1-4 0 31,1 0-16-31,3-3-16 0,3 0 4 0,-3 0 0 16,0 0-96-16,4 7-20 0,-4-4-3 0,0 3-1 15,0 4-70-15,0-1-14 0,-3 0-4 0,-1 1 0 16,4-1 116-16,4 1 22 0,-1-1 5 0,1-2 1 16,3-1-28-16,4 0-4 0,3-3-2 0,0 4 0 15,0-1 34-15,0 0 6 0,1 1 2 0,-1 2 0 16,0-3 123-16,-3 7 25 0,-1 0 4 0,1-1 2 0,-4 7 34 0,-3 0 6 0,-1 3 2 0,1 3 0 15,-4 3-64-15,-4 1-13 0,1 2-3 0,-4 0 0 16,-4 7 7-16,1-3 1 0,-1 2 0 0,-3 1 0 31,0 0 35-31,-3 3 7 0,2-4 2 0,-2 1 0 0,3 0 0 0,0-1 0 0,0 4 0 0,3-3 0 16,1-1-52-16,-1 4-9 0,1-3-3 0,3 3 0 16,0 0-12-16,0-4-4 0,3 1 0 0,1 0 0 31,-1-7-20-31,4 4 0 0,0-7 0 0,4 3 0 15,-4-6 0-15,4-3 0 0,-1-3 0 0,4-6 0 0,0-4 0 0,4-2 0 0,0-11 0 0,3 1 0 16,0-6 0-16,4 0 0 0,-1-7 0 0,-3 0 0 16,4 1-72-16,-4 2-20 0,-3 1-3 0,-4-1-1 31,-3 4-102-31,-4 3-21 0,-4 3-4 0,-3 3-1 0,-7 0 25 0,-3 0 5 0</inkml:trace>
  <inkml:trace contextRef="#ctx0" brushRef="#br0" timeOffset="24966.891">14489 9215 2977 0,'3'6'132'0,"1"4"27"15,3 2-127-15,0 1-32 0,3 5 0 0,1 1 0 16,0 3 0-16,-1 6-15 0,1 4 2 0,-1 2 0 15,-3 4-10-15,0 3-1 0,0 3-1 0,-3-1 0 32,-4 5-1-32,0-1 0 0,-4 3 0 0,1-3 0 15,-1 0 26-15,-3 0 0 0,4 0 0 0,-4 0 8 16,3-3 12-16,-3-3 4 0,4-1 0 0,-1-2 0 16,4 0 3-16,0-1 1 0,0-5 0 0,4-1 0 15,3 0-48-15,0-3-10 0,0-2-2 0</inkml:trace>
  <inkml:trace contextRef="#ctx0" brushRef="#br0" timeOffset="25718.089">16044 9328 3012 0,'-17'41'85'0,"-1"-1"19"0,0 1-83 0,4 6-21 0,0 3 0 0,4-3 0 31,-4 3-22-31,3-3-9 0,0 1-1 0,4-1-1 15,-3-7-10-15,6-2-1 0,1-4-1 0,-1-8 0 16,4-1 15-16,-3-7 3 0,3-5 1 0,0-1 0 0,0-5 26 0,0-1 0 0,0-6 0 0,0 0 0 31,-7-6 45-31,3-1 11 0,-7-2 3 0,1-3 0 16,-1-1-38-16,-3-3-7 0,4-2-2 0,-5 2 0 16,-6-3-36-16,4 0-8 0,-5 0-2 0,1 1 0 15,-3 2-13-15,-5 3-2 0,5 1-1 0,-5 2 0 16,5 4 21-16,-4 3 4 0,3 0 1 0,-3 6 0 15,3 3 24-15,0 1 17 0,1 2-2 0,2 7-1 16,-2 2 14-16,-1 8 2 0,0-5 1 0,4 11 0 0,0-4-16 0,0 3-3 16,3 1-1-16,4-1 0 0,3 4 1 0,4-4 1 0,4-3 0 0,3 4 0 15,7-4-13-15,4-3-18 0,3 0 4 0,3-3 1 0,4-3 0 0,1-4 0 16,2 1 0-16,5-7 0 16,2-5 2-16,1-1 1 0,0-3 0 0,0-3 0 15,3-4 20-15,-3 1 4 0,3-3 1 0,-3-1 0 16,-1-2-7-16,1-1 0 0,0 1-8 0,-4-4 12 15,0-3-12-15,1 0 0 0,-1-3 0 0,-4 0 0 16,1 0 0-16,0-3 0 0,-4-3 0 0,4 3 0 16,-8 0 0-16,1 0 0 0,0 0 0 15,-8 3 0-15,-3 0 16 0,0 0-4 0,0 0 0 0,-7 3 0 16,0 0 23-16,-3 1 4 0,-1 5 1 0,-3 0 0 16,-3 1 2-16,-1 3 1 0,-3 2 0 0,0 4 0 15,0 3-34-15,-7 0-9 0,3 6 0 0,-3 1 0 16,3 8 0-16,-7 1 0 0,4 3 0 0,4 3 0 15,-5 3-21-15,5 3-9 0,-1 3-2 16,4 1 0-16,3-1 32 0,1 4 0 0,3-1 0 0,3 1 0 16,4-1 0-16,4 1 0 0,3-1 0 0,7-3 0 15,4 1-12-15,6-4 3 0,5 0 1 0,6-6 0 16,4-3 8-16,10-3-10 0,4-7 10 0,3-3-10 16,-3-6-7-16,7-3-2 0,-3-3 0 0,-1-3 0 15,1-7-89-15,-1 0-17 0,1-3-4 0</inkml:trace>
  <inkml:trace contextRef="#ctx0" brushRef="#br0" timeOffset="26436.184">17367 10265 2757 0,'0'0'122'0,"0"0"26"32,0 0-119-32,0 0-29 0,0 0 0 0,0 0 0 0,0-6 16 15,4 0-2-15,-1-7-1 0,1-2 0 0,3-4 2 16,0-6 0-16,4-4 0 0,-1-5 0 0,1-10 14 0,3-3 3 0,0-3 1 0,0-10 0 16,-3 1-33-16,3-7 0 0,-4-3-15 0,1 0 5 15,-1-3-33-15,-2 0-6 0,-5-4-2 0,4 7 0 16,-7 0 11-16,4 7 1 0,-4-1 1 0,3 7 0 15,-3 5 26-15,0 7 12 0,0 4-12 0,4 5 12 32,-4 7 8-32,0 3 10 0,3 6 2 0,1 7 0 0,-4 2-42 15,3 4-8-15,-3 6-2 0,4 6 0 0,-1 13-20 16,-3 3-4-16,4 9 0 0,-4 7-1 0,0 9 38 0,0 3 8 0,0 7 2 0,-4 2 0 16,4-2 28-16,0 2 5 0,0 1 2 0,0-7 0 15,4-3 46-15,-4-3 10 0,3-3 2 0,1-6 0 16,3-7-16-16,0-6-4 0,4-6 0 0,-1-6 0 15,4-7-51-15,0-3-13 0,1-3 0 0,2-6 0 16,4-7 0-16,-3-6 0 0,3-3 0 0,0-6 0 16,0 0 0-16,-3-3 0 0,0-4 0 15,-1 1 0-15,1-1-13 0,0 1-6 0,-4-1-1 16,0 4 0-16,-4-1 32 0,1 1 7 0,-7 3 1 0,3 3 0 16,-4 0-20-16,1 3 0 0,-1 0 0 0,1 6 0 0,-4 7-16 0,3-1-6 0,1 4-2 0,-4 6 0 31,0 6 4-31,3 4 0 0,1 5 0 0,-1 7 0 15,-3 7 6-15,4 5 2 0,-4 4 0 0,0 2 0 16,0 11 12-16,0-1 0 0,0 6 0 0,0 1 0 16,0-1 0-16,3 1 16 0,1 2-3 0,0-2-1 15,3-7-4-15,0 0-8 0,0-3 11 0,3-3-11 16,1-7-65-16,3-2-20 0,4-7-4 0</inkml:trace>
  <inkml:trace contextRef="#ctx0" brushRef="#br0" timeOffset="26751.081">18588 9651 2428 0,'-28'19'51'0,"14"-13"10"0,-1 0-49 0,-2 3-12 0,-1-2 0 0,-3 5 0 16,-4 1 20-16,1 6 2 0,-1 3 0 0,-3 0 0 15,3 3 6-15,0 3 2 0,1 0 0 0,-1 3 0 16,4 4 27-16,0-1 6 0,6 4 1 0,-2-3 0 15,3-1-42-15,3 1-8 0,1 2-2 0,2-6 0 16,5-2-12-16,-1-7 0 0,4 3 0 0,4-10 0 16,-1-2 0-16,5-4 0 0,2-2 0 0,4-7 0 15,0-7 0-15,4-5-13 0,3-4 4 0,4-6 1 16,-4-3 8-16,4-9 0 0,-1-1-9 0,-2-2 9 16,-1-1-134-16,-7-3-22 0,-4 3-5 15,1 1-1-15,-7-1 54 0,-4 7 12 0,0 0 1 16,-4-1 1-16,-3 4-11 0,-4 0-3 0,1-4 0 0,-4 4 0 15,3 0 29-15,-3 0 6 0</inkml:trace>
  <inkml:trace contextRef="#ctx0" brushRef="#br0" timeOffset="27112.64">18704 8999 3112 0,'7'18'65'0,"4"7"14"15,-4 4-63-15,4 5-16 0,-1 4 0 0,1 6 0 16,-4 3-29-16,0 6-9 0,0 0-2 0,-4 4 0 16,-3 2 29-16,0-2 11 15,-3 2-8-15,-1-5 8 0,1-1 0 0,-4-3 0 16,0-3 0-16,0-6 0 0,3-3 0 0,-3-10 0 0,4-3 0 0,-1-6 8 16,4-4-8-16,0-2 0 0,0-7 0 0,0-6 0 15,7-6-8-15,4-7-4 0,3-5 0 16,0-1 0-16,7-10 0 0,0 1 0 0,4-3 0 0,0 0 0 15,3 2-41-15,4-2-9 0,-1 6-2 0,1 0 0 16,0 3 24-16,-4 3 5 0,4 7 1 0,-7 2 0 0,-1 4 54 16,-3 9 12-16,-3 3 1 0,-7 7 1 0,-1 2-18 15,-3 4-3-15,-3 6-1 0,-8 4 0 0,-3 2 28 0,-7 3 4 0,-4 7 2 0,-6-3 0 16,-1 3-6-16,-7-1-2 0,-3 1 0 0,-4-3 0 31,0-4-5-31,1 1-1 0,-5-4 0 0,1-3 0 16,-4-3-157-16,0 0-32 15</inkml:trace>
  <inkml:trace contextRef="#ctx0" brushRef="#br0" timeOffset="32041.375">22348 12310 2370 0,'-14'-3'49'0,"14"3"12"0,-7-4-49 0,4 1-12 0,3 3 0 0,-7-3 0 16,0-3 35-16,7 6 4 0,-4-3 1 0,4 3 0 16,0 0-40-16,0 0 0 15,0 0-12-15,0 0 4 0,0 0-2 0,0 0 0 0,0 0 0 0,-7 0 0 16,0 3 10-16,4 3-10 0,-5 4 10 16,1-1-10-16,0 7 10 0,0-1 0 15,-3 4 10-15,-1 3-10 0,1 0 10 0,-5 0-10 0,5 3 10 0,-4-3-10 16,0 3 16-16,3-6-4 0,0 3 0 0,1-3 0 0,3-7 13 15,0 1 3-15,0-4 0 0,3 1 0 0,1-4-16 16,3-6-4-16,0 0 0 0,0 0 0 0,0 0 20 0,0-10 4 16,0-5 1-16,3-1 0 0,1-6 2 15,3-6 0-15,0-7 0 0,3 1 0 16,5-10-15-16,-1 0-4 0,3-6 0 0,4-3 0 16,1-1-16-16,-1 1 10 0,3-7-10 0,-2 7 8 15,2 3-8-15,-3 0-11 0,1 6 3 0,-1 3 0 16,-4 7 8-16,5 2 0 0,-5 7 0 0,1 3-8 0,-4 7 8 15,4 2 0-15,-4 4 0 0,0 5-8 0,0 8 0 16,0 2 0-16,0 6 0 0,0 1 0 0,-3 9 8 0,3 3-8 16,0 6 8-16,-3-2-8 0,3 2 8 0,0-3-8 0,0 4 8 15,-3-1-8-15,3-3 8 0,-4-3-8 0,1 0 8 16,3-6-8-16,-3-3 16 16,-1-4 3-16,4 1 1 0,-3-7 0 15,3-3 6-15,0-3 2 0,0-6 0 0,0-3 0 16,4-1 9-16,0-6 3 0,-4-5 0 0,3 2 0 15,-3-3-24-15,1 0-8 0,-1 0 0 0,0-3 9 16,-4 3-1-16,1-3 0 0,0 0 0 0,-1 3 0 16,1 0 8-16,-1 0 2 0,1 3 0 0,-1 0 0 0,1 0-5 0,-4 7-1 0,4-1 0 0,-1 7 0 15,1 0-12-15,-4 6 0 0,0 6-9 0,-4 3 9 16,5 4-22-16,-5 6 2 0,1 3 0 0,-1 6 0 16,1 3 11-16,-4 4 9 0,3 6-12 0,-3-1 12 15,4 7 0-15,-4 0 0 0,3 4 0 0,1-1 0 16,-1 3 0-16,-3-3 0 0,4 0 0 0,3-3 0 15,-4-3 0-15,4-3 9 0,1 0-9 16,-1-4 12-16,3-5-12 0,4-1 0 0,0 1 0 0,0-7 8 16,4 0-95-16,0-7-19 0,-1 1-4 0</inkml:trace>
  <inkml:trace contextRef="#ctx0" brushRef="#br0" timeOffset="32403.888">23675 12335 3326 0,'-21'3'95'0,"0"-3"19"16,-1 3-91-16,1-3-23 0,0 3 0 0,-4 3 0 15,4 4 0-15,-3-1-13 0,2 7 1 0,-2 3 1 16,3 3-35-16,3 6-7 0,-3 0-2 0,3 3 0 15,4 7 19-15,0-3 4 0,3 2 1 0,4 1 0 16,4-4 3-16,-1-2 1 0,1-4 0 0,6-3 0 16,1-6 12-16,-1-4 3 0,4-2 0 0,4-4 0 0,3-5 12 0,-3-1 8 15,6-3 0-15,1-7-8 0,-1 1 27 16,5-10-2-16,2 1 0 0,-3-7 0 31,1 0 12-31,-1-6 3 0,0-1 0 0,-3 1 0 16,-8 0-62-16,1 3-12 0,-4-3-2 0,-4 6-1 0,-6 0-15 0,-1 0-2 0,-3 3-1 0,-7 3 0 0,-3 4 25 15,-1 2 5-15,-7 7 1 0,-3 0 0 16,3 3 2-16,-3 3 1 0,3 4 0 0,1-1 0 16,2 0-79-16,5 0-16 0,6 1-4 0</inkml:trace>
  <inkml:trace contextRef="#ctx0" brushRef="#br0" timeOffset="32685.711">24564 12012 2325 0,'-7'6'98'0,"-4"0"-78"15,4 1 98-15,-3 2 20 0,-4 0 4 0,3 4 1 16,-3-4-108-16,0 4-22 0,0 3-4 0,0-1-1 16,3-2-8-16,0-1 0 0,1 4 0 0,3 0 0 15,7-1-32-15,0 4-8 0,0 0-1 0,7 3-1 16,0 0 10-16,7 3 1 0,4 0 1 0,-1 0 0 15,4-3-10-15,8 3-3 16,-5-3 0-16,8 0 0 0,-4 0 31 0,8 0 12 0,-5 0-11 0,1 0 11 16,0-3-9-16,-4 3 9 0,0-4-8 0,-3 1 8 15,0 0-24-15,-4 3 0 0,-4-3 0 0</inkml:trace>
  <inkml:trace contextRef="#ctx0" brushRef="#br0" timeOffset="33661.274">23146 10250 1698 0,'-7'-7'72'15,"3"1"-58"-15,1 0 85 0,-1 0 17 0,1 2 3 16,3 4 1-16,-7-6-83 0,3 0-16 15,4 6-3-15,-4-6-1 0,1 2-17 0,3 4 0 0,-4-6 0 0,-3 0 0 16,7 6 0-16,-7-3 0 0,0 0 0 0,0-1 0 16,0 1 24-16,-3 3 7 0,-1 0 1 0,-3 3 1 15,-4-3 11-15,1 4 1 0,-5-1 1 0,-2 0 0 16,-4 0-10-16,-1 3-3 0,-2-3 0 0,-5 4 0 16,1-1-9-16,-4 0-3 0,0 4 0 0,1-1 0 31,-1 4-1-31,0-1 0 0,0 1 0 0,4 2 0 0,0 4-12 15,-1 0-8-15,5 3 8 0,2 0-8 16,-2 0-8-16,6 3-7 0,4 3-1 0,3-3 0 0,4 3 16 0,3-2 0 0,4 2 0 0,4-3 0 16,6 0 0-16,1-6-9 0,6 3 9 0,5-7-8 15,2-2 8-15,1-1-8 0,3-2 8 0,4-4-8 16,-1 0 8-16,5-6 0 0,-1 0 0 0,0-3 0 16,0 0 0-16,-3-3 0 0,0 0 0 0,-4-4-8 15,-4 1-6-15,-2-4-1 0,-5 4 0 0,1-1 0 16,-4-2-1-16,-4 2-1 0,-3 1 0 0,0 3 0 15,-3-4 17-15,-1 4 0 0,-3 0 0 0,0 3 0 16,0 0 8-16,-3-1 4 0,-5 4 2 0,1 4 0 0,4-1-5 16,-4 3-1-16,0 3 0 0,-1 4 0 15,5-1-8-15,3 1 12 0,-4 3-12 0,4 2 12 16,0 1-1-16,7 0 0 0,-3 3 0 0,3 3 0 16,7 0 20-16,0 0 4 0,3 0 1 0,4 4 0 0,4-1-24 0,3-3-4 0,4 3 0 0,3-3-8 15,4 0 8-15,3-3-8 0,4 0 0 0,0-6 0 16,3-4 11-16,4-2-2 15,0-4 0-15,3-3 0 0,-3-3-9 0,3-3 0 0,1 0 0 0,-4-3 0 32,-8-7-143-32,-2 1-21 0,-5-1-4 0</inkml:trace>
  <inkml:trace contextRef="#ctx0" brushRef="#br0" timeOffset="33884.586">23417 10369 2052 0,'18'-22'43'0,"-14"12"9"0,-1 4-42 16,-3 6-10-16,0 0 0 0,0 0 0 0,0 0 84 0,0 0 16 0,0 0 2 0,0 6 1 16,0 4-47-16,0 5-8 0,0 1-3 0,0 3 0 15,0 6-17-15,-3 0-3 0,3 3-1 0,-4 4 0 16,1-1-13-16,-1 4-3 0,0 2-8 0,-3 1 12 16,4-1-12-16,-4 1 0 0,3 3 8 15,-3 0-8-15,0-1 0 0,0-2 11 0,4 3-11 0,-4-7 10 16,3-2-10-16,-3-7 0 0,3 0 0 0,1-3 8 15,-4-7-98-15,7-2-20 0,-4-4-4 0</inkml:trace>
  <inkml:trace contextRef="#ctx0" brushRef="#br0" timeOffset="34037.717">22952 10488 2944 0,'0'0'61'0,"10"-3"15"0,1 0-61 15,3 3-15-15,4-4 0 0,3 4 0 16,4 4 0-16,6-4-10 0,5 6 2 0,2-3 0 0,1-3 8 0,3 0-10 0,4 0 10 0,0 0-10 31,0 0-145-31,-4 0-29 0,4 3-5 0</inkml:trace>
  <inkml:trace contextRef="#ctx0" brushRef="#br0" timeOffset="34225.796">23403 11062 2010 0,'-7'25'84'16,"4"-3"-67"-1,3 3 102-15,3-6 20 0,4 3 4 0,4 0 1 0,7-4-76 0,3 1-14 16,7 0-3-16,4-3-1 0,-1-1-8 0,8-5-2 0,4-1 0 0,2-6 0 16,1 0-112-1,4-3-24-15,-1-6-4 0,-3 0 0 0,3-4-153 0,-6 1-31 0,2-3-5 0</inkml:trace>
  <inkml:trace contextRef="#ctx0" brushRef="#br0" timeOffset="34841.183">22419 8729 3013 0,'0'3'133'0,"4"6"28"0,-1 1-129 16,4 2-32-16,0 4 0 0,4 3 0 15,-4 3 0-15,0 3-22 0,3 6 3 0,1 1 1 16,0 2-21-16,-4 4-4 0,3 2-1 0,1 1 0 16,-4 3 1-16,-4 6 0 0,1 0 0 0,0 1 0 15,-1-4-4-15,-3 3-1 0,4-3 0 0,-1-3 0 16,1-3-8-16,-1-7-1 0,1 1-1 0,3-10 0 0,0-7-15 0,0 1-3 0,0-9-1 0,3-4 0 16,1-9-81-16,3-3-16 0</inkml:trace>
  <inkml:trace contextRef="#ctx0" brushRef="#br0" timeOffset="35071.766">23347 8434 2989 0,'0'16'62'0,"-4"6"15"0,4 3-61 0,0 9-16 0,0 1 0 0,0 9 0 16,-3 3 0-16,-1 6 0 0,1 0 0 0,-4 7-10 15,3 0-8-15,-6-1-2 0,3 4 0 0,-1 0 0 16,1-4-21-16,4-2-5 16,-4-1-1-16,3-3 0 0,1-3 34 0,3-6 13 0,0 0-11 0,0-6 11 15,0-7-12-15,0-3 3 0,0 1 1 0,-4-7 0 16,4-7-100-16,-3 1-20 0,-1-10-4 16</inkml:trace>
  <inkml:trace contextRef="#ctx0" brushRef="#br0" timeOffset="35241.452">22278 9121 2914 0,'0'0'123'16,"0"0"-99"-16,7 6 4 0,4-3 0 0,3 0 0 0,7 4 0 15,7-4-28-15,7 0-20 0,4-3 3 0,11 3 1 31,-1-3-36-31,11-3-6 0,3 0-2 0</inkml:trace>
  <inkml:trace contextRef="#ctx0" brushRef="#br0" timeOffset="35810.314">23717 9691 3298 0,'0'0'139'15,"4"-9"-111"1,-1-3 8-16,4-4 3 0,-3-6 0 0,6-3 0 16,-2-7-39-16,2-2-20 0,1-1 3 0,-1-8 0 15,4-1-30-15,-3-6-5 0,3-4-2 0,0-5 0 16,0 2 4-16,0-2 1 15,1-4 0-15,-1 6 0 0,0 4 34 0,0 3 15 0,0 6-12 0,0 3 12 16,-3 7 0-16,3 6 0 0,-4-1 14 0,1 11-4 0,-4 2-10 0,0 7 0 0,0 5 0 0,0 4 0 16,-3 10-24-16,3 5 4 0,0 4 0 0,-4 6 0 15,1 7-17 1,-1 5-3-16,1 4-1 0,-1 3 0 0,-3 0 24 0,4 3 5 0,0 0 0 0,-1-3 1 31,1-7 11-31,-1 1 11 0,1-3-3 0,6-7 0 0,-3-6 18 0,7-3 3 0,0-7 1 0,1-6 0 16,6-6 0-16,3-6 0 0,5-6 0 0,-1-7 0 31,7-9 5-31,4-4 1 0,3-9 0 0,1 1 0 16,-1-1-36-16,0-3 0 0,1-3 0 0,-5 3 0 15,-2-3-11-15,-5 3-9 0,-2-3-1 0,-1 0-1 16,-3 3 10-16,-4 3 1 0,0 1 1 0,0 2 0 0,-7 7 10 0,4 2 0 16,0 4 0-16,-4 10 0 0,-4-1 0 15,4 10-8-15,-3 3 8 0,-4 6-8 16,4 9-17-16,-4 4-3 0,0 3-1 0,0 9 0 0,-4 3 29 0,4 7 0 0,-3 3 0 0,-1 3 0 15,1 0 0 1,-4 3 10-16,3 3-2 0,-3 0 0 0,4 0-8 0,-1-3 0 0,1 3 0 0,3-6 0 16,0 0 0-16,0-6-11 0,4-4 3 0,-4-2 0 15,3-10-127-15,1-1-25 0,3-5-4 0</inkml:trace>
  <inkml:trace contextRef="#ctx0" brushRef="#br0" timeOffset="36014.884">25520 8494 1751 0,'11'-10'74'16,"-1"7"-59"-1,1 3 58-15,-4 6 12 0,3 4 3 0,-3 2 0 16,0 10-39-16,-3 3-7 0,0 4-2 0,-4 5 0 16,3 4-11-16,-6 3-2 0,3 2-1 0,-4 4 0 15,0 0-11-15,-3 1-3 0,0-1 0 0,0 0 0 16,0 0-3-16,-3-3-1 0,-1-1 0 0,-3-2 0 15,0-3-44-15,-4-4-8 0,-3-5-3 16,0-1 0-16,0-9-187 0,-4-4-38 0</inkml:trace>
  <inkml:trace contextRef="#ctx0" brushRef="#br0" timeOffset="36187.099">24927 8704 2184 0,'4'-28'45'0,"-4"2"11"0,7 8-44 0,-4-1-12 0,8 3 0 15,-4 4 0 1,4 2 24-16,-4 4 4 0,7 6 0 0,-4 0 0 0,4 3 54 0,4 3 11 0,3 1 3 0,0-1 0 16,4 3-49-16,3 1-10 0,8-1-1 0,-5 4-1 0,5-1-45 0,-1 1-9 0,0 2-1 0,1 1-1 47,-12 0-234-47,1-1-46 0</inkml:trace>
  <inkml:trace contextRef="#ctx0" brushRef="#br0" timeOffset="36334.267">25167 9140 1839 0,'-10'28'77'16,"-1"-3"-61"0,7 3 56-16,1 0 11 0,3 1 2 15,0-4 1-15,7 0-68 0,4-3-18 0,-1 3 0 0,8-6 0 16,-1-1-24 0,5-2-12-16,2-3-1 0,5-4-1 15,2 0-40-15,1-5-8 0,3-4-2 0</inkml:trace>
  <inkml:trace contextRef="#ctx0" brushRef="#br0" timeOffset="49820.644">8911 8005 1682 0,'-95'-51'35'0,"56"33"9"15,-10-4-36-15,-4 0-8 0,-4 0 0 0,-6 0 0 0,-1 3 11 16,1 6 0-16,-4 1 0 0,-4-1 0 16,1-2-47-16,-1-1-10 0,1-3-2 0,-1 0 0 15,1 4 11-15,2-1 1 0,1 0 1 0,0 1 0 0,4-4 55 0,-1-3 10 0,1 0 2 0,-4 0 1 16,-4 3 27-16,1-3 4 0,-1 3 2 0,-3 4 0 16,-3-1-10-16,-1 0-3 0,-3 4 0 0,0 2 0 15,0 1-39-15,-1 6-14 0,-2 0 9 0,3 3-9 16,-1 3 0-16,-2 3 0 0,3 4-14 0,-4-1 5 15,4 4 9-15,-7-1-13 0,3 1 5 0,0 2 8 16,1 1-9-16,-1 6 9 0,0 0 0 0,1 6 0 16,2-3-8-16,1 7 8 0,0 2 0 0,4 1 0 15,-8 8 0-15,4 1-8 0,0 6 8 0,3 1 0 16,-3 5 0-16,3 7 0 0,1 0 0 0,6 2 0 0,1 7-12 16,3 7 2-16,7-1 0 0,0 4 0 15,3 2 10-15,4 4-12 0,4 0 12 0,-1 0-12 16,5 3-16-16,2 3-4 0,4 3-1 0,1 3 0 0,2 1 24 0,-2 5 9 15,2 4 0-15,8-3-9 0,-7 6 9 16,3-1 16-16,4 1-4 0,7 0-1 0,-1-3 22 16,8 3 5-16,4 0 1 0,3 0 0 0,3-4-29 0,8 1-10 0,3-3 0 0,3-4 9 15,-3 1-9-15,8-7 0 0,2 0 9 16,1 3-9 0,7-2 11-16,-4 2-3 0,3 3 0 0,5-2 0 15,-1 5-8-15,4 1 0 0,-1 3 0 0,1-4 0 16,7 4 0-16,0 0 0 0,3-1 0 0,0 1 0 15,4 0 0-15,4 3-9 0,-1 0 9 0,0 0 0 16,4-4-37-16,4 4-1 0,-1-3 0 0,4 0 0 16,0-4-28-16,0-2-6 0,7-1 0 0,-3-6-1 0,6-3 5 0,1-6 0 15,6-3 1-15,1-4 0 16,-4-2 50-16,7-4 17 0,-7 0-12 0,11 1 12 0,0-4-9 0,-1 0 9 0,8 0-8 0,-4-3 8 16,0-9 0-16,1-4 14 0,-1-6-2 15,0-3 0-15,0-9 66 0,0-4 13 0,4-5 2 0,-4-4 1 16,4-7 2-16,0-5 0 0,3-4 0 0,-3-6 0 15,3 1-21-15,0-11-4 0,-3 4-1 0,0-6 0 16,-1-4-25-16,-2-2-5 0,-1-4 0 0,-4-3-1 16,1-3 11-16,0-3 2 0,-4-4 1 0,4-5 0 15,-4-7-17-15,3-3-3 0,-3-4-1 0,4-8 0 16,0-4 0-16,3-9-1 0,-3-3 0 0,3-4 0 16,0-2-31-16,0-1-18 0,0-2 2 0,-3-1 1 15,-4-6-1-15,-3-3 0 0,-4-6 0 0,-3 3 0 16,-1-1 16-16,-6-2 0 0,-1 3 0 0,-6 0 0 0,-1-1 0 0,-3 1 0 15,-4 0 9-15,1 0-9 16,-1 0 11-16,4-4-11 0,-4 1 12 0,1 0-12 16,-8-4 0-16,0-3 0 0,1-2 0 0,-8 2-9 15,0-3-11-15,-6 4-1 0,-1-4-1 0,-4 3 0 16,-2 4 22-16,-5-1 0 0,1 7 0 0,-8 0 0 16,1 0 44-16,-4 3 3 0,0 0 1 0,-3-3 0 15,-4 2 10-15,-4-5 2 0,-3 3 1 0,0-3 0 16,-4-4-25-16,1 4-6 0,-1-4-1 0,-3-2 0 0,-7-4 5 0,0-6 1 0,-4 0 0 0,-7 0 0 31,-3-3-48-31,0 0-10 0,-7-4-1 0,-1 4-1 0,-3 0 14 0,0 3 11 16,-3 0-13-16,3 3 5 0,-3 3 8 0,-1 4 0 0,5-1 10 0,-5 10-10 15,1 6 0-15,-1 10 0 0,1 2 0 0,-11 7-10 16,-18 9-59-16,-10 4-12 16,-14 2-3-16</inkml:trace>
  <inkml:trace contextRef="#ctx0" brushRef="#br0" timeOffset="51537.143">27330 10237 3112 0,'7'-38'131'16,"3"1"-105"0,-3 2 8-16,4-2 2 0,-4 2 0 0,0-2 0 15,0 2-36-15,0-3-22 0,0 1 3 0,-3-4 1 0,3-3 0 0,-7-3 0 16,3 0 0 0,1-6 0-16,-1 0 18 0,-3-1 0 15,4-5 0-15,-4-1 0 0,-4-3 0 0,4 1 12 0,-7-7-1 0,4 3-1 16,-8-3 13-16,1 0 2 0,-4 3 1 0,-4-6 0 15,0 0-26-15,1-7 0 0,-5 4 0 0,-2-3 0 16,-4-1-19-16,-4 4 4 0,0 0 1 0,-7 3 0 16,-3 3-4-16,0 0-1 0,-8 3 0 0,1 3 0 31,-4 0-16-31,-4 4-3 0,1 2-1 0,-7-2 0 0,-1 2 12 0,-3-2 3 0,-4-1 0 0,-6-2 0 16,-1 2-23-16,-3-3-4 0,-4 1-1 0,-3 2 0 31,0 4 7-31,0 2 1 0,0 1 0 0,3 6 0 0,-3 3 60 0,7 3 13 0,-1 4 3 0,1 5 0 15,0 4-11-15,0 6-1 0,3 3-1 0,-6 10 0 16,3 3-5-16,-4 9-1 0,-3 0 0 0,-4 6 0 16,0 4-13-16,-3 3 0 0,0 2 0 0,-4 4 0 15,0 3 0-15,-3 7 9 0,3-1-9 0,-3 4 8 16,-4 5-8-16,4 4 0 0,3 3 0 0,-7 0-11 16,0 3 19-16,-3 4 3 0,0-1 1 0,3 0 0 0,0-2 3 0,7 2 1 15,-3 3 0-15,7-2 0 16,-4-1 0-16,7 3 0 0,-3 1 0 0,7-1 0 0,-4 10-7 15,7 6-1-15,1 0 0 0,-1 10 0 0,0-1-8 16,4 7 8-16,-4 3-8 0,-3 0 8 0,4 3-8 0,-8 3 0 0,0 0 9 16,0 1-9-16,8 2 0 0,3 3 0 0,-1 1 0 0,12 6 0 15,10-4 0-15,7 7 8 0,11-3 0 0,-1 6 0 16,1 0-8-16,3 0 0 0,0 6 0 0,4-3 0 31,0 7 0-31,7-1-8 0,-1 4 8 0,15-38-12 16,4 9 12-16,3 7-12 0,7 2 12 0,3 7-12 0,4 7 4 0,-3 5 0 0,-18-2 0 0,0-4 0 15,7 7 8-15,7-1-8 0,14 7 8 0,3 0-8 16,8-4 8-16,0 4 0 0,21 57 0 0,-1-20 0 16,1-18-8-16,4-7 0 0,3-9 0 0,7-6 0 15,14-7 8-15,10-3 0 0,12-2 0 0,-1-8 0 16,4-11 0-16,3-10 0 0,0-7 0 0,0-5 0 0,4-10 0 0,0 0 11 16,3-7-3-16,8-8 0 0,3-7-8 0,7-3 0 0,7-10-10 15,3-3 10-15,5-5 0 0,6-11 12 0,3 1-1 16,8-7 0-16,0-9 1 0,7-9 1 15,3-4 0-15,0-2 0 0,-3-7-4 0,4-3-1 0,-5-4 0 0,1-2 0 16,-7 0 17-16,0-4 3 0,-8-2 1 0,1-1 0 16,-11-3-1-16,-3-3 0 0,-1-3 0 0,-6-3 0 15,-8-3 14-15,-3 0 2 0,0-7 1 0,-7-3 0 32,0 1-17-32,-4-7-4 0,-3 0-1 0,0-7 0 15,-4-2-15-15,-3-4-8 0,0-2 8 0,-7-4-8 0,-1-3 0 0,-2-3 0 0,-1-3 0 16,-7-4 0-1,0-5 0-15,-7-1 0 0,-3-3 0 0,-4-2 0 16,-4-8 0-16,-3 1 0 0,-3-6 0 0,-8-1 0 16,-3-5 0-16,-4-1 0 0,1-6 0 0,-8 0 0 0,-3-3 0 0,-4 0 0 15,0-3 0-15,-3-4 0 0,-4 1-9 0,-4-4 9 0,-2 4-10 0,-1-3 10 16,0-1-14-16,-4-3 3 16,-3 4 1-16,1-1 0 0,-5 1 10 0,1-1 0 0,-4 4 0 0,-4 3 0 15,-3 3-13-15,-4 9-1 0,-3 0 0 0,-3 7 0 16,-5 3 14-16,-6-1-11 0,0 4 11 0,-11 6-10 15,-10 0 10-15,-8 7 0 0,-10-1 0 0,-10 1 0 16,-15 2-119-16,-14 1-18 0,-7-1-4 0,-14 10-1 16,-7 9 3-16,-7 7 1 0,-3 6 0 0</inkml:trace>
  <inkml:trace contextRef="#ctx0" brushRef="#br0" timeOffset="57319.742">3690 10607 2336 0,'-14'0'48'0,"14"0"12"0,-4 0-48 0,4 0-12 16,0 0 0-16,0 0 0 0,0 0 38 0,0 0 5 0,0 0 1 0,0 0 0 16,11-3-34-16,0 0-10 0,6 0 0 15,-3-4 0-15,8 4 8 0,-1-3-8 0,3 3 0 16,1 0 0-16,0 0 0 0,-1 3 0 0,1 0 0 0,0 0 0 16,3 0 0-16,0 0 0 0,4 0 0 0,0 3-9 15,3-3 9-15,4 3-8 0,3 3 8 16,-3-3-8-16,3 4 8 15,1-4 0-15,3 0 0 0,-1 0 0 0,5 0 0 0,3 0 0 0,7-3 0 0,-4 0 0 16,8 3 0-16,-1-3 0 0,1 0 0 0,3 0 0 16,3 0 0-16,1 3 0 0,3-3 0 0,0 4 0 15,0-1 0-15,4 0-10 0,-4 0 10 0,3 3 0 16,-3 1-11-16,0-1 11 0,1-3-10 0,2 3 10 16,-3 0 0-16,4-2-9 0,-1 2 9 0,1-3 0 15,3 3 0-15,-3-3 8 0,3 1 0 0,0-4 0 0,4 0 23 16,-4-4 5-16,4-2 0 0,-1 0 1 0,1 3-26 0,3-4-11 15,-3 4 8-15,3-3-8 16,-7 0 20-16,0 0 0 0,0-4-1 0,1 4 0 16,-5-4-19-16,1 4 0 0,-1 0 8 0,-3 0-8 15,-3 3 0-15,-4-4 0 0,0 4 8 0,-7 0-8 16,4 3 0-16,-4 0 0 0,-1 0 0 0,-2 0 0 16,-1 0 9-16,-3 0-1 0,0 0-8 0,-3 0 12 15,-1 0 17-15,4 0 3 0,-4 0 1 0,4-3 0 16,-7 3-20-16,0-3-4 0,-4 0-1 0,1-4 0 15,-1 4 2-15,0-3 0 0,1 0 0 0,-5 2 0 0,1-2 3 0,-4 3 1 16,1 0 0-16,-4 0 0 0,-4 0-14 0,0 0 0 16,-3-1 0-16,-4 1 0 0,-4 3 0 0,5-3 0 0,-5 3 0 15,1 0 0-15,0 0 0 0,-1 0 9 0,-3-3-9 0,4 3 8 32,-4 0-8-32,4 3 0 0,-4-3 0 0,0 3-11 15,-4-3 11-15,1 3 0 0,3 1 0 0,-3-1 0 16,-4 0 0-16,-4 0 9 0,4 0-1 0,0 0-8 0,-3 3 0 0,3-2 0 0,-3 2 0 15,3-3 0 1,-7 3 0-16,3 1 0 0,1-1 0 0,-1 0 0 16,-3 0 11-16,4 4-11 0,-4-4 10 0,3 3-10 0,1 1 12 15,-4 2-3-15,0-2-1 0,3-1 0 0,-3 1-8 16,4 2 0-16,3-2 0 0,-7 2-11 0,3 1 11 0,1 2 0 0,-1 1 0 16,1 0 0-16,0-1 0 0,3 4-10 0,-4 0 10 15,1 6 0-15,-1-3-16 16,1 6 3-16,-1 4 1 0,1-1 0 15,-4 0 12-15,7-2 16 0,-4 2-3 0,1 0-1 0,-4-3 7 0,3 4 1 0,-3-4 0 16,-3 0 0-16,3 0-20 0,-4 1 0 16,1 2 0-16,-1-3 0 15,1 0 10-15,3 1-2 0,-4-1 0 0,4-3 0 16,-3 0-8-16,-1 0 0 0,1 0 0 0,-1-3 0 0,1 0 0 0,-1 0 16 0,4 0-2 0,-3 0-1 16,-1 0-13-16,0-3 11 0,1 0-11 0,-1 3 10 15,1-7-2-15,3 1-8 0,-4 0 12 0,1-4-4 16,-1 4-8-16,-3-4 0 0,0-2 0 0,0 2 8 15,4-2-8-15,-4-1 0 0,0 0 9 0,-1-2-9 16,-2-1 8-16,3 0-8 0,-4 1 8 0,-3-1-8 16,0-3 8-16,-4 3-8 0,1 1 8 0,-1-1-8 15,-3-3 0-15,0 0 8 0,3 3-8 0,-7-3 0 16,1 1 0-16,-1-1 0 0,-3 0 0 0,-4 0 0 16,-3 0 0-16,0 0 0 0,-4 0 0 0,-4-3 0 15,5 0 0-15,-5 4 0 0,4-4 0 0,-3 0 0 0,0 3 0 0,-1-3 0 0,-2 0 0 0,-1-3 0 16,-4 3 0-16,1-4 8 0,0 1-8 0,-4 0 8 15,0 3-8-15,0-3 12 0,-4 3-4 0,-3 0 0 16,0 3-8-16,0-3 0 0,0 3 0 0,-7 0 0 16,0 1 0-16,-3-1 0 0,-1 0 0 0,1 0 0 15,-4 0-12-15,3 0 4 16,1 0 0-16,-1 1 0 0,-7-1 8 16,4-3 0-16,-3 0-9 0,-1 0 9 0,0 0 0 15,-3-3 0-15,0 3 0 0,4-4 0 16,-1 1 0-16,0 3 0 0,1-3 0 0,-1 3 8 0,1 0-8 15,-1 0 0-15,4 0 0 0,-7 0 8 0,0 0 6 0,-1 0 1 0,-6 0 0 16,4-3 0-16,-5 3-23 0,1 0-5 0,0 0-1 0,3 0 0 16,1 0 14-16,2-3 0 0,5 3 0 0,-1-3 0 15,1 0 0-15,-1-1 0 0,0-2 8 0,1 3-8 16,-1 0 0-16,4 0 8 0,-3 0-8 0,-1 3 0 16,4-4 10-16,3 4-10 0,-3 0 8 0,7 0-8 15,0 0 0-15,0 4 0 0,4-1 0 0,3 0 0 16,-11 3 0-16,8 0 0 0,-1 1 0 0,-3-4 0 15,11 3 0-15,-1-3 0 0,8 4 0 0,-4-4 0 0,3 3 0 0,8-3 0 0,-4-3 0 0,4 3 0 16,3-3 0-16,4-3 8 0,3 3-8 16,4-3 8-16,0 0-8 0,3 3 0 0,4 0 0 0,3-3 0 15,1 3 0-15,2-3 0 0,1 3 0 0,0-4 0 16,7 1 0-16,-3 0 8 0,6 3-8 0,-7-3 8 31,4 0-8-31,4 0 0 0,-4 0 9 0,3-4-9 16,1 1 8-16,3 0-8 0,-7-1 10 0,3 1-10 15,4-3 8-15,0-1-8 0,0-2 0 0,0-1 0 16,4-2 10-16,-4-4-10 0,7 3 10 0,-4-6-10 0,4 0 0 0,-3 3 0 0,6-6 0 0,1 0 0 16,-7 0 0-1,6 0 0-15,1-3 0 0,-1 0 0 0,1-4 13 0,-1 1-3 0,5-4-1 16,-1-2 0-16,0-1-9 0,3-3 0 0,-6 4 0 0,7-4 0 16,-1 0 0-16,-6-3 0 0,7 4 0 0,-8-4 0 15,4 0 0-15,4-3 0 0,-8 3 0 0,5 0-11 16,-1 3 11-16,-4 4 0 0,4 2 0 0,-3 4 0 15,0-1 0-15,-1 4 0 0,4 3 0 0,-3 0 0 0,3 0 0 16,4 0 0-16,-8 3-12 0,1-3 4 16,6 3-35-16,-3-3-6 0,4 3-2 0,-4 3 0 15,0 0 21-15,-3 7 4 16,-4 5 1-16,-4 1 0 0,-3 6-107 0,0 6-22 0,-3 4-4 0</inkml:trace>
  <inkml:trace contextRef="#ctx0" brushRef="#br0" timeOffset="65501.741">21802 10087 1964 0,'3'-19'83'0,"1"0"-67"16,-1 0-16-16,-3 0 0 0,7 4-11 15,-3-1 11-15,-4 0 0 0,3 4 0 0,1-4 0 0,-1 4 0 16,-3-1 0-16,4 0 12 0,-4 1 0 0,3-1 0 15,-3 1 28-15,0 2 6 0,0 1 1 0,0 3 0 16,0 6 14-16,0 0 3 16,0-7 1-16,0 7 0 0,0 0-9 0,0 0-1 0,0 0-1 15,0 0 0-15,0 0-46 0,0 0-8 0,-7 0 0 0,0 4 0 16,0 2 0-16,4 3 0 16,-4 4 0-16,0-1 11 0,0 4-11 0,0 3 0 0,0 0 0 0,-4 3 0 15,0 6-14-15,1 0-5 0,-4 7-1 0,3-1 0 16,-3 4 32-16,0 6 7 0,0-1 1 0,0 4 0 0,-4 4-10 0,4-1-2 0,0 3 0 15,0 0 0 1,0 1-8-16,-1-1 8 0,1 0-8 0,0 1 8 16,0-4-8-16,4 3 0 0,-5-3 0 0,1 0 0 15,4-3 0-15,-4 1 0 0,3-1 9 0,0-4-9 0,1-2 26 16,6 0 1-16,-3-3 0 0,4-4 0 16,3-3 2-16,0 1 1 0,3-4 0 15,1-3 0-15,3-3-30 0,0 0 0 0,0-3 0 16,4-7 0-16,-1-2-40 0,1-4-13 0,3 0-3 0,0-6-1 15,0-9-110-15,0-1-21 0,4-5-5 0</inkml:trace>
  <inkml:trace contextRef="#ctx0" brushRef="#br0" timeOffset="66599.008">21382 9914 2682 0,'-7'-3'119'0,"0"0"24"0,7 3-115 15,0 0-28-15,0 0 0 0,0 0 0 16,7 3-28-16,7 0-11 0,0 3-2 0,7-2-1 0,4 2 30 0,3 0 12 0,4-3-8 0,0 3 8 15,3-2 0-15,0-1 0 0,0-3 0 0,1 0 0 16,3 0 13-16,-1 3 8 0,-2-3 2 0,6 0 0 16,4 0 14-16,0 0 3 0,3 0 1 0,8 0 0 0,6 0-17 0,4-3-4 15,7 3-1-15,7-3 0 16,0-1-10-16,8 1-1 0,2 0-8 0,5 0 12 0,2 0-12 0,1 3 0 0,3 0 8 16,4 0-8-16,4 0 0 0,-1 3 0 0,0 3-12 0,4 1 12 15,0-1 0-15,4 3 0 0,-5-2 0 0,5 2 0 31,-1 0-12-31,-3 4 12 0,4-1-12 0,-1-2 12 16,-3-1-14-16,3 1 4 0,-6-1 1 0,3-3 0 16,3-3 9-16,4 1-8 0,0-1 8 0,3-3-8 15,-3-3 8-15,4-1 9 0,3-2-1 0,-7 0-8 16,3 0 12-16,-3 3-12 0,0-4 12 0,-7 4-12 16,0 3 13-16,-4 0-4 0,1 0-1 0,-8 3 0 15,-3 0 4-15,-8 4 0 0,-2 2 0 0,-5 0 0 16,-6 1-12-16,-4-1-17 0,-4 1 4 0,-3-1 1 15,-7 4 12-15,-7-4 0 0,0 4 0 0,-7-1 0 16,-4-2 0-16,-3-1 0 0,-7 0 0 0,0 1 0 16,-4-1 23-16,-3-3 7 0,-4 4 2 0,0-1 0 0,-7 1-15 15,0-1-2-15,-7 0-1 0,0 4 0 0,0 3-3 16,-3 3-1-16,-4 2 0 0,0 1 0 16,-4 7-10-16,1-1 12 0,-4 3-12 0,-4 7 12 0,1-4-12 0,-1 1 0 0,-3 6 0 15,-4-4 0-15,4 1 0 0,-3-1 0 0,-1 1 0 0,4 0 8 16,-4 2-8-16,1 1 0 0,-1 0 0 0,0-3 0 15,1-1 26-15,-1 1 3 0,4-4 1 0,-4 1 0 16,-3-1-30-16,3 4-13 0,1-4 1 0,-4 4 0 16,3-3 12-16,0 2 0 0,1-2 9 0,-1-1-9 15,0-2 8-15,-3-4-8 0,4 0 0 0,-1-3 9 16,4-3-9-16,0-3 12 0,0 0-12 0,0-4 12 16,3-2-12-16,-3-4 0 0,3 1 0 0,1-4 0 15,-1 0 0-15,4-3 0 0,-4 0 0 0,4-3 0 16,-3 0 0-16,-1 0 0 0,1-3 0 0,-4-3 8 0,3 3 1 0,-3-6 0 15,0 2 0-15,0-2 0 0,-4-1 0 0,-3 1 0 0,-4-4 0 0,0 1 0 16,1 3-1-16,-4-4 0 0,-1 0 0 0,1 1 0 16,-4-1-8-16,-3-2 0 0,0 2 0 0,-4-3 0 15,-3 1 0-15,-1 2-9 0,-6-2 9 0,0-1-13 32,-4 0 13-32,0 4 0 0,0-1 0 0,-7 1 0 0,-4-4 0 0,1 3 0 0,-4-2-8 0,-4 2 8 31,4-3 0-31,0 4 0 0,0-1 0 0,-7 1 0 15,0-4 0-15,-4 4 0 0,-3-1 0 0,-3 1 0 16,-1-4 0-16,-7 6 0 0,0 1 0 0,-3 0 0 0,-4-1 0 16,1 1 0-16,-1 3 0 0,-7-1 0 0,0 4 0 0,0 0 0 0,-3 3 0 0,0-3 0 15,-1 3 0-15,4-3 0 0,4 3 9 0,-4-3-9 16,4 3 12-16,3-4-3 0,0 1-1 16,1 0 0-16,2-3 0 0,1 0-8 0,0-1 12 0,3-2-4 15,4 0 14-15,-4-1 2 0,4 1 1 0,0-1 0 16,0-2-25-16,0 2 0 0,3 1 0 0,-3 0 0 15,3-1 0-15,0-2 0 0,1 2 0 0,3 1 0 16,6-1 0-16,1 4 0 0,7 0 0 0,-3 0 0 16,3-1 0-16,0 4 0 0,3-3 0 0,1 3-11 0,-1-3 11 15,1 2-13-15,3-1623 5 0,0 3245 8 0,3-1621-25 0,4 0 2 16,0 0 1-16,8-1 0 16,2 4-3-16,4 0-1 0,4-3 0 0,0 6 0 15,7 4-114-15,3-1-22 0,0 7-5 16</inkml:trace>
  <inkml:trace contextRef="#ctx0" brushRef="#br0" timeOffset="78543.101">12111 8541 2476 0,'-14'6'110'0,"0"0"22"0,0 1-105 0,-4-1-27 0,4 0 0 0,0 0 0 15,0-2 8-15,-1-4-8 0,1 0 0 0,0-4 8 16,-3-5 0-16,2 0-8 0,-2-4 12 0,-4-6-4 16,0-3 11-16,-4 0 1 0,-3-3 1 0,-1-3 0 15,-6-3-21-15,0-4 0 0,0 1 0 0,-1-1 0 16,1 7 9-16,-4 9-9 0,4 0 12 0,0 4-12 15,3 2 38-15,0 4 1 0,0-1 0 0,4 4 0 0,3 3-23 0,-3 0-4 16,4 6 0-16,2 0-1 0,5 3-11 0,3 1-17 16,0 2 4-16,6 4 1 15,5-4-41-15,3 7-8 0,7-4-2 0,0 1 0 16,7 2 11-16,4 1 1 0,3 0 1 0,0-4 0 0,4 4 32 16,0-4 6-16,3 1 2 0,3-4 0 0,-2 4 10 0,6 0 0 0,-3-4 0 15,3 0 0-15,-3 1 0 0,3-1 0 0,-3 1 10 0,0-4-10 16,-4 3 8-16,-4 1-8 0,-2-1 0 0,-5 4 9 15,-3-1-9-15,-3 1-9 0,-4 2 9 0,-3 1-13 16,-12 6-7-16,1 0 0 0,-7 3-1 0,-7 3 0 0,-7 4 21 0,-7 2 0 0,-8 4 0 0,-3 2 0 16,-6 1 10-16,-1 6 0 0,-7 0 0 0,-4 3 0 15,-3 4-2-15,-7-1-8 0,0 7 12 0,3-4-4 16,1-3-8-16,3 1 8 0,0-1-8 0,10-6 8 16,8-3 16-16,10-3 4 0,4-4 0 0,10-5 0 31,8-7-7-31,9-3-1 0,1-7 0 0,14-2 0 15,4-1-32-15,3-2-8 0,11-4 0 0,3-3-1 16,4-3 33-16,3-3 8 0,4 0 0 0,0-3 1 0,0-1-10 16,-1-2-3-16,1 3 0 0,0-4 0 15,0 1 0-15,-4 3 0 0,4-1 0 0,-4 1 0 0,0 3 14 16,-3 3 2-16,0 0 1 0,-7 3 0 0,-1 7-1 0,-6 2-1 16,0 4 0-16,-8 3 0 15,-6 6-23-15,-4 6 0 0,-4 4 0 0,-6 5 0 16,-8 7 0-16,-10 7 0 0,-4 2-12 0,-7 4 4 0,-7 2 8 0,-3 7 0 0,-4 0 0 0,-7 3 0 15,0 7 8-15,-3-4-8 0,-4 7 10 0,7-4-10 16,3 0 9 0,4-2-9-16,4-4 8 0,6-6-8 15,12-4 21-15,2-5-1 0,5-10 0 0,10 0 0 16,3-6-9-16,8-7-3 0,6 1 0 0,4-4 0 0,11-6-8 0,-1 0 0 0,8-6 0 0,7-3 0 16,7-4 0-16,10-3 0 0,4-2 0 0,3-4 0 15,8 0 0-15,3-6 0 0,4 0 0 0,3-4 0 0,0-2 0 16,0 0-11-16,3-4 3 0,5 1 0 15,-1-1-6-15,3 1-1 0,1-1 0 0,-4 0 0 16,0 4 15-16,0-4-9 0,-3 7 9 0,-4 3-8 16,-3 3 18-16,-11 3 4 0,0 3 1 0,-4 4 0 15,-3-1-15-15,-7 7 0 0,0 3 0 0,-4 3 0 16,-3 3 16-16,-4 3 0 0,-3 7 0 0,0-4 0 16,-4 3-7-16,-3 4-1 0,-1-4 0 0,1 4 0 0,0-3 10 0,-1-1 2 31,1 1 0-31,3-1 0 0,4-3-20 0,3-5 0 0,4 2-8 0,3-6 8 15,4-7 0-15,0-2 0 0,3-4 0 0,4-2 0 16,0-7 12-16,4-4-4 0,-1 1 0 0,4-3-8 16,-3-3 12-16,-1-1-12 0,4-2 12 0,-4 2-12 15,4-2 9-15,4 2-9 0,-4-2 0 0,3 2 9 0,-6 4-9 0,-1 0 0 0,-3 3 9 0,0 0-9 32,-7 6 0-32,0 0-18 0,0 3 3 0,-7 4 1 15,-4 2 14-15,0 1-11 0,-3 2 11 0,-4 1-10 16,-3 3 10-16,-1-4 0 0,1 4 0 0,-4 0 0 15,0-3 0-15,1-1 0 0,-1-2 0 0,4 0 0 16,-1-4 0-16,8 0 0 0,0 1-11 0,3-4 11 16,0-3 0-16,8 0 0 0,-1 0 0 0,4-6 0 0,0 0 0 15,3-3 16-15,4-4-3 0,-4 1-1 0,8 0-12 0,-1-4 0 16,1 4 0-16,-1 2 0 0,-6 1 0 0,-5 0-10 16,1 3 2-16,-7 3 0 15,-4 3 8-15,-3 0 0 0,-4 6 0 0,-3 1 0 0,0 2 0 0,-4 4 0 0,-4 0 0 0,1 3 0 16,0-1 0-16,-4 4 16 15,4 0-4-15,-4 0-1 0,3 0 15 16,1 0 3-16,3 0 1 0,0-3 0 0,7-3-10 0,4-7-3 0,3 0 0 0,4-6 0 0,11-6-17 16,6-6 10-16,8-4-10 0,3-5 8 15,3-7-40-15,4-7-8 0,7-5-1 0,-6-1-1 0,2 0 22 0,-6 4 4 0,-1-4 0 0,-3 7 1 32,-3 3 27-32,3-1 6 0,-7 4 1 0,0 6 0 15,-4 1 4-15,-6 2 1 0,2 3 0 0,-2 4 0 16,-4 3-24-16,0 3 8 0,-1 3-8 0,-6 0 0 15,4 9 13-15,-8 0-1 0,0 1-1 0,0 6 0 16,-3-1-32-16,-4 4-7 0,1 3 0 0,2 0-1 16,-2 0 46-16,2 0 10 0,1 0 1 0,3 0 1 15,-3-3-21-15,3-1-8 0,4-2 0 0,0-3 0 0,3-4 12 0,1-3-3 0,3-3-1 16,6-6 0-16,5-6-8 0,6-4 0 0,4-9 0 16,8-6 0-1,2-6-11-15,8-10 3 0,3-3 0 0,4-3 0 16,-1-1-25-16,8 1-5 0,0 0-1 0,-11 6 0 15,-7 6-7-15,-7 4-2 0,-10 3 0 0,-8 6 0 0,-10 6 31 0,-11 6 5 16,-6 4 2-16,-5 3 0 0,-9 9 10 16,-5 6 0-16,-6 4 0 0,-4 2 0 0,-4 7 8 15,-3 3 3-15,-4 4 1 0,-3-1 0 0,4 3 25 0,-4-3 6 0,3 4 1 0,0-4 0 32,4-3-20-32,0-6-3 0,7 0-1 0,-3-7 0 0,6-2 2 0,1-4 0 0,3-3 0 0,0-9 0 15,11-4 0-15,-1-5 0 0,8-4 0 0,0-9 0 16,6-4-13-16,1-5-9 0,3-7 12 0,4-6-12 0,-3-1 0 0,2-5 0 0,1-1 0 15,3-5-12 1,1-4 12-16,3-3 0 0,3 0 0 0,0-3-9 16,-3-7 1-16,0 1 0 0,0 0 0 0,7-20-20 31,-7 4 13-31,3-3 3 0,-3 3-28 0,0 0-6 0,-21 9-1 16,-11 7 0-16,0 6 21 0,7 0 4 0,7 3 1 15,-7 6 0-15,-3 4 36 0,0 5 7 0,-4-12 2 16,-7 10 0-16,-4 12 17 0,-10 6 4 0,0 7 1 0,0 12 0 15,-3 0-21-15,-4 4-4 0,3-1-1 0,-3 4 0 0,-18-1-10 16,-3 0-2-16,7 7-8 0,-4-3 12 16,0 3-2-16,0-1-1 0,-3-2 0 0,3 3 0 0,-14-7 11 0,11-3 3 0,-4-2 0 0,8-1 0 31,2-9-10-31,1-1-1 0,3-5-1 0,8-7 0 0,-1-3-23 0,8-3-5 0,-1-3-1 0,0-3 0 16,8-1-17-16,-4-5-3 0,3 2-1 0,-3 1 0 31,0-1-5-31,-7 7-2 0,0 0 0 0,-4 6 0 15,-3 7 25-15,-7 2 5 0,0 4 0 0,-8 6 1 0,-9 6 15 0,-5 6 0 16,-6 1 12-16,-4 5-12 0,0 4 8 0,-4 6-8 0,-3 1 0 16,-3-1 0-16,-1 6 9 0,1 4-9 0,-4-1 0 0,3 4 9 15,0 0-9-15,1-1 0 0,3 1 0 0,0 0 0 16,3 2 16-16,1-2-3 0,3 0 0 0,0-1 0 16,0-2 5-1,3 0 1-15,5-4 0 0,-1-3 0 16,7-3-11-16,0-3-8 0,4-3 9 0,-4 0-9 0,3-3 12 0,-2-4-4 0,-1 1-8 15,0 0 12-15,-4-4-12 0,5 1-13 16,-1-1 2-16,-4-3 1 0,4 4 2 0,1-1 0 0,-1 1 0 0,-4-4 0 16,4 3-12-16,1 1-3 0,-5-1 0 0,4 1 0 15,4-4 3-15,0 7 1 0,3-4 0 0,-3 1 0 16,3-1-77-16,-4-3-15 0,5-2-3 0,-5 5-1 16,1 4 38-16,0 2 7 0,-1 1 2 0,-6 3 0 15,-1 0 30-15,-2 3 6 16,-1 0 2-16,-4 3 0 0,-3 6 85 0,-3 4 17 0,-4 6 3 0,0 0 1 15,0-1 19-15,-4 1 4 0,-3-3 1 0,3 3 0 16,4 0-44-16,4-1-9 0,-1 1-2 0,8-3 0 16,0-1-19-16,6-5-4 0,-3-1-1 0,7-6 0 15,4-3 0-15,7-6 0 0,-1-6 0 0,5-1 0 16,3-6-21-16,-1-6 8 0,1-3-8 0,3-7 0 0,1 1 0 0,-5-4 0 0,5-2 0 0,-4 2 0 16,-1 3-28-1,-6 4-1-15,0 0 0 0,-4 6 0 0,-7 0 16 0,-7 3 3 0,-3 3 1 0,-4 6 0 16,-7 7 9-16,-7 6-8 0,0 3 8 0,-4 3-8 15,-3 1 8-15,0 5 0 0,3 1 8 0,0-1-8 16,4 1 9-16,7 3-9 0,4-1 12 0,3-2-12 16,7-4 0-16,0-3 0 0,7-2 0 0,4-1 0 15,3-6 8-15,4-1-8 0,3 1 0 0,4-3 0 32,0-6 8-32,3-4-8 0,0 0 0 0,0-3 0 0,4-3 0 0,4-3 0 0,-4 0 0 0,-1 0 0 15,-2 3 0-15,-1 3 0 0,0 1 0 0,-6-1 0 0,2 6 0 0,-6 1 0 16,0 2 0-1,-4 1 0-15,0 6 0 0,-3 3 0 0,-1 0 0 0,5 3 0 16,-5-3 0-16,5-3 0 0,2 3 0 0,1 0 0 0,0 0 0 16,6 0 0-16,-2 0 0 0,2 0 0 0,1-3 0 15,0-4-9-15,0 1 1 0,-4 0 0 0,0 3 8 16,1 3 0-16,-1 0 0 0,-3 3 0 0,-1 3 0 0,-3 0 0 16,4 4-9-16,-4-1 9 0,4 1 0 15,0-1 10-15,3 3-1 0,-3 1 0 0,3 0 20 16,0 2 4-16,4 1 1 0,-4 0 0 0,4-4-34 0,3 1 0 0,1-1 0 0,-1-2 0 31,0 2-26-31,1 4-2 0,2-4-1 0,-2 7 0 16,-1 0-79-16,-3 3-16 0,0 0-4 0,-4 0 0 0,0 6-128 0,-3 3-25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B5878-D5AF-4D91-A4DD-D6DE7AC90AEE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0AEF5-EC2C-410E-A4F2-BDB69C61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4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E71CD-9786-4621-AA97-B53C62C3E5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50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E71CD-9786-4621-AA97-B53C62C3E5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22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</a:t>
            </a:r>
            <a:r>
              <a:rPr lang="en-US" baseline="0" dirty="0"/>
              <a:t> templates exist in addition to the plugin templates.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0049-26F3-4D89-A0B2-4E12138F92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99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E71CD-9786-4621-AA97-B53C62C3E5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24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</a:t>
            </a:r>
            <a:r>
              <a:rPr lang="en-US" baseline="0" dirty="0"/>
              <a:t> templates exist in addition to the plugin templates.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0049-26F3-4D89-A0B2-4E12138F92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48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719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120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598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936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349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136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45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025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1722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3302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FB54-DD62-4FD2-AABF-1CC163250B3B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6FF-8DBD-40F0-8F27-6385E2222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2362860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90697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181942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459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751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765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36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50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134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157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Control and Automation Framework (DCAF)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Designing an Application with DCAF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Benjamin </a:t>
            </a:r>
            <a:r>
              <a:rPr lang="en-US" dirty="0" err="1"/>
              <a:t>Celis</a:t>
            </a:r>
            <a:r>
              <a:rPr lang="en-US" dirty="0"/>
              <a:t>, Mathew Pollock, Simon Perez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9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Configuration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32" y="1962057"/>
            <a:ext cx="10201469" cy="286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999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outside DCAF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A9194C-7536-4344-AB1B-CB60A3B7D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5367" y="975361"/>
            <a:ext cx="11272597" cy="2200275"/>
          </a:xfrm>
        </p:spPr>
        <p:txBody>
          <a:bodyPr/>
          <a:lstStyle/>
          <a:p>
            <a:r>
              <a:rPr lang="en-US" dirty="0"/>
              <a:t>Example loop from the project template</a:t>
            </a:r>
          </a:p>
          <a:p>
            <a:r>
              <a:rPr lang="en-US" dirty="0"/>
              <a:t>Only need to call the engine and check, other code can run alongside as needed</a:t>
            </a:r>
          </a:p>
        </p:txBody>
      </p:sp>
      <p:pic>
        <p:nvPicPr>
          <p:cNvPr id="1026" name="Picture 2" descr="ApplicationLoop.png">
            <a:extLst>
              <a:ext uri="{FF2B5EF4-FFF2-40B4-BE49-F238E27FC236}">
                <a16:creationId xmlns:a16="http://schemas.microsoft.com/office/drawing/2014/main" id="{F1E8CF00-2B9C-49D7-A223-5729B16F4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679" y="3298680"/>
            <a:ext cx="59531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981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659F-83BC-4FCB-AEBD-13BE1F76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outside DCAF - CVT</a:t>
            </a:r>
          </a:p>
        </p:txBody>
      </p:sp>
      <p:sp>
        <p:nvSpPr>
          <p:cNvPr id="20" name="Rounded Rectangle 3">
            <a:extLst>
              <a:ext uri="{FF2B5EF4-FFF2-40B4-BE49-F238E27FC236}">
                <a16:creationId xmlns:a16="http://schemas.microsoft.com/office/drawing/2014/main" id="{FA949F27-7D41-463A-B6B6-D81D1AF6DE9F}"/>
              </a:ext>
            </a:extLst>
          </p:cNvPr>
          <p:cNvSpPr/>
          <p:nvPr/>
        </p:nvSpPr>
        <p:spPr>
          <a:xfrm>
            <a:off x="367933" y="3878412"/>
            <a:ext cx="1828800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25" name="Rounded Rectangle 4">
            <a:extLst>
              <a:ext uri="{FF2B5EF4-FFF2-40B4-BE49-F238E27FC236}">
                <a16:creationId xmlns:a16="http://schemas.microsoft.com/office/drawing/2014/main" id="{D5F9C736-E9C8-4F5E-B04D-1C64141E2790}"/>
              </a:ext>
            </a:extLst>
          </p:cNvPr>
          <p:cNvSpPr/>
          <p:nvPr/>
        </p:nvSpPr>
        <p:spPr>
          <a:xfrm>
            <a:off x="2737274" y="3857169"/>
            <a:ext cx="1828800" cy="771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CVT</a:t>
            </a:r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C2DA55EE-BE62-49DE-9C21-D43FCB46B57D}"/>
              </a:ext>
            </a:extLst>
          </p:cNvPr>
          <p:cNvSpPr/>
          <p:nvPr/>
        </p:nvSpPr>
        <p:spPr>
          <a:xfrm>
            <a:off x="4989495" y="3857167"/>
            <a:ext cx="1828800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28" name="Rounded Rectangle 6">
            <a:extLst>
              <a:ext uri="{FF2B5EF4-FFF2-40B4-BE49-F238E27FC236}">
                <a16:creationId xmlns:a16="http://schemas.microsoft.com/office/drawing/2014/main" id="{44083B78-598D-4438-9546-223C6A491ADC}"/>
              </a:ext>
            </a:extLst>
          </p:cNvPr>
          <p:cNvSpPr/>
          <p:nvPr/>
        </p:nvSpPr>
        <p:spPr>
          <a:xfrm>
            <a:off x="356406" y="2969364"/>
            <a:ext cx="6450362" cy="771787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30" name="Up Arrow 10">
            <a:extLst>
              <a:ext uri="{FF2B5EF4-FFF2-40B4-BE49-F238E27FC236}">
                <a16:creationId xmlns:a16="http://schemas.microsoft.com/office/drawing/2014/main" id="{E24294EA-1F5C-43C6-8A0A-CE893447F67B}"/>
              </a:ext>
            </a:extLst>
          </p:cNvPr>
          <p:cNvSpPr/>
          <p:nvPr/>
        </p:nvSpPr>
        <p:spPr>
          <a:xfrm rot="5400000">
            <a:off x="2495255" y="3907269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 Arrow 10">
            <a:extLst>
              <a:ext uri="{FF2B5EF4-FFF2-40B4-BE49-F238E27FC236}">
                <a16:creationId xmlns:a16="http://schemas.microsoft.com/office/drawing/2014/main" id="{BB87EE45-A40A-4D78-B498-E8509B4E59A4}"/>
              </a:ext>
            </a:extLst>
          </p:cNvPr>
          <p:cNvSpPr/>
          <p:nvPr/>
        </p:nvSpPr>
        <p:spPr>
          <a:xfrm rot="5400000">
            <a:off x="4780681" y="3902619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6">
            <a:extLst>
              <a:ext uri="{FF2B5EF4-FFF2-40B4-BE49-F238E27FC236}">
                <a16:creationId xmlns:a16="http://schemas.microsoft.com/office/drawing/2014/main" id="{6B5CD03C-FE8A-4ED3-BB24-E7684BDE7B0C}"/>
              </a:ext>
            </a:extLst>
          </p:cNvPr>
          <p:cNvSpPr/>
          <p:nvPr/>
        </p:nvSpPr>
        <p:spPr>
          <a:xfrm>
            <a:off x="356405" y="1146870"/>
            <a:ext cx="11447667" cy="170375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ounded Rectangle 6">
            <a:extLst>
              <a:ext uri="{FF2B5EF4-FFF2-40B4-BE49-F238E27FC236}">
                <a16:creationId xmlns:a16="http://schemas.microsoft.com/office/drawing/2014/main" id="{384FA566-7FA0-4DC1-B3FD-A77F6BC4111E}"/>
              </a:ext>
            </a:extLst>
          </p:cNvPr>
          <p:cNvSpPr/>
          <p:nvPr/>
        </p:nvSpPr>
        <p:spPr>
          <a:xfrm>
            <a:off x="727760" y="1811683"/>
            <a:ext cx="5455978" cy="771787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 API</a:t>
            </a:r>
          </a:p>
        </p:txBody>
      </p:sp>
      <p:sp>
        <p:nvSpPr>
          <p:cNvPr id="50" name="Rounded Rectangle 6">
            <a:extLst>
              <a:ext uri="{FF2B5EF4-FFF2-40B4-BE49-F238E27FC236}">
                <a16:creationId xmlns:a16="http://schemas.microsoft.com/office/drawing/2014/main" id="{33C63E4A-CB22-4D69-B51B-8AF638015EA1}"/>
              </a:ext>
            </a:extLst>
          </p:cNvPr>
          <p:cNvSpPr/>
          <p:nvPr/>
        </p:nvSpPr>
        <p:spPr>
          <a:xfrm>
            <a:off x="6784143" y="1798677"/>
            <a:ext cx="4846184" cy="77178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LabVIEW Code</a:t>
            </a:r>
          </a:p>
        </p:txBody>
      </p:sp>
      <p:sp>
        <p:nvSpPr>
          <p:cNvPr id="51" name="Rounded Rectangle 6">
            <a:extLst>
              <a:ext uri="{FF2B5EF4-FFF2-40B4-BE49-F238E27FC236}">
                <a16:creationId xmlns:a16="http://schemas.microsoft.com/office/drawing/2014/main" id="{8E60CF52-6FE0-4F6D-AC9D-F5A3B105A9E2}"/>
              </a:ext>
            </a:extLst>
          </p:cNvPr>
          <p:cNvSpPr/>
          <p:nvPr/>
        </p:nvSpPr>
        <p:spPr>
          <a:xfrm>
            <a:off x="367933" y="4771663"/>
            <a:ext cx="11447667" cy="77178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CVT Variables</a:t>
            </a:r>
          </a:p>
        </p:txBody>
      </p:sp>
      <p:sp>
        <p:nvSpPr>
          <p:cNvPr id="52" name="Up Arrow 21">
            <a:extLst>
              <a:ext uri="{FF2B5EF4-FFF2-40B4-BE49-F238E27FC236}">
                <a16:creationId xmlns:a16="http://schemas.microsoft.com/office/drawing/2014/main" id="{0F9EED4B-EF0F-48CD-85F4-E2682169F398}"/>
              </a:ext>
            </a:extLst>
          </p:cNvPr>
          <p:cNvSpPr/>
          <p:nvPr/>
        </p:nvSpPr>
        <p:spPr>
          <a:xfrm rot="10800000">
            <a:off x="3324852" y="4431220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Up Arrow 21">
            <a:extLst>
              <a:ext uri="{FF2B5EF4-FFF2-40B4-BE49-F238E27FC236}">
                <a16:creationId xmlns:a16="http://schemas.microsoft.com/office/drawing/2014/main" id="{231A7D2F-8A2C-494B-BDA0-1DBE9ADD01E0}"/>
              </a:ext>
            </a:extLst>
          </p:cNvPr>
          <p:cNvSpPr/>
          <p:nvPr/>
        </p:nvSpPr>
        <p:spPr>
          <a:xfrm rot="10800000">
            <a:off x="8708672" y="2392093"/>
            <a:ext cx="251671" cy="2720012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Up Arrow 20">
            <a:extLst>
              <a:ext uri="{FF2B5EF4-FFF2-40B4-BE49-F238E27FC236}">
                <a16:creationId xmlns:a16="http://schemas.microsoft.com/office/drawing/2014/main" id="{F9AFD232-E7FF-4BD5-B724-3B61BD2D7F94}"/>
              </a:ext>
            </a:extLst>
          </p:cNvPr>
          <p:cNvSpPr/>
          <p:nvPr/>
        </p:nvSpPr>
        <p:spPr>
          <a:xfrm>
            <a:off x="3748171" y="4419136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Up Arrow 20">
            <a:extLst>
              <a:ext uri="{FF2B5EF4-FFF2-40B4-BE49-F238E27FC236}">
                <a16:creationId xmlns:a16="http://schemas.microsoft.com/office/drawing/2014/main" id="{DC5A400B-39FA-418C-8F99-E58A902C4ABC}"/>
              </a:ext>
            </a:extLst>
          </p:cNvPr>
          <p:cNvSpPr/>
          <p:nvPr/>
        </p:nvSpPr>
        <p:spPr>
          <a:xfrm>
            <a:off x="9157249" y="2367267"/>
            <a:ext cx="251671" cy="2724049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Up Arrow 21">
            <a:extLst>
              <a:ext uri="{FF2B5EF4-FFF2-40B4-BE49-F238E27FC236}">
                <a16:creationId xmlns:a16="http://schemas.microsoft.com/office/drawing/2014/main" id="{2758D850-8C17-49F4-B21F-6C51F23F7E9C}"/>
              </a:ext>
            </a:extLst>
          </p:cNvPr>
          <p:cNvSpPr/>
          <p:nvPr/>
        </p:nvSpPr>
        <p:spPr>
          <a:xfrm rot="10800000">
            <a:off x="3329916" y="2523923"/>
            <a:ext cx="251671" cy="568256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Up Arrow 20">
            <a:extLst>
              <a:ext uri="{FF2B5EF4-FFF2-40B4-BE49-F238E27FC236}">
                <a16:creationId xmlns:a16="http://schemas.microsoft.com/office/drawing/2014/main" id="{9256A4F3-3227-4308-8312-BF3E54B963D6}"/>
              </a:ext>
            </a:extLst>
          </p:cNvPr>
          <p:cNvSpPr/>
          <p:nvPr/>
        </p:nvSpPr>
        <p:spPr>
          <a:xfrm>
            <a:off x="3748171" y="2507824"/>
            <a:ext cx="251671" cy="597829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F2036A-4B74-4B7F-9AE3-E132E6667D00}"/>
              </a:ext>
            </a:extLst>
          </p:cNvPr>
          <p:cNvSpPr txBox="1"/>
          <p:nvPr/>
        </p:nvSpPr>
        <p:spPr>
          <a:xfrm>
            <a:off x="608972" y="1251834"/>
            <a:ext cx="1684796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Main VI</a:t>
            </a:r>
          </a:p>
        </p:txBody>
      </p:sp>
    </p:spTree>
    <p:extLst>
      <p:ext uri="{BB962C8B-B14F-4D97-AF65-F5344CB8AC3E}">
        <p14:creationId xmlns:p14="http://schemas.microsoft.com/office/powerpoint/2010/main" val="136967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outside DCAF - CVT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A9194C-7536-4344-AB1B-CB60A3B7D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86600" y="1825625"/>
            <a:ext cx="4267200" cy="4351338"/>
          </a:xfrm>
        </p:spPr>
        <p:txBody>
          <a:bodyPr/>
          <a:lstStyle/>
          <a:p>
            <a:r>
              <a:rPr lang="en-US" dirty="0"/>
              <a:t>To get Tag Data out of DCAF into the same main application, use CVT</a:t>
            </a:r>
          </a:p>
          <a:p>
            <a:r>
              <a:rPr lang="en-US" dirty="0"/>
              <a:t>Pass the Tag to the CVT Module</a:t>
            </a:r>
          </a:p>
          <a:p>
            <a:endParaRPr lang="en-US" dirty="0"/>
          </a:p>
        </p:txBody>
      </p:sp>
      <p:pic>
        <p:nvPicPr>
          <p:cNvPr id="2050" name="Picture 2" descr="CVTConfiguration.png">
            <a:extLst>
              <a:ext uri="{FF2B5EF4-FFF2-40B4-BE49-F238E27FC236}">
                <a16:creationId xmlns:a16="http://schemas.microsoft.com/office/drawing/2014/main" id="{530BA930-E2D2-44EC-B44C-FD2B93CD8A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50"/>
          <a:stretch/>
        </p:blipFill>
        <p:spPr bwMode="auto">
          <a:xfrm>
            <a:off x="10887" y="1825625"/>
            <a:ext cx="6838270" cy="350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915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outside DCAF - CVT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A9194C-7536-4344-AB1B-CB60A3B7D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86600" y="1825625"/>
            <a:ext cx="4267200" cy="4351338"/>
          </a:xfrm>
        </p:spPr>
        <p:txBody>
          <a:bodyPr/>
          <a:lstStyle/>
          <a:p>
            <a:r>
              <a:rPr lang="en-US" dirty="0"/>
              <a:t>Read the Tag with the CVT API</a:t>
            </a:r>
          </a:p>
          <a:p>
            <a:r>
              <a:rPr lang="en-US" dirty="0"/>
              <a:t>Use the Tag data in your application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BBBF73-6E76-4ED1-858B-CC4050E2C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744" y="3024131"/>
            <a:ext cx="1648055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26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Shared Memory</a:t>
            </a:r>
          </a:p>
        </p:txBody>
      </p:sp>
    </p:spTree>
    <p:extLst>
      <p:ext uri="{BB962C8B-B14F-4D97-AF65-F5344CB8AC3E}">
        <p14:creationId xmlns:p14="http://schemas.microsoft.com/office/powerpoint/2010/main" val="1551243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6">
            <a:extLst>
              <a:ext uri="{FF2B5EF4-FFF2-40B4-BE49-F238E27FC236}">
                <a16:creationId xmlns:a16="http://schemas.microsoft.com/office/drawing/2014/main" id="{9895420F-0717-4E72-9B0E-BED9012CF041}"/>
              </a:ext>
            </a:extLst>
          </p:cNvPr>
          <p:cNvSpPr/>
          <p:nvPr/>
        </p:nvSpPr>
        <p:spPr>
          <a:xfrm>
            <a:off x="5832247" y="1099634"/>
            <a:ext cx="2320066" cy="473576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2659F-83BC-4FCB-AEBD-13BE1F76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	</a:t>
            </a:r>
          </a:p>
        </p:txBody>
      </p:sp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E6BB9B82-E565-41CB-B677-6042766064CC}"/>
              </a:ext>
            </a:extLst>
          </p:cNvPr>
          <p:cNvSpPr/>
          <p:nvPr/>
        </p:nvSpPr>
        <p:spPr>
          <a:xfrm>
            <a:off x="8785646" y="4756189"/>
            <a:ext cx="1828800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I/O</a:t>
            </a:r>
          </a:p>
        </p:txBody>
      </p:sp>
      <p:sp>
        <p:nvSpPr>
          <p:cNvPr id="13" name="Rounded Rectangle 6">
            <a:extLst>
              <a:ext uri="{FF2B5EF4-FFF2-40B4-BE49-F238E27FC236}">
                <a16:creationId xmlns:a16="http://schemas.microsoft.com/office/drawing/2014/main" id="{0F53775A-E950-4A7C-8709-54A18E7D6106}"/>
              </a:ext>
            </a:extLst>
          </p:cNvPr>
          <p:cNvSpPr/>
          <p:nvPr/>
        </p:nvSpPr>
        <p:spPr>
          <a:xfrm>
            <a:off x="181946" y="1099635"/>
            <a:ext cx="3949958" cy="473576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5618E771-9DCE-4E67-9186-E71632A26A98}"/>
              </a:ext>
            </a:extLst>
          </p:cNvPr>
          <p:cNvSpPr/>
          <p:nvPr/>
        </p:nvSpPr>
        <p:spPr>
          <a:xfrm>
            <a:off x="367275" y="1809006"/>
            <a:ext cx="1646659" cy="771787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C/C++</a:t>
            </a:r>
          </a:p>
        </p:txBody>
      </p:sp>
      <p:sp>
        <p:nvSpPr>
          <p:cNvPr id="16" name="Rounded Rectangle 6">
            <a:extLst>
              <a:ext uri="{FF2B5EF4-FFF2-40B4-BE49-F238E27FC236}">
                <a16:creationId xmlns:a16="http://schemas.microsoft.com/office/drawing/2014/main" id="{E31C11E3-2ECF-448A-A631-9CD9588940CE}"/>
              </a:ext>
            </a:extLst>
          </p:cNvPr>
          <p:cNvSpPr/>
          <p:nvPr/>
        </p:nvSpPr>
        <p:spPr>
          <a:xfrm>
            <a:off x="367275" y="3290164"/>
            <a:ext cx="1646412" cy="77178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Memory</a:t>
            </a:r>
          </a:p>
        </p:txBody>
      </p:sp>
      <p:sp>
        <p:nvSpPr>
          <p:cNvPr id="21" name="Up Arrow 21">
            <a:extLst>
              <a:ext uri="{FF2B5EF4-FFF2-40B4-BE49-F238E27FC236}">
                <a16:creationId xmlns:a16="http://schemas.microsoft.com/office/drawing/2014/main" id="{08EC5600-7FA9-4AF9-B28E-5FE68A20FDD0}"/>
              </a:ext>
            </a:extLst>
          </p:cNvPr>
          <p:cNvSpPr/>
          <p:nvPr/>
        </p:nvSpPr>
        <p:spPr>
          <a:xfrm rot="10800000">
            <a:off x="893891" y="2647731"/>
            <a:ext cx="251671" cy="568256"/>
          </a:xfrm>
          <a:prstGeom prst="up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0">
            <a:extLst>
              <a:ext uri="{FF2B5EF4-FFF2-40B4-BE49-F238E27FC236}">
                <a16:creationId xmlns:a16="http://schemas.microsoft.com/office/drawing/2014/main" id="{A35760C9-61AC-4A5A-BD24-31DBE5B7E402}"/>
              </a:ext>
            </a:extLst>
          </p:cNvPr>
          <p:cNvSpPr/>
          <p:nvPr/>
        </p:nvSpPr>
        <p:spPr>
          <a:xfrm>
            <a:off x="1321929" y="2630197"/>
            <a:ext cx="251671" cy="597829"/>
          </a:xfrm>
          <a:prstGeom prst="up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F7C82B-0D1F-498C-92D9-55E4512A0C3B}"/>
              </a:ext>
            </a:extLst>
          </p:cNvPr>
          <p:cNvSpPr txBox="1"/>
          <p:nvPr/>
        </p:nvSpPr>
        <p:spPr>
          <a:xfrm>
            <a:off x="608972" y="1251834"/>
            <a:ext cx="1684796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RT</a:t>
            </a:r>
          </a:p>
        </p:txBody>
      </p:sp>
      <p:sp>
        <p:nvSpPr>
          <p:cNvPr id="24" name="Rounded Rectangle 6">
            <a:extLst>
              <a:ext uri="{FF2B5EF4-FFF2-40B4-BE49-F238E27FC236}">
                <a16:creationId xmlns:a16="http://schemas.microsoft.com/office/drawing/2014/main" id="{319D76E7-4C5F-404A-A705-8B3ECE99711E}"/>
              </a:ext>
            </a:extLst>
          </p:cNvPr>
          <p:cNvSpPr/>
          <p:nvPr/>
        </p:nvSpPr>
        <p:spPr>
          <a:xfrm>
            <a:off x="382598" y="4756233"/>
            <a:ext cx="1668174" cy="77178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LabVIEW (DCAF)</a:t>
            </a:r>
          </a:p>
        </p:txBody>
      </p:sp>
      <p:sp>
        <p:nvSpPr>
          <p:cNvPr id="25" name="Rounded Rectangle 6">
            <a:extLst>
              <a:ext uri="{FF2B5EF4-FFF2-40B4-BE49-F238E27FC236}">
                <a16:creationId xmlns:a16="http://schemas.microsoft.com/office/drawing/2014/main" id="{7BBCB0F6-26DC-4384-8149-FA06201834DD}"/>
              </a:ext>
            </a:extLst>
          </p:cNvPr>
          <p:cNvSpPr/>
          <p:nvPr/>
        </p:nvSpPr>
        <p:spPr>
          <a:xfrm>
            <a:off x="4287688" y="1099634"/>
            <a:ext cx="1388775" cy="473576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D4346F-BB08-4677-B94E-FCA7D3C3B77D}"/>
              </a:ext>
            </a:extLst>
          </p:cNvPr>
          <p:cNvSpPr txBox="1"/>
          <p:nvPr/>
        </p:nvSpPr>
        <p:spPr>
          <a:xfrm>
            <a:off x="605367" y="1250132"/>
            <a:ext cx="1684796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b="1" dirty="0"/>
              <a:t>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E8B61B-5840-4B8C-B50B-90518F982003}"/>
              </a:ext>
            </a:extLst>
          </p:cNvPr>
          <p:cNvSpPr txBox="1"/>
          <p:nvPr/>
        </p:nvSpPr>
        <p:spPr>
          <a:xfrm>
            <a:off x="4429802" y="1285786"/>
            <a:ext cx="1246661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b="1" dirty="0"/>
              <a:t>NI-RIO</a:t>
            </a:r>
          </a:p>
        </p:txBody>
      </p:sp>
      <p:sp>
        <p:nvSpPr>
          <p:cNvPr id="28" name="Rounded Rectangle 6">
            <a:extLst>
              <a:ext uri="{FF2B5EF4-FFF2-40B4-BE49-F238E27FC236}">
                <a16:creationId xmlns:a16="http://schemas.microsoft.com/office/drawing/2014/main" id="{0C7D9907-18E0-4625-9623-EC3BE90CA8B4}"/>
              </a:ext>
            </a:extLst>
          </p:cNvPr>
          <p:cNvSpPr/>
          <p:nvPr/>
        </p:nvSpPr>
        <p:spPr>
          <a:xfrm>
            <a:off x="2251424" y="4756233"/>
            <a:ext cx="1668174" cy="77178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Scan Engine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BC5DD7-354A-42BE-BF48-56604EDBACF2}"/>
              </a:ext>
            </a:extLst>
          </p:cNvPr>
          <p:cNvSpPr txBox="1"/>
          <p:nvPr/>
        </p:nvSpPr>
        <p:spPr>
          <a:xfrm>
            <a:off x="6305545" y="1275818"/>
            <a:ext cx="1684796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b="1" dirty="0"/>
              <a:t>FPGA</a:t>
            </a:r>
          </a:p>
        </p:txBody>
      </p:sp>
      <p:sp>
        <p:nvSpPr>
          <p:cNvPr id="33" name="Rounded Rectangle 6">
            <a:extLst>
              <a:ext uri="{FF2B5EF4-FFF2-40B4-BE49-F238E27FC236}">
                <a16:creationId xmlns:a16="http://schemas.microsoft.com/office/drawing/2014/main" id="{9373CD64-F078-41EF-845D-2AB33764611C}"/>
              </a:ext>
            </a:extLst>
          </p:cNvPr>
          <p:cNvSpPr/>
          <p:nvPr/>
        </p:nvSpPr>
        <p:spPr>
          <a:xfrm>
            <a:off x="6208022" y="4756190"/>
            <a:ext cx="1668174" cy="77178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RIO Scan Interface</a:t>
            </a:r>
          </a:p>
        </p:txBody>
      </p:sp>
      <p:sp>
        <p:nvSpPr>
          <p:cNvPr id="35" name="Up Arrow 20">
            <a:extLst>
              <a:ext uri="{FF2B5EF4-FFF2-40B4-BE49-F238E27FC236}">
                <a16:creationId xmlns:a16="http://schemas.microsoft.com/office/drawing/2014/main" id="{E582EC7F-1849-4976-8977-DD6399F3F551}"/>
              </a:ext>
            </a:extLst>
          </p:cNvPr>
          <p:cNvSpPr/>
          <p:nvPr/>
        </p:nvSpPr>
        <p:spPr>
          <a:xfrm>
            <a:off x="1342520" y="4114103"/>
            <a:ext cx="251671" cy="597829"/>
          </a:xfrm>
          <a:prstGeom prst="up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 Arrow 21">
            <a:extLst>
              <a:ext uri="{FF2B5EF4-FFF2-40B4-BE49-F238E27FC236}">
                <a16:creationId xmlns:a16="http://schemas.microsoft.com/office/drawing/2014/main" id="{C61B8614-BF0A-45E4-B7D4-750199B9F1C1}"/>
              </a:ext>
            </a:extLst>
          </p:cNvPr>
          <p:cNvSpPr/>
          <p:nvPr/>
        </p:nvSpPr>
        <p:spPr>
          <a:xfrm rot="10800000">
            <a:off x="893892" y="4128889"/>
            <a:ext cx="251671" cy="568256"/>
          </a:xfrm>
          <a:prstGeom prst="up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Up Arrow 20">
            <a:extLst>
              <a:ext uri="{FF2B5EF4-FFF2-40B4-BE49-F238E27FC236}">
                <a16:creationId xmlns:a16="http://schemas.microsoft.com/office/drawing/2014/main" id="{B5968EDD-31CE-49B9-85C2-41063DE49553}"/>
              </a:ext>
            </a:extLst>
          </p:cNvPr>
          <p:cNvSpPr/>
          <p:nvPr/>
        </p:nvSpPr>
        <p:spPr>
          <a:xfrm rot="5400000">
            <a:off x="4892824" y="4064746"/>
            <a:ext cx="251671" cy="2154680"/>
          </a:xfrm>
          <a:prstGeom prst="up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Up Arrow 20">
            <a:extLst>
              <a:ext uri="{FF2B5EF4-FFF2-40B4-BE49-F238E27FC236}">
                <a16:creationId xmlns:a16="http://schemas.microsoft.com/office/drawing/2014/main" id="{0E9F75DD-7157-4081-B2B2-38AE1BF5A6F3}"/>
              </a:ext>
            </a:extLst>
          </p:cNvPr>
          <p:cNvSpPr/>
          <p:nvPr/>
        </p:nvSpPr>
        <p:spPr>
          <a:xfrm rot="5400000">
            <a:off x="1999920" y="4843170"/>
            <a:ext cx="251671" cy="597829"/>
          </a:xfrm>
          <a:prstGeom prst="up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 Arrow 20">
            <a:extLst>
              <a:ext uri="{FF2B5EF4-FFF2-40B4-BE49-F238E27FC236}">
                <a16:creationId xmlns:a16="http://schemas.microsoft.com/office/drawing/2014/main" id="{B7F83BDE-9377-4437-99E5-247F3D3AC628}"/>
              </a:ext>
            </a:extLst>
          </p:cNvPr>
          <p:cNvSpPr/>
          <p:nvPr/>
        </p:nvSpPr>
        <p:spPr>
          <a:xfrm rot="5400000">
            <a:off x="8222879" y="4705154"/>
            <a:ext cx="251671" cy="873862"/>
          </a:xfrm>
          <a:prstGeom prst="up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C92D10F8-371D-4CE5-AC65-B314F1696AE5}"/>
              </a:ext>
            </a:extLst>
          </p:cNvPr>
          <p:cNvSpPr txBox="1">
            <a:spLocks/>
          </p:cNvSpPr>
          <p:nvPr/>
        </p:nvSpPr>
        <p:spPr>
          <a:xfrm>
            <a:off x="8349494" y="1440666"/>
            <a:ext cx="3660559" cy="28450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lang="en-US" sz="24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609585" indent="-24383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2133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2pPr>
            <a:lvl3pPr marL="975336" indent="-24383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867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3pPr>
            <a:lvl4pPr marL="1219170" indent="-24383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6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None/>
              <a:defRPr sz="2133" b="0" i="0" kern="1200" baseline="0">
                <a:solidFill>
                  <a:schemeClr val="bg2">
                    <a:lumMod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DCAF can access Linux Shared Memory through a standard Module</a:t>
            </a:r>
          </a:p>
          <a:p>
            <a:r>
              <a:rPr lang="en-US" dirty="0"/>
              <a:t>Tags can then be accessed from LabVIEW or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222243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17B601-1774-4AFC-BABD-FB2813B14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62" y="1397228"/>
            <a:ext cx="95154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3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659F-83BC-4FCB-AEBD-13BE1F76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95F02-3385-4489-B540-E8477CB2E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should be a module?</a:t>
            </a:r>
          </a:p>
          <a:p>
            <a:pPr lvl="1"/>
            <a:r>
              <a:rPr lang="en-US" dirty="0"/>
              <a:t>How many Modules do I need?</a:t>
            </a:r>
          </a:p>
          <a:p>
            <a:r>
              <a:rPr lang="en-US" dirty="0"/>
              <a:t>Interacting with code outside the engine</a:t>
            </a:r>
          </a:p>
        </p:txBody>
      </p:sp>
    </p:spTree>
    <p:extLst>
      <p:ext uri="{BB962C8B-B14F-4D97-AF65-F5344CB8AC3E}">
        <p14:creationId xmlns:p14="http://schemas.microsoft.com/office/powerpoint/2010/main" val="101069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734B9-6B96-42EE-BB2D-F6E92255F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should be a Module?</a:t>
            </a:r>
          </a:p>
        </p:txBody>
      </p:sp>
    </p:spTree>
    <p:extLst>
      <p:ext uri="{BB962C8B-B14F-4D97-AF65-F5344CB8AC3E}">
        <p14:creationId xmlns:p14="http://schemas.microsoft.com/office/powerpoint/2010/main" val="3734952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659F-83BC-4FCB-AEBD-13BE1F76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be a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95F02-3385-4489-B540-E8477CB2E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should operate on latest value (Tag) data</a:t>
            </a:r>
          </a:p>
          <a:p>
            <a:r>
              <a:rPr lang="en-US" dirty="0"/>
              <a:t>They should generate new values, modify existing values, or route values</a:t>
            </a:r>
          </a:p>
          <a:p>
            <a:r>
              <a:rPr lang="en-US" dirty="0"/>
              <a:t>Communicating stream data between modules may not be a good fit</a:t>
            </a:r>
          </a:p>
        </p:txBody>
      </p:sp>
    </p:spTree>
    <p:extLst>
      <p:ext uri="{BB962C8B-B14F-4D97-AF65-F5344CB8AC3E}">
        <p14:creationId xmlns:p14="http://schemas.microsoft.com/office/powerpoint/2010/main" val="1736976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659F-83BC-4FCB-AEBD-13BE1F76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be a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95F02-3385-4489-B540-E8477CB2E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Specific vs Reusable</a:t>
            </a:r>
          </a:p>
          <a:p>
            <a:pPr lvl="1"/>
            <a:r>
              <a:rPr lang="en-US" dirty="0"/>
              <a:t>Application Logic could be within a module or outside of DCAF</a:t>
            </a:r>
          </a:p>
          <a:p>
            <a:pPr lvl="1"/>
            <a:r>
              <a:rPr lang="en-US" dirty="0"/>
              <a:t>Consider making a module into a state machine for control</a:t>
            </a:r>
          </a:p>
          <a:p>
            <a:pPr lvl="1"/>
            <a:r>
              <a:rPr lang="en-US" dirty="0"/>
              <a:t>Remember the state machine should not block</a:t>
            </a:r>
          </a:p>
          <a:p>
            <a:pPr lvl="1"/>
            <a:r>
              <a:rPr lang="en-US" dirty="0"/>
              <a:t>Do not hold state data in the module unless there can be only one instance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B1F0B3-559A-43D8-8014-26F045DB04F6}"/>
                  </a:ext>
                </a:extLst>
              </p14:cNvPr>
              <p14:cNvContentPartPr/>
              <p14:nvPr/>
            </p14:nvContentPartPr>
            <p14:xfrm>
              <a:off x="1080720" y="2474280"/>
              <a:ext cx="9095040" cy="301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B1F0B3-559A-43D8-8014-26F045DB04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1360" y="2464920"/>
                <a:ext cx="9113760" cy="30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272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659F-83BC-4FCB-AEBD-13BE1F76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modules?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95F02-3385-4489-B540-E8477CB2E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975360"/>
            <a:ext cx="10972800" cy="1185949"/>
          </a:xfrm>
        </p:spPr>
        <p:txBody>
          <a:bodyPr/>
          <a:lstStyle/>
          <a:p>
            <a:r>
              <a:rPr lang="en-US" dirty="0"/>
              <a:t>If two modules must always be used with each other, consider combining them.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ounded Rectangle 3">
            <a:extLst>
              <a:ext uri="{FF2B5EF4-FFF2-40B4-BE49-F238E27FC236}">
                <a16:creationId xmlns:a16="http://schemas.microsoft.com/office/drawing/2014/main" id="{071EB096-6C5A-4742-AB6E-310B48A5462D}"/>
              </a:ext>
            </a:extLst>
          </p:cNvPr>
          <p:cNvSpPr/>
          <p:nvPr/>
        </p:nvSpPr>
        <p:spPr>
          <a:xfrm>
            <a:off x="276394" y="3073081"/>
            <a:ext cx="1828800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Input Module 1</a:t>
            </a:r>
          </a:p>
        </p:txBody>
      </p:sp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DF97D33A-496D-415C-9003-D9090F872DE8}"/>
              </a:ext>
            </a:extLst>
          </p:cNvPr>
          <p:cNvSpPr/>
          <p:nvPr/>
        </p:nvSpPr>
        <p:spPr>
          <a:xfrm>
            <a:off x="2645735" y="3051838"/>
            <a:ext cx="1828800" cy="771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Process Module 1</a:t>
            </a:r>
          </a:p>
        </p:txBody>
      </p: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AC7AE688-9FA1-4E17-8726-8DE82A9C07BB}"/>
              </a:ext>
            </a:extLst>
          </p:cNvPr>
          <p:cNvSpPr/>
          <p:nvPr/>
        </p:nvSpPr>
        <p:spPr>
          <a:xfrm>
            <a:off x="4897956" y="3051836"/>
            <a:ext cx="1828800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Scan Engine Module</a:t>
            </a:r>
          </a:p>
        </p:txBody>
      </p:sp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175EFA03-0F68-4E83-A963-597CBB5A67DF}"/>
              </a:ext>
            </a:extLst>
          </p:cNvPr>
          <p:cNvSpPr/>
          <p:nvPr/>
        </p:nvSpPr>
        <p:spPr>
          <a:xfrm>
            <a:off x="276395" y="2161309"/>
            <a:ext cx="6450362" cy="771787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19" name="Up Arrow 10">
            <a:extLst>
              <a:ext uri="{FF2B5EF4-FFF2-40B4-BE49-F238E27FC236}">
                <a16:creationId xmlns:a16="http://schemas.microsoft.com/office/drawing/2014/main" id="{2607A99D-61B4-467E-BBED-0AA7D97CB935}"/>
              </a:ext>
            </a:extLst>
          </p:cNvPr>
          <p:cNvSpPr/>
          <p:nvPr/>
        </p:nvSpPr>
        <p:spPr>
          <a:xfrm rot="5400000">
            <a:off x="2308189" y="3097288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90E59BB9-204E-4888-8718-CEF2A224153E}"/>
              </a:ext>
            </a:extLst>
          </p:cNvPr>
          <p:cNvSpPr/>
          <p:nvPr/>
        </p:nvSpPr>
        <p:spPr>
          <a:xfrm>
            <a:off x="504067" y="4361383"/>
            <a:ext cx="137345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</a:t>
            </a:r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09B02587-D073-4F9A-BCEA-01621FBAE694}"/>
              </a:ext>
            </a:extLst>
          </p:cNvPr>
          <p:cNvSpPr/>
          <p:nvPr/>
        </p:nvSpPr>
        <p:spPr>
          <a:xfrm>
            <a:off x="5117922" y="4361383"/>
            <a:ext cx="137345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</a:t>
            </a:r>
          </a:p>
        </p:txBody>
      </p:sp>
      <p:sp>
        <p:nvSpPr>
          <p:cNvPr id="23" name="Up Arrow 20">
            <a:extLst>
              <a:ext uri="{FF2B5EF4-FFF2-40B4-BE49-F238E27FC236}">
                <a16:creationId xmlns:a16="http://schemas.microsoft.com/office/drawing/2014/main" id="{A68F2FA6-0C89-4906-9937-FED90954453C}"/>
              </a:ext>
            </a:extLst>
          </p:cNvPr>
          <p:cNvSpPr/>
          <p:nvPr/>
        </p:nvSpPr>
        <p:spPr>
          <a:xfrm>
            <a:off x="1128865" y="3826648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1">
            <a:extLst>
              <a:ext uri="{FF2B5EF4-FFF2-40B4-BE49-F238E27FC236}">
                <a16:creationId xmlns:a16="http://schemas.microsoft.com/office/drawing/2014/main" id="{D68BCC7F-FC49-40A6-AF7A-82C4B8783470}"/>
              </a:ext>
            </a:extLst>
          </p:cNvPr>
          <p:cNvSpPr/>
          <p:nvPr/>
        </p:nvSpPr>
        <p:spPr>
          <a:xfrm rot="10800000">
            <a:off x="5762484" y="3823623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10">
            <a:extLst>
              <a:ext uri="{FF2B5EF4-FFF2-40B4-BE49-F238E27FC236}">
                <a16:creationId xmlns:a16="http://schemas.microsoft.com/office/drawing/2014/main" id="{62E99CE7-AF3E-42A9-AE95-2940A292B10F}"/>
              </a:ext>
            </a:extLst>
          </p:cNvPr>
          <p:cNvSpPr/>
          <p:nvPr/>
        </p:nvSpPr>
        <p:spPr>
          <a:xfrm rot="5400000">
            <a:off x="4689142" y="3097288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3">
            <a:extLst>
              <a:ext uri="{FF2B5EF4-FFF2-40B4-BE49-F238E27FC236}">
                <a16:creationId xmlns:a16="http://schemas.microsoft.com/office/drawing/2014/main" id="{7CC7B42D-4BD3-4843-B649-D1D2C51AC315}"/>
              </a:ext>
            </a:extLst>
          </p:cNvPr>
          <p:cNvSpPr/>
          <p:nvPr/>
        </p:nvSpPr>
        <p:spPr>
          <a:xfrm>
            <a:off x="7490956" y="3068104"/>
            <a:ext cx="1828800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Input And Process</a:t>
            </a:r>
          </a:p>
        </p:txBody>
      </p:sp>
      <p:sp>
        <p:nvSpPr>
          <p:cNvPr id="30" name="Rounded Rectangle 5">
            <a:extLst>
              <a:ext uri="{FF2B5EF4-FFF2-40B4-BE49-F238E27FC236}">
                <a16:creationId xmlns:a16="http://schemas.microsoft.com/office/drawing/2014/main" id="{0B903C28-4763-4F90-A3ED-ECBCE2F72FF9}"/>
              </a:ext>
            </a:extLst>
          </p:cNvPr>
          <p:cNvSpPr/>
          <p:nvPr/>
        </p:nvSpPr>
        <p:spPr>
          <a:xfrm>
            <a:off x="9822187" y="3051835"/>
            <a:ext cx="1828800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Scan Engine Module</a:t>
            </a:r>
          </a:p>
        </p:txBody>
      </p:sp>
      <p:sp>
        <p:nvSpPr>
          <p:cNvPr id="31" name="Rounded Rectangle 6">
            <a:extLst>
              <a:ext uri="{FF2B5EF4-FFF2-40B4-BE49-F238E27FC236}">
                <a16:creationId xmlns:a16="http://schemas.microsoft.com/office/drawing/2014/main" id="{AFF795A6-D376-453A-A277-8A8D3F27E28E}"/>
              </a:ext>
            </a:extLst>
          </p:cNvPr>
          <p:cNvSpPr/>
          <p:nvPr/>
        </p:nvSpPr>
        <p:spPr>
          <a:xfrm>
            <a:off x="7468203" y="2161309"/>
            <a:ext cx="4182784" cy="771787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32" name="Up Arrow 10">
            <a:extLst>
              <a:ext uri="{FF2B5EF4-FFF2-40B4-BE49-F238E27FC236}">
                <a16:creationId xmlns:a16="http://schemas.microsoft.com/office/drawing/2014/main" id="{E1A389EB-BBC6-4B8E-810F-A0D4A178D4BB}"/>
              </a:ext>
            </a:extLst>
          </p:cNvPr>
          <p:cNvSpPr/>
          <p:nvPr/>
        </p:nvSpPr>
        <p:spPr>
          <a:xfrm rot="5400000">
            <a:off x="9445136" y="3113554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loud 32">
            <a:extLst>
              <a:ext uri="{FF2B5EF4-FFF2-40B4-BE49-F238E27FC236}">
                <a16:creationId xmlns:a16="http://schemas.microsoft.com/office/drawing/2014/main" id="{C2E753F2-BEB5-4C4A-AEDC-FA5ACD0D966C}"/>
              </a:ext>
            </a:extLst>
          </p:cNvPr>
          <p:cNvSpPr/>
          <p:nvPr/>
        </p:nvSpPr>
        <p:spPr>
          <a:xfrm>
            <a:off x="7695876" y="4361383"/>
            <a:ext cx="137345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</a:t>
            </a:r>
          </a:p>
        </p:txBody>
      </p:sp>
      <p:sp>
        <p:nvSpPr>
          <p:cNvPr id="34" name="Cloud 33">
            <a:extLst>
              <a:ext uri="{FF2B5EF4-FFF2-40B4-BE49-F238E27FC236}">
                <a16:creationId xmlns:a16="http://schemas.microsoft.com/office/drawing/2014/main" id="{FEC2E4AB-6521-481F-ADFC-4964E1CACE33}"/>
              </a:ext>
            </a:extLst>
          </p:cNvPr>
          <p:cNvSpPr/>
          <p:nvPr/>
        </p:nvSpPr>
        <p:spPr>
          <a:xfrm>
            <a:off x="10049860" y="4344418"/>
            <a:ext cx="137345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</a:t>
            </a:r>
          </a:p>
        </p:txBody>
      </p:sp>
      <p:sp>
        <p:nvSpPr>
          <p:cNvPr id="35" name="Up Arrow 20">
            <a:extLst>
              <a:ext uri="{FF2B5EF4-FFF2-40B4-BE49-F238E27FC236}">
                <a16:creationId xmlns:a16="http://schemas.microsoft.com/office/drawing/2014/main" id="{2A061AF9-629F-47D4-9B2F-43A12A96C8D4}"/>
              </a:ext>
            </a:extLst>
          </p:cNvPr>
          <p:cNvSpPr/>
          <p:nvPr/>
        </p:nvSpPr>
        <p:spPr>
          <a:xfrm>
            <a:off x="8320674" y="3826648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21">
            <a:extLst>
              <a:ext uri="{FF2B5EF4-FFF2-40B4-BE49-F238E27FC236}">
                <a16:creationId xmlns:a16="http://schemas.microsoft.com/office/drawing/2014/main" id="{B4824F15-F0E0-4962-BA25-1063D7AD58E5}"/>
              </a:ext>
            </a:extLst>
          </p:cNvPr>
          <p:cNvSpPr/>
          <p:nvPr/>
        </p:nvSpPr>
        <p:spPr>
          <a:xfrm rot="10800000">
            <a:off x="10675231" y="3823622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7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659F-83BC-4FCB-AEBD-13BE1F76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modules?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95F02-3385-4489-B540-E8477CB2E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975360"/>
            <a:ext cx="10972800" cy="971931"/>
          </a:xfrm>
        </p:spPr>
        <p:txBody>
          <a:bodyPr/>
          <a:lstStyle/>
          <a:p>
            <a:r>
              <a:rPr lang="en-US" dirty="0"/>
              <a:t>If multiple combinations are possible, keep them separate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ounded Rectangle 3">
            <a:extLst>
              <a:ext uri="{FF2B5EF4-FFF2-40B4-BE49-F238E27FC236}">
                <a16:creationId xmlns:a16="http://schemas.microsoft.com/office/drawing/2014/main" id="{071EB096-6C5A-4742-AB6E-310B48A5462D}"/>
              </a:ext>
            </a:extLst>
          </p:cNvPr>
          <p:cNvSpPr/>
          <p:nvPr/>
        </p:nvSpPr>
        <p:spPr>
          <a:xfrm>
            <a:off x="2870818" y="2696876"/>
            <a:ext cx="1828800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Input Module 1</a:t>
            </a:r>
          </a:p>
        </p:txBody>
      </p:sp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DF97D33A-496D-415C-9003-D9090F872DE8}"/>
              </a:ext>
            </a:extLst>
          </p:cNvPr>
          <p:cNvSpPr/>
          <p:nvPr/>
        </p:nvSpPr>
        <p:spPr>
          <a:xfrm>
            <a:off x="5240159" y="2675633"/>
            <a:ext cx="1828800" cy="771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Process Module 1</a:t>
            </a:r>
          </a:p>
        </p:txBody>
      </p: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AC7AE688-9FA1-4E17-8726-8DE82A9C07BB}"/>
              </a:ext>
            </a:extLst>
          </p:cNvPr>
          <p:cNvSpPr/>
          <p:nvPr/>
        </p:nvSpPr>
        <p:spPr>
          <a:xfrm>
            <a:off x="7492380" y="2675631"/>
            <a:ext cx="1828800" cy="1695439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Scan Engine Module</a:t>
            </a:r>
          </a:p>
        </p:txBody>
      </p:sp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175EFA03-0F68-4E83-A963-597CBB5A67DF}"/>
              </a:ext>
            </a:extLst>
          </p:cNvPr>
          <p:cNvSpPr/>
          <p:nvPr/>
        </p:nvSpPr>
        <p:spPr>
          <a:xfrm>
            <a:off x="2870819" y="1785104"/>
            <a:ext cx="6450362" cy="771787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19" name="Up Arrow 10">
            <a:extLst>
              <a:ext uri="{FF2B5EF4-FFF2-40B4-BE49-F238E27FC236}">
                <a16:creationId xmlns:a16="http://schemas.microsoft.com/office/drawing/2014/main" id="{2607A99D-61B4-467E-BBED-0AA7D97CB935}"/>
              </a:ext>
            </a:extLst>
          </p:cNvPr>
          <p:cNvSpPr/>
          <p:nvPr/>
        </p:nvSpPr>
        <p:spPr>
          <a:xfrm rot="5400000">
            <a:off x="4998140" y="2725733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90E59BB9-204E-4888-8718-CEF2A224153E}"/>
              </a:ext>
            </a:extLst>
          </p:cNvPr>
          <p:cNvSpPr/>
          <p:nvPr/>
        </p:nvSpPr>
        <p:spPr>
          <a:xfrm>
            <a:off x="3015770" y="4854135"/>
            <a:ext cx="137345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</a:t>
            </a:r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09B02587-D073-4F9A-BCEA-01621FBAE694}"/>
              </a:ext>
            </a:extLst>
          </p:cNvPr>
          <p:cNvSpPr/>
          <p:nvPr/>
        </p:nvSpPr>
        <p:spPr>
          <a:xfrm>
            <a:off x="7802777" y="4854135"/>
            <a:ext cx="137345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</a:t>
            </a:r>
          </a:p>
        </p:txBody>
      </p:sp>
      <p:sp>
        <p:nvSpPr>
          <p:cNvPr id="24" name="Up Arrow 21">
            <a:extLst>
              <a:ext uri="{FF2B5EF4-FFF2-40B4-BE49-F238E27FC236}">
                <a16:creationId xmlns:a16="http://schemas.microsoft.com/office/drawing/2014/main" id="{D68BCC7F-FC49-40A6-AF7A-82C4B8783470}"/>
              </a:ext>
            </a:extLst>
          </p:cNvPr>
          <p:cNvSpPr/>
          <p:nvPr/>
        </p:nvSpPr>
        <p:spPr>
          <a:xfrm rot="10800000">
            <a:off x="8328008" y="4371069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10">
            <a:extLst>
              <a:ext uri="{FF2B5EF4-FFF2-40B4-BE49-F238E27FC236}">
                <a16:creationId xmlns:a16="http://schemas.microsoft.com/office/drawing/2014/main" id="{62E99CE7-AF3E-42A9-AE95-2940A292B10F}"/>
              </a:ext>
            </a:extLst>
          </p:cNvPr>
          <p:cNvSpPr/>
          <p:nvPr/>
        </p:nvSpPr>
        <p:spPr>
          <a:xfrm rot="5400000">
            <a:off x="7283566" y="2721083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3">
            <a:extLst>
              <a:ext uri="{FF2B5EF4-FFF2-40B4-BE49-F238E27FC236}">
                <a16:creationId xmlns:a16="http://schemas.microsoft.com/office/drawing/2014/main" id="{5F9D93CA-5471-4B44-8022-3A33A0500774}"/>
              </a:ext>
            </a:extLst>
          </p:cNvPr>
          <p:cNvSpPr/>
          <p:nvPr/>
        </p:nvSpPr>
        <p:spPr>
          <a:xfrm>
            <a:off x="2870818" y="3608648"/>
            <a:ext cx="1828800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Memory Module</a:t>
            </a:r>
          </a:p>
        </p:txBody>
      </p:sp>
      <p:sp>
        <p:nvSpPr>
          <p:cNvPr id="37" name="Rounded Rectangle 4">
            <a:extLst>
              <a:ext uri="{FF2B5EF4-FFF2-40B4-BE49-F238E27FC236}">
                <a16:creationId xmlns:a16="http://schemas.microsoft.com/office/drawing/2014/main" id="{D20B955E-401A-41B9-9004-48A1813E3081}"/>
              </a:ext>
            </a:extLst>
          </p:cNvPr>
          <p:cNvSpPr/>
          <p:nvPr/>
        </p:nvSpPr>
        <p:spPr>
          <a:xfrm>
            <a:off x="5239572" y="3599283"/>
            <a:ext cx="1828800" cy="771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Process Module 1</a:t>
            </a:r>
          </a:p>
        </p:txBody>
      </p:sp>
      <p:sp>
        <p:nvSpPr>
          <p:cNvPr id="38" name="Up Arrow 10">
            <a:extLst>
              <a:ext uri="{FF2B5EF4-FFF2-40B4-BE49-F238E27FC236}">
                <a16:creationId xmlns:a16="http://schemas.microsoft.com/office/drawing/2014/main" id="{2B8028AC-31B2-41C6-A80D-4CCB0186F900}"/>
              </a:ext>
            </a:extLst>
          </p:cNvPr>
          <p:cNvSpPr/>
          <p:nvPr/>
        </p:nvSpPr>
        <p:spPr>
          <a:xfrm rot="5400000">
            <a:off x="4957510" y="3662876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Up Arrow 10">
            <a:extLst>
              <a:ext uri="{FF2B5EF4-FFF2-40B4-BE49-F238E27FC236}">
                <a16:creationId xmlns:a16="http://schemas.microsoft.com/office/drawing/2014/main" id="{C5974021-8BB8-476F-B8E2-B6D02DC8B34F}"/>
              </a:ext>
            </a:extLst>
          </p:cNvPr>
          <p:cNvSpPr/>
          <p:nvPr/>
        </p:nvSpPr>
        <p:spPr>
          <a:xfrm rot="5400000">
            <a:off x="7283566" y="3672101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0">
            <a:extLst>
              <a:ext uri="{FF2B5EF4-FFF2-40B4-BE49-F238E27FC236}">
                <a16:creationId xmlns:a16="http://schemas.microsoft.com/office/drawing/2014/main" id="{A68F2FA6-0C89-4906-9937-FED90954453C}"/>
              </a:ext>
            </a:extLst>
          </p:cNvPr>
          <p:cNvSpPr/>
          <p:nvPr/>
        </p:nvSpPr>
        <p:spPr>
          <a:xfrm>
            <a:off x="3576662" y="4371070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9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CVT</a:t>
            </a:r>
          </a:p>
        </p:txBody>
      </p:sp>
    </p:spTree>
    <p:extLst>
      <p:ext uri="{BB962C8B-B14F-4D97-AF65-F5344CB8AC3E}">
        <p14:creationId xmlns:p14="http://schemas.microsoft.com/office/powerpoint/2010/main" val="3751644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DCAF Project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F9B28-DE68-4FA0-9781-EBA7BD4D1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D30DF-6589-45E7-BC2E-5AEB380F8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" y="1753786"/>
            <a:ext cx="6048104" cy="43691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E65BB4-69E1-4C76-B287-62E809912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104" y="2427538"/>
            <a:ext cx="3133310" cy="302167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66E0AE-DE96-4899-A9FA-CE8D9772883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596743" y="3938374"/>
            <a:ext cx="807361" cy="0"/>
          </a:xfrm>
          <a:prstGeom prst="straightConnector1">
            <a:avLst/>
          </a:prstGeom>
          <a:ln w="76200">
            <a:solidFill>
              <a:schemeClr val="bg2">
                <a:lumMod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36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IExTemplate">
  <a:themeElements>
    <a:clrScheme name="Corporate Colors Template">
      <a:dk1>
        <a:srgbClr val="000000"/>
      </a:dk1>
      <a:lt1>
        <a:srgbClr val="FFFFFF"/>
      </a:lt1>
      <a:dk2>
        <a:srgbClr val="0A60A3"/>
      </a:dk2>
      <a:lt2>
        <a:srgbClr val="F5F5F5"/>
      </a:lt2>
      <a:accent1>
        <a:srgbClr val="0A60A3"/>
      </a:accent1>
      <a:accent2>
        <a:srgbClr val="F15A22"/>
      </a:accent2>
      <a:accent3>
        <a:srgbClr val="009800"/>
      </a:accent3>
      <a:accent4>
        <a:srgbClr val="FEC313"/>
      </a:accent4>
      <a:accent5>
        <a:srgbClr val="86BCDD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ExTemplate" id="{0088F40F-6973-4826-BAFA-5E8278F50015}" vid="{40BD164D-DAC4-46E2-9B7C-B75B3A2258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728</TotalTime>
  <Words>384</Words>
  <Application>Microsoft Office PowerPoint</Application>
  <PresentationFormat>Widescreen</PresentationFormat>
  <Paragraphs>88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Helvetica Neue Light</vt:lpstr>
      <vt:lpstr>Univers LT Std 45 Light</vt:lpstr>
      <vt:lpstr>Wingdings</vt:lpstr>
      <vt:lpstr>NIExTemplate</vt:lpstr>
      <vt:lpstr>Distributed Control and Automation Framework (DCAF)</vt:lpstr>
      <vt:lpstr>Agenda</vt:lpstr>
      <vt:lpstr>PowerPoint Presentation</vt:lpstr>
      <vt:lpstr>What Should be a Module</vt:lpstr>
      <vt:lpstr>What Should be a Module</vt:lpstr>
      <vt:lpstr>How many modules?</vt:lpstr>
      <vt:lpstr>How many modules?</vt:lpstr>
      <vt:lpstr>PowerPoint Presentation</vt:lpstr>
      <vt:lpstr>DCAF Project Templates</vt:lpstr>
      <vt:lpstr>Running the Configuration</vt:lpstr>
      <vt:lpstr>Coding outside DCAF</vt:lpstr>
      <vt:lpstr>Coding outside DCAF - CVT</vt:lpstr>
      <vt:lpstr>Coding outside DCAF - CVT</vt:lpstr>
      <vt:lpstr>Coding outside DCAF - CVT</vt:lpstr>
      <vt:lpstr>PowerPoint Presentation</vt:lpstr>
      <vt:lpstr>Shared Memory </vt:lpstr>
      <vt:lpstr>Shared Memory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Celis</dc:creator>
  <cp:lastModifiedBy>Benjamin Celis</cp:lastModifiedBy>
  <cp:revision>55</cp:revision>
  <dcterms:created xsi:type="dcterms:W3CDTF">2018-06-06T23:10:19Z</dcterms:created>
  <dcterms:modified xsi:type="dcterms:W3CDTF">2018-07-17T06:25:37Z</dcterms:modified>
</cp:coreProperties>
</file>