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9" r:id="rId2"/>
    <p:sldId id="331" r:id="rId3"/>
    <p:sldId id="358" r:id="rId4"/>
    <p:sldId id="325" r:id="rId5"/>
    <p:sldId id="359" r:id="rId6"/>
    <p:sldId id="324" r:id="rId7"/>
    <p:sldId id="342" r:id="rId8"/>
    <p:sldId id="351" r:id="rId9"/>
    <p:sldId id="343" r:id="rId10"/>
    <p:sldId id="326" r:id="rId11"/>
    <p:sldId id="327" r:id="rId12"/>
    <p:sldId id="328" r:id="rId13"/>
    <p:sldId id="329" r:id="rId14"/>
    <p:sldId id="330" r:id="rId15"/>
    <p:sldId id="345" r:id="rId16"/>
    <p:sldId id="352" r:id="rId17"/>
    <p:sldId id="335" r:id="rId18"/>
    <p:sldId id="295" r:id="rId19"/>
    <p:sldId id="296" r:id="rId20"/>
    <p:sldId id="297" r:id="rId21"/>
    <p:sldId id="353" r:id="rId22"/>
    <p:sldId id="346" r:id="rId23"/>
    <p:sldId id="354" r:id="rId24"/>
    <p:sldId id="337" r:id="rId25"/>
    <p:sldId id="347" r:id="rId26"/>
    <p:sldId id="355" r:id="rId27"/>
    <p:sldId id="338" r:id="rId28"/>
    <p:sldId id="348" r:id="rId29"/>
    <p:sldId id="357" r:id="rId30"/>
    <p:sldId id="360" r:id="rId31"/>
    <p:sldId id="340" r:id="rId32"/>
    <p:sldId id="350" r:id="rId33"/>
    <p:sldId id="361" r:id="rId34"/>
    <p:sldId id="363" r:id="rId35"/>
    <p:sldId id="364" r:id="rId36"/>
    <p:sldId id="365" r:id="rId37"/>
    <p:sldId id="366" r:id="rId38"/>
    <p:sldId id="367" r:id="rId39"/>
    <p:sldId id="356" r:id="rId40"/>
    <p:sldId id="393" r:id="rId41"/>
    <p:sldId id="4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57DE5-11D5-40E1-94DD-8320607DA0D7}" v="260" dt="2018-11-03T19:47:4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41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Gomez" userId="27a7e418-eea3-44e2-8a77-fa457853b3b2" providerId="ADAL" clId="{1B257DE5-11D5-40E1-94DD-8320607DA0D7}"/>
    <pc:docChg chg="undo redo custSel addSld delSld modSld sldOrd">
      <pc:chgData name="Andres Gomez" userId="27a7e418-eea3-44e2-8a77-fa457853b3b2" providerId="ADAL" clId="{1B257DE5-11D5-40E1-94DD-8320607DA0D7}" dt="2018-11-03T19:46:31.987" v="4034"/>
      <pc:docMkLst>
        <pc:docMk/>
      </pc:docMkLst>
      <pc:sldChg chg="modSp">
        <pc:chgData name="Andres Gomez" userId="27a7e418-eea3-44e2-8a77-fa457853b3b2" providerId="ADAL" clId="{1B257DE5-11D5-40E1-94DD-8320607DA0D7}" dt="2018-10-29T22:38:21.712" v="65" actId="20577"/>
        <pc:sldMkLst>
          <pc:docMk/>
          <pc:sldMk cId="3695697852" sldId="259"/>
        </pc:sldMkLst>
        <pc:spChg chg="mod">
          <ac:chgData name="Andres Gomez" userId="27a7e418-eea3-44e2-8a77-fa457853b3b2" providerId="ADAL" clId="{1B257DE5-11D5-40E1-94DD-8320607DA0D7}" dt="2018-10-29T22:38:21.712" v="65" actId="20577"/>
          <ac:spMkLst>
            <pc:docMk/>
            <pc:sldMk cId="3695697852" sldId="259"/>
            <ac:spMk id="3" creationId="{00000000-0000-0000-0000-000000000000}"/>
          </ac:spMkLst>
        </pc:spChg>
        <pc:spChg chg="mod">
          <ac:chgData name="Andres Gomez" userId="27a7e418-eea3-44e2-8a77-fa457853b3b2" providerId="ADAL" clId="{1B257DE5-11D5-40E1-94DD-8320607DA0D7}" dt="2018-10-29T21:55:35.648" v="18" actId="20577"/>
          <ac:spMkLst>
            <pc:docMk/>
            <pc:sldMk cId="3695697852" sldId="259"/>
            <ac:spMk id="4" creationId="{00000000-0000-0000-0000-000000000000}"/>
          </ac:spMkLst>
        </pc:spChg>
        <pc:spChg chg="mod">
          <ac:chgData name="Andres Gomez" userId="27a7e418-eea3-44e2-8a77-fa457853b3b2" providerId="ADAL" clId="{1B257DE5-11D5-40E1-94DD-8320607DA0D7}" dt="2018-10-29T21:55:41.935" v="38" actId="20577"/>
          <ac:spMkLst>
            <pc:docMk/>
            <pc:sldMk cId="3695697852" sldId="259"/>
            <ac:spMk id="5" creationId="{00000000-0000-0000-0000-000000000000}"/>
          </ac:spMkLst>
        </pc:spChg>
      </pc:sldChg>
      <pc:sldChg chg="add modTransition">
        <pc:chgData name="Andres Gomez" userId="27a7e418-eea3-44e2-8a77-fa457853b3b2" providerId="ADAL" clId="{1B257DE5-11D5-40E1-94DD-8320607DA0D7}" dt="2018-10-31T17:17:35.665" v="703"/>
        <pc:sldMkLst>
          <pc:docMk/>
          <pc:sldMk cId="571311641" sldId="295"/>
        </pc:sldMkLst>
      </pc:sldChg>
      <pc:sldChg chg="add modTransition">
        <pc:chgData name="Andres Gomez" userId="27a7e418-eea3-44e2-8a77-fa457853b3b2" providerId="ADAL" clId="{1B257DE5-11D5-40E1-94DD-8320607DA0D7}" dt="2018-10-31T17:17:35.665" v="703"/>
        <pc:sldMkLst>
          <pc:docMk/>
          <pc:sldMk cId="4259508252" sldId="296"/>
        </pc:sldMkLst>
      </pc:sldChg>
      <pc:sldChg chg="modSp add modTransition">
        <pc:chgData name="Andres Gomez" userId="27a7e418-eea3-44e2-8a77-fa457853b3b2" providerId="ADAL" clId="{1B257DE5-11D5-40E1-94DD-8320607DA0D7}" dt="2018-10-31T17:23:10.529" v="715" actId="20577"/>
        <pc:sldMkLst>
          <pc:docMk/>
          <pc:sldMk cId="3479923027" sldId="297"/>
        </pc:sldMkLst>
        <pc:spChg chg="mod">
          <ac:chgData name="Andres Gomez" userId="27a7e418-eea3-44e2-8a77-fa457853b3b2" providerId="ADAL" clId="{1B257DE5-11D5-40E1-94DD-8320607DA0D7}" dt="2018-10-31T17:23:10.529" v="715" actId="20577"/>
          <ac:spMkLst>
            <pc:docMk/>
            <pc:sldMk cId="3479923027" sldId="297"/>
            <ac:spMk id="3" creationId="{00000000-0000-0000-0000-000000000000}"/>
          </ac:spMkLst>
        </pc:spChg>
      </pc:sldChg>
      <pc:sldChg chg="add ord modTransition">
        <pc:chgData name="Andres Gomez" userId="27a7e418-eea3-44e2-8a77-fa457853b3b2" providerId="ADAL" clId="{1B257DE5-11D5-40E1-94DD-8320607DA0D7}" dt="2018-10-31T20:16:59.659" v="2105"/>
        <pc:sldMkLst>
          <pc:docMk/>
          <pc:sldMk cId="1375060874" sldId="324"/>
        </pc:sldMkLst>
      </pc:sldChg>
      <pc:sldChg chg="addSp delSp modSp add ord modAnim">
        <pc:chgData name="Andres Gomez" userId="27a7e418-eea3-44e2-8a77-fa457853b3b2" providerId="ADAL" clId="{1B257DE5-11D5-40E1-94DD-8320607DA0D7}" dt="2018-10-31T20:15:27.945" v="2063" actId="207"/>
        <pc:sldMkLst>
          <pc:docMk/>
          <pc:sldMk cId="683377600" sldId="325"/>
        </pc:sldMkLst>
        <pc:spChg chg="add mod">
          <ac:chgData name="Andres Gomez" userId="27a7e418-eea3-44e2-8a77-fa457853b3b2" providerId="ADAL" clId="{1B257DE5-11D5-40E1-94DD-8320607DA0D7}" dt="2018-10-31T20:13:39.625" v="2054" actId="403"/>
          <ac:spMkLst>
            <pc:docMk/>
            <pc:sldMk cId="683377600" sldId="325"/>
            <ac:spMk id="3" creationId="{4DCD243E-B893-4E4C-96F0-0A3652FF6B61}"/>
          </ac:spMkLst>
        </pc:spChg>
        <pc:spChg chg="del mod">
          <ac:chgData name="Andres Gomez" userId="27a7e418-eea3-44e2-8a77-fa457853b3b2" providerId="ADAL" clId="{1B257DE5-11D5-40E1-94DD-8320607DA0D7}" dt="2018-10-31T19:44:21.631" v="1339" actId="478"/>
          <ac:spMkLst>
            <pc:docMk/>
            <pc:sldMk cId="683377600" sldId="325"/>
            <ac:spMk id="4" creationId="{8818BA06-EC07-41B6-830A-F9DD37983455}"/>
          </ac:spMkLst>
        </pc:spChg>
        <pc:spChg chg="add mod">
          <ac:chgData name="Andres Gomez" userId="27a7e418-eea3-44e2-8a77-fa457853b3b2" providerId="ADAL" clId="{1B257DE5-11D5-40E1-94DD-8320607DA0D7}" dt="2018-10-31T19:50:01.509" v="1563" actId="20577"/>
          <ac:spMkLst>
            <pc:docMk/>
            <pc:sldMk cId="683377600" sldId="325"/>
            <ac:spMk id="5" creationId="{78F3424C-4279-467D-BBF9-7F4AAC0DEAB5}"/>
          </ac:spMkLst>
        </pc:spChg>
        <pc:spChg chg="add del mod">
          <ac:chgData name="Andres Gomez" userId="27a7e418-eea3-44e2-8a77-fa457853b3b2" providerId="ADAL" clId="{1B257DE5-11D5-40E1-94DD-8320607DA0D7}" dt="2018-10-31T19:44:23.353" v="1340" actId="478"/>
          <ac:spMkLst>
            <pc:docMk/>
            <pc:sldMk cId="683377600" sldId="325"/>
            <ac:spMk id="7" creationId="{66CEEDD0-3C19-4BF9-B589-50522A0553C3}"/>
          </ac:spMkLst>
        </pc:spChg>
        <pc:spChg chg="add mod">
          <ac:chgData name="Andres Gomez" userId="27a7e418-eea3-44e2-8a77-fa457853b3b2" providerId="ADAL" clId="{1B257DE5-11D5-40E1-94DD-8320607DA0D7}" dt="2018-10-31T19:50:03.893" v="1564" actId="20577"/>
          <ac:spMkLst>
            <pc:docMk/>
            <pc:sldMk cId="683377600" sldId="325"/>
            <ac:spMk id="9" creationId="{2A27CFA6-A61B-4349-8C10-CCE36427D70D}"/>
          </ac:spMkLst>
        </pc:spChg>
        <pc:spChg chg="add mod">
          <ac:chgData name="Andres Gomez" userId="27a7e418-eea3-44e2-8a77-fa457853b3b2" providerId="ADAL" clId="{1B257DE5-11D5-40E1-94DD-8320607DA0D7}" dt="2018-10-31T20:13:42.951" v="2055" actId="403"/>
          <ac:spMkLst>
            <pc:docMk/>
            <pc:sldMk cId="683377600" sldId="325"/>
            <ac:spMk id="10" creationId="{F0EFD5EB-A642-4EEC-BF19-50D5DF161F3B}"/>
          </ac:spMkLst>
        </pc:spChg>
        <pc:spChg chg="add mod">
          <ac:chgData name="Andres Gomez" userId="27a7e418-eea3-44e2-8a77-fa457853b3b2" providerId="ADAL" clId="{1B257DE5-11D5-40E1-94DD-8320607DA0D7}" dt="2018-10-31T19:50:06.278" v="1565" actId="20577"/>
          <ac:spMkLst>
            <pc:docMk/>
            <pc:sldMk cId="683377600" sldId="325"/>
            <ac:spMk id="11" creationId="{64A23EF0-1230-4320-80D4-2D9FDE86091B}"/>
          </ac:spMkLst>
        </pc:spChg>
        <pc:spChg chg="add mod">
          <ac:chgData name="Andres Gomez" userId="27a7e418-eea3-44e2-8a77-fa457853b3b2" providerId="ADAL" clId="{1B257DE5-11D5-40E1-94DD-8320607DA0D7}" dt="2018-10-31T20:15:27.945" v="2063" actId="207"/>
          <ac:spMkLst>
            <pc:docMk/>
            <pc:sldMk cId="683377600" sldId="325"/>
            <ac:spMk id="12" creationId="{70BC8A63-2201-47D3-ADC3-1526A51DCA5F}"/>
          </ac:spMkLst>
        </pc:spChg>
        <pc:spChg chg="add mod">
          <ac:chgData name="Andres Gomez" userId="27a7e418-eea3-44e2-8a77-fa457853b3b2" providerId="ADAL" clId="{1B257DE5-11D5-40E1-94DD-8320607DA0D7}" dt="2018-10-31T20:00:30.411" v="1756" actId="1037"/>
          <ac:spMkLst>
            <pc:docMk/>
            <pc:sldMk cId="683377600" sldId="325"/>
            <ac:spMk id="13" creationId="{726820F5-C055-4D8F-950D-03D3030274EC}"/>
          </ac:spMkLst>
        </pc:spChg>
        <pc:spChg chg="add del mod">
          <ac:chgData name="Andres Gomez" userId="27a7e418-eea3-44e2-8a77-fa457853b3b2" providerId="ADAL" clId="{1B257DE5-11D5-40E1-94DD-8320607DA0D7}" dt="2018-10-31T20:09:07.318" v="1950" actId="478"/>
          <ac:spMkLst>
            <pc:docMk/>
            <pc:sldMk cId="683377600" sldId="325"/>
            <ac:spMk id="110" creationId="{55931B28-9AC4-43BB-9C96-8D14AB3D8212}"/>
          </ac:spMkLst>
        </pc:spChg>
        <pc:picChg chg="del">
          <ac:chgData name="Andres Gomez" userId="27a7e418-eea3-44e2-8a77-fa457853b3b2" providerId="ADAL" clId="{1B257DE5-11D5-40E1-94DD-8320607DA0D7}" dt="2018-10-31T19:40:57.506" v="1233" actId="478"/>
          <ac:picMkLst>
            <pc:docMk/>
            <pc:sldMk cId="683377600" sldId="325"/>
            <ac:picMk id="8" creationId="{8A8D39D7-DBE8-4551-B7D0-35DC35931E49}"/>
          </ac:picMkLst>
        </pc:picChg>
        <pc:cxnChg chg="add del mod">
          <ac:chgData name="Andres Gomez" userId="27a7e418-eea3-44e2-8a77-fa457853b3b2" providerId="ADAL" clId="{1B257DE5-11D5-40E1-94DD-8320607DA0D7}" dt="2018-10-31T19:52:36.294" v="1623" actId="1582"/>
          <ac:cxnSpMkLst>
            <pc:docMk/>
            <pc:sldMk cId="683377600" sldId="325"/>
            <ac:cxnSpMk id="15" creationId="{904B805E-705D-42A9-AC57-B1C0F136FEAD}"/>
          </ac:cxnSpMkLst>
        </pc:cxnChg>
        <pc:cxnChg chg="add mod">
          <ac:chgData name="Andres Gomez" userId="27a7e418-eea3-44e2-8a77-fa457853b3b2" providerId="ADAL" clId="{1B257DE5-11D5-40E1-94DD-8320607DA0D7}" dt="2018-10-31T19:52:44.789" v="1625" actId="1076"/>
          <ac:cxnSpMkLst>
            <pc:docMk/>
            <pc:sldMk cId="683377600" sldId="325"/>
            <ac:cxnSpMk id="16" creationId="{7B4BBB89-94FF-4AC4-AE6F-2793A59AD758}"/>
          </ac:cxnSpMkLst>
        </pc:cxnChg>
        <pc:cxnChg chg="add mod">
          <ac:chgData name="Andres Gomez" userId="27a7e418-eea3-44e2-8a77-fa457853b3b2" providerId="ADAL" clId="{1B257DE5-11D5-40E1-94DD-8320607DA0D7}" dt="2018-10-31T19:52:50.214" v="1629" actId="1036"/>
          <ac:cxnSpMkLst>
            <pc:docMk/>
            <pc:sldMk cId="683377600" sldId="325"/>
            <ac:cxnSpMk id="17" creationId="{9FD2AD12-DF05-4691-92BB-93BD265C9DC2}"/>
          </ac:cxnSpMkLst>
        </pc:cxnChg>
        <pc:cxnChg chg="add mod">
          <ac:chgData name="Andres Gomez" userId="27a7e418-eea3-44e2-8a77-fa457853b3b2" providerId="ADAL" clId="{1B257DE5-11D5-40E1-94DD-8320607DA0D7}" dt="2018-10-31T19:53:07.990" v="1633" actId="14100"/>
          <ac:cxnSpMkLst>
            <pc:docMk/>
            <pc:sldMk cId="683377600" sldId="325"/>
            <ac:cxnSpMk id="18" creationId="{DA1B2E48-1B2B-4312-AEAC-80257929226C}"/>
          </ac:cxnSpMkLst>
        </pc:cxnChg>
        <pc:cxnChg chg="add mod">
          <ac:chgData name="Andres Gomez" userId="27a7e418-eea3-44e2-8a77-fa457853b3b2" providerId="ADAL" clId="{1B257DE5-11D5-40E1-94DD-8320607DA0D7}" dt="2018-10-31T19:53:07.990" v="1633" actId="14100"/>
          <ac:cxnSpMkLst>
            <pc:docMk/>
            <pc:sldMk cId="683377600" sldId="325"/>
            <ac:cxnSpMk id="19" creationId="{0890F994-BB07-441A-B776-6131EBC965C5}"/>
          </ac:cxnSpMkLst>
        </pc:cxnChg>
        <pc:cxnChg chg="add mod">
          <ac:chgData name="Andres Gomez" userId="27a7e418-eea3-44e2-8a77-fa457853b3b2" providerId="ADAL" clId="{1B257DE5-11D5-40E1-94DD-8320607DA0D7}" dt="2018-10-31T19:53:07.990" v="1633" actId="14100"/>
          <ac:cxnSpMkLst>
            <pc:docMk/>
            <pc:sldMk cId="683377600" sldId="325"/>
            <ac:cxnSpMk id="20" creationId="{D1C6C1A2-5510-4A83-993E-E94A0A1BF230}"/>
          </ac:cxnSpMkLst>
        </pc:cxnChg>
        <pc:cxnChg chg="add mod">
          <ac:chgData name="Andres Gomez" userId="27a7e418-eea3-44e2-8a77-fa457853b3b2" providerId="ADAL" clId="{1B257DE5-11D5-40E1-94DD-8320607DA0D7}" dt="2018-10-31T20:02:56.501" v="1806" actId="14100"/>
          <ac:cxnSpMkLst>
            <pc:docMk/>
            <pc:sldMk cId="683377600" sldId="325"/>
            <ac:cxnSpMk id="25" creationId="{9BAE58DC-193A-4AE8-829C-C58BC8BFE42D}"/>
          </ac:cxnSpMkLst>
        </pc:cxnChg>
        <pc:cxnChg chg="add mod">
          <ac:chgData name="Andres Gomez" userId="27a7e418-eea3-44e2-8a77-fa457853b3b2" providerId="ADAL" clId="{1B257DE5-11D5-40E1-94DD-8320607DA0D7}" dt="2018-10-31T20:03:19.118" v="1814" actId="14100"/>
          <ac:cxnSpMkLst>
            <pc:docMk/>
            <pc:sldMk cId="683377600" sldId="325"/>
            <ac:cxnSpMk id="28" creationId="{A921B8EC-A1E2-4DCE-9FBA-442951C3D849}"/>
          </ac:cxnSpMkLst>
        </pc:cxnChg>
        <pc:cxnChg chg="add mod">
          <ac:chgData name="Andres Gomez" userId="27a7e418-eea3-44e2-8a77-fa457853b3b2" providerId="ADAL" clId="{1B257DE5-11D5-40E1-94DD-8320607DA0D7}" dt="2018-10-31T20:03:15.741" v="1813" actId="14100"/>
          <ac:cxnSpMkLst>
            <pc:docMk/>
            <pc:sldMk cId="683377600" sldId="325"/>
            <ac:cxnSpMk id="30" creationId="{CE7F02F3-0B2C-4FAB-96B5-C672EBDE7650}"/>
          </ac:cxnSpMkLst>
        </pc:cxnChg>
        <pc:cxnChg chg="add mod">
          <ac:chgData name="Andres Gomez" userId="27a7e418-eea3-44e2-8a77-fa457853b3b2" providerId="ADAL" clId="{1B257DE5-11D5-40E1-94DD-8320607DA0D7}" dt="2018-10-31T19:58:12.231" v="1708" actId="1582"/>
          <ac:cxnSpMkLst>
            <pc:docMk/>
            <pc:sldMk cId="683377600" sldId="325"/>
            <ac:cxnSpMk id="49" creationId="{B12CCBDF-1B8A-45DA-9210-54D7A76CC70B}"/>
          </ac:cxnSpMkLst>
        </pc:cxnChg>
        <pc:cxnChg chg="add mod">
          <ac:chgData name="Andres Gomez" userId="27a7e418-eea3-44e2-8a77-fa457853b3b2" providerId="ADAL" clId="{1B257DE5-11D5-40E1-94DD-8320607DA0D7}" dt="2018-10-31T19:58:20.139" v="1714" actId="1035"/>
          <ac:cxnSpMkLst>
            <pc:docMk/>
            <pc:sldMk cId="683377600" sldId="325"/>
            <ac:cxnSpMk id="50" creationId="{863725E6-B463-4560-A1C4-52ADDFAE2048}"/>
          </ac:cxnSpMkLst>
        </pc:cxnChg>
        <pc:cxnChg chg="add mod">
          <ac:chgData name="Andres Gomez" userId="27a7e418-eea3-44e2-8a77-fa457853b3b2" providerId="ADAL" clId="{1B257DE5-11D5-40E1-94DD-8320607DA0D7}" dt="2018-10-31T19:58:31.057" v="1716" actId="1076"/>
          <ac:cxnSpMkLst>
            <pc:docMk/>
            <pc:sldMk cId="683377600" sldId="325"/>
            <ac:cxnSpMk id="51" creationId="{D1015C6B-CFFD-46EE-B265-D2AF7C612D2F}"/>
          </ac:cxnSpMkLst>
        </pc:cxnChg>
        <pc:cxnChg chg="add mod">
          <ac:chgData name="Andres Gomez" userId="27a7e418-eea3-44e2-8a77-fa457853b3b2" providerId="ADAL" clId="{1B257DE5-11D5-40E1-94DD-8320607DA0D7}" dt="2018-10-31T19:58:31.057" v="1716" actId="1076"/>
          <ac:cxnSpMkLst>
            <pc:docMk/>
            <pc:sldMk cId="683377600" sldId="325"/>
            <ac:cxnSpMk id="52" creationId="{9C3B570D-6CCC-440F-A214-69F27F8735DC}"/>
          </ac:cxnSpMkLst>
        </pc:cxnChg>
        <pc:cxnChg chg="add del mod">
          <ac:chgData name="Andres Gomez" userId="27a7e418-eea3-44e2-8a77-fa457853b3b2" providerId="ADAL" clId="{1B257DE5-11D5-40E1-94DD-8320607DA0D7}" dt="2018-10-31T19:59:01.209" v="1720" actId="478"/>
          <ac:cxnSpMkLst>
            <pc:docMk/>
            <pc:sldMk cId="683377600" sldId="325"/>
            <ac:cxnSpMk id="54" creationId="{8D0E629D-6ADD-4ED3-8F8E-74952019A517}"/>
          </ac:cxnSpMkLst>
        </pc:cxnChg>
        <pc:cxnChg chg="add del mod">
          <ac:chgData name="Andres Gomez" userId="27a7e418-eea3-44e2-8a77-fa457853b3b2" providerId="ADAL" clId="{1B257DE5-11D5-40E1-94DD-8320607DA0D7}" dt="2018-10-31T19:59:36.783" v="1722" actId="478"/>
          <ac:cxnSpMkLst>
            <pc:docMk/>
            <pc:sldMk cId="683377600" sldId="325"/>
            <ac:cxnSpMk id="57" creationId="{70DC83B1-95C5-41DB-91F3-9C8D43889A6C}"/>
          </ac:cxnSpMkLst>
        </pc:cxnChg>
        <pc:cxnChg chg="add del mod">
          <ac:chgData name="Andres Gomez" userId="27a7e418-eea3-44e2-8a77-fa457853b3b2" providerId="ADAL" clId="{1B257DE5-11D5-40E1-94DD-8320607DA0D7}" dt="2018-10-31T19:59:55.990" v="1724" actId="11529"/>
          <ac:cxnSpMkLst>
            <pc:docMk/>
            <pc:sldMk cId="683377600" sldId="325"/>
            <ac:cxnSpMk id="59" creationId="{59A9776F-88B0-4E21-8CFC-D5853DBA99DA}"/>
          </ac:cxnSpMkLst>
        </pc:cxnChg>
        <pc:cxnChg chg="add mod">
          <ac:chgData name="Andres Gomez" userId="27a7e418-eea3-44e2-8a77-fa457853b3b2" providerId="ADAL" clId="{1B257DE5-11D5-40E1-94DD-8320607DA0D7}" dt="2018-10-31T20:06:17.824" v="1892" actId="14100"/>
          <ac:cxnSpMkLst>
            <pc:docMk/>
            <pc:sldMk cId="683377600" sldId="325"/>
            <ac:cxnSpMk id="61" creationId="{FD9BA945-EAC0-467F-B400-56BB304101DB}"/>
          </ac:cxnSpMkLst>
        </pc:cxnChg>
        <pc:cxnChg chg="add mod">
          <ac:chgData name="Andres Gomez" userId="27a7e418-eea3-44e2-8a77-fa457853b3b2" providerId="ADAL" clId="{1B257DE5-11D5-40E1-94DD-8320607DA0D7}" dt="2018-10-31T20:02:12.956" v="1787" actId="14100"/>
          <ac:cxnSpMkLst>
            <pc:docMk/>
            <pc:sldMk cId="683377600" sldId="325"/>
            <ac:cxnSpMk id="66" creationId="{6F6FEC1C-631A-46F6-947A-D7E65FB31845}"/>
          </ac:cxnSpMkLst>
        </pc:cxnChg>
        <pc:cxnChg chg="add mod">
          <ac:chgData name="Andres Gomez" userId="27a7e418-eea3-44e2-8a77-fa457853b3b2" providerId="ADAL" clId="{1B257DE5-11D5-40E1-94DD-8320607DA0D7}" dt="2018-10-31T20:06:25.396" v="1894" actId="1036"/>
          <ac:cxnSpMkLst>
            <pc:docMk/>
            <pc:sldMk cId="683377600" sldId="325"/>
            <ac:cxnSpMk id="87" creationId="{98CEB6B3-02F0-4107-9857-D6E2C01F2522}"/>
          </ac:cxnSpMkLst>
        </pc:cxnChg>
        <pc:cxnChg chg="add mod">
          <ac:chgData name="Andres Gomez" userId="27a7e418-eea3-44e2-8a77-fa457853b3b2" providerId="ADAL" clId="{1B257DE5-11D5-40E1-94DD-8320607DA0D7}" dt="2018-10-31T20:04:39.649" v="1877" actId="1035"/>
          <ac:cxnSpMkLst>
            <pc:docMk/>
            <pc:sldMk cId="683377600" sldId="325"/>
            <ac:cxnSpMk id="90" creationId="{F3C78DC1-32D8-4194-865C-34C8460AA85D}"/>
          </ac:cxnSpMkLst>
        </pc:cxnChg>
        <pc:cxnChg chg="add del mod">
          <ac:chgData name="Andres Gomez" userId="27a7e418-eea3-44e2-8a77-fa457853b3b2" providerId="ADAL" clId="{1B257DE5-11D5-40E1-94DD-8320607DA0D7}" dt="2018-10-31T20:05:24.312" v="1879" actId="11529"/>
          <ac:cxnSpMkLst>
            <pc:docMk/>
            <pc:sldMk cId="683377600" sldId="325"/>
            <ac:cxnSpMk id="95" creationId="{9D8292FC-D3CA-432D-A80F-2C5668F707F7}"/>
          </ac:cxnSpMkLst>
        </pc:cxnChg>
        <pc:cxnChg chg="add del mod">
          <ac:chgData name="Andres Gomez" userId="27a7e418-eea3-44e2-8a77-fa457853b3b2" providerId="ADAL" clId="{1B257DE5-11D5-40E1-94DD-8320607DA0D7}" dt="2018-10-31T20:06:02.401" v="1891" actId="478"/>
          <ac:cxnSpMkLst>
            <pc:docMk/>
            <pc:sldMk cId="683377600" sldId="325"/>
            <ac:cxnSpMk id="97" creationId="{EBA73ADF-D0C1-4B7F-88F0-70EE05CE71C7}"/>
          </ac:cxnSpMkLst>
        </pc:cxnChg>
        <pc:cxnChg chg="add del mod">
          <ac:chgData name="Andres Gomez" userId="27a7e418-eea3-44e2-8a77-fa457853b3b2" providerId="ADAL" clId="{1B257DE5-11D5-40E1-94DD-8320607DA0D7}" dt="2018-10-31T20:08:32.435" v="1948" actId="478"/>
          <ac:cxnSpMkLst>
            <pc:docMk/>
            <pc:sldMk cId="683377600" sldId="325"/>
            <ac:cxnSpMk id="102" creationId="{3768FD79-E76C-411D-9784-0198804562F1}"/>
          </ac:cxnSpMkLst>
        </pc:cxnChg>
        <pc:cxnChg chg="add mod">
          <ac:chgData name="Andres Gomez" userId="27a7e418-eea3-44e2-8a77-fa457853b3b2" providerId="ADAL" clId="{1B257DE5-11D5-40E1-94DD-8320607DA0D7}" dt="2018-10-31T20:11:29.180" v="2032" actId="14100"/>
          <ac:cxnSpMkLst>
            <pc:docMk/>
            <pc:sldMk cId="683377600" sldId="325"/>
            <ac:cxnSpMk id="112" creationId="{EF6E2AC9-8B7B-4750-A610-2FC9C342A089}"/>
          </ac:cxnSpMkLst>
        </pc:cxnChg>
        <pc:cxnChg chg="add mod">
          <ac:chgData name="Andres Gomez" userId="27a7e418-eea3-44e2-8a77-fa457853b3b2" providerId="ADAL" clId="{1B257DE5-11D5-40E1-94DD-8320607DA0D7}" dt="2018-10-31T20:11:58.538" v="2037" actId="1038"/>
          <ac:cxnSpMkLst>
            <pc:docMk/>
            <pc:sldMk cId="683377600" sldId="325"/>
            <ac:cxnSpMk id="119" creationId="{2F66A462-E481-4F6A-98AE-0A99A926EB7F}"/>
          </ac:cxnSpMkLst>
        </pc:cxnChg>
        <pc:cxnChg chg="add mod">
          <ac:chgData name="Andres Gomez" userId="27a7e418-eea3-44e2-8a77-fa457853b3b2" providerId="ADAL" clId="{1B257DE5-11D5-40E1-94DD-8320607DA0D7}" dt="2018-10-31T20:12:25.949" v="2046" actId="1582"/>
          <ac:cxnSpMkLst>
            <pc:docMk/>
            <pc:sldMk cId="683377600" sldId="325"/>
            <ac:cxnSpMk id="122" creationId="{DD2A6554-1787-404F-A426-1F50675196B9}"/>
          </ac:cxnSpMkLst>
        </pc:cxnChg>
      </pc:sldChg>
      <pc:sldChg chg="add">
        <pc:chgData name="Andres Gomez" userId="27a7e418-eea3-44e2-8a77-fa457853b3b2" providerId="ADAL" clId="{1B257DE5-11D5-40E1-94DD-8320607DA0D7}" dt="2018-10-29T23:19:06.522" v="335"/>
        <pc:sldMkLst>
          <pc:docMk/>
          <pc:sldMk cId="777227472" sldId="326"/>
        </pc:sldMkLst>
      </pc:sldChg>
      <pc:sldChg chg="add">
        <pc:chgData name="Andres Gomez" userId="27a7e418-eea3-44e2-8a77-fa457853b3b2" providerId="ADAL" clId="{1B257DE5-11D5-40E1-94DD-8320607DA0D7}" dt="2018-10-29T23:19:06.522" v="335"/>
        <pc:sldMkLst>
          <pc:docMk/>
          <pc:sldMk cId="2577608920" sldId="327"/>
        </pc:sldMkLst>
      </pc:sldChg>
      <pc:sldChg chg="add">
        <pc:chgData name="Andres Gomez" userId="27a7e418-eea3-44e2-8a77-fa457853b3b2" providerId="ADAL" clId="{1B257DE5-11D5-40E1-94DD-8320607DA0D7}" dt="2018-10-29T23:19:06.522" v="335"/>
        <pc:sldMkLst>
          <pc:docMk/>
          <pc:sldMk cId="3108081221" sldId="328"/>
        </pc:sldMkLst>
      </pc:sldChg>
      <pc:sldChg chg="add">
        <pc:chgData name="Andres Gomez" userId="27a7e418-eea3-44e2-8a77-fa457853b3b2" providerId="ADAL" clId="{1B257DE5-11D5-40E1-94DD-8320607DA0D7}" dt="2018-10-29T23:19:06.522" v="335"/>
        <pc:sldMkLst>
          <pc:docMk/>
          <pc:sldMk cId="2372208537" sldId="329"/>
        </pc:sldMkLst>
      </pc:sldChg>
      <pc:sldChg chg="modSp add modNotesTx">
        <pc:chgData name="Andres Gomez" userId="27a7e418-eea3-44e2-8a77-fa457853b3b2" providerId="ADAL" clId="{1B257DE5-11D5-40E1-94DD-8320607DA0D7}" dt="2018-10-31T21:25:00.198" v="3626" actId="20577"/>
        <pc:sldMkLst>
          <pc:docMk/>
          <pc:sldMk cId="236863465" sldId="330"/>
        </pc:sldMkLst>
        <pc:spChg chg="mod">
          <ac:chgData name="Andres Gomez" userId="27a7e418-eea3-44e2-8a77-fa457853b3b2" providerId="ADAL" clId="{1B257DE5-11D5-40E1-94DD-8320607DA0D7}" dt="2018-10-31T20:27:06.747" v="2312" actId="20577"/>
          <ac:spMkLst>
            <pc:docMk/>
            <pc:sldMk cId="236863465" sldId="330"/>
            <ac:spMk id="4" creationId="{8E74E8A2-5E75-4DD9-82DB-05972278D9D6}"/>
          </ac:spMkLst>
        </pc:spChg>
      </pc:sldChg>
      <pc:sldChg chg="modSp">
        <pc:chgData name="Andres Gomez" userId="27a7e418-eea3-44e2-8a77-fa457853b3b2" providerId="ADAL" clId="{1B257DE5-11D5-40E1-94DD-8320607DA0D7}" dt="2018-11-01T18:02:38.224" v="4030" actId="20577"/>
        <pc:sldMkLst>
          <pc:docMk/>
          <pc:sldMk cId="3291487446" sldId="331"/>
        </pc:sldMkLst>
        <pc:spChg chg="mod">
          <ac:chgData name="Andres Gomez" userId="27a7e418-eea3-44e2-8a77-fa457853b3b2" providerId="ADAL" clId="{1B257DE5-11D5-40E1-94DD-8320607DA0D7}" dt="2018-11-01T18:02:38.224" v="4030" actId="20577"/>
          <ac:spMkLst>
            <pc:docMk/>
            <pc:sldMk cId="3291487446" sldId="331"/>
            <ac:spMk id="5" creationId="{A2979F31-C5CA-4FA1-B4D5-58BC8BE5D69D}"/>
          </ac:spMkLst>
        </pc:spChg>
      </pc:sldChg>
      <pc:sldChg chg="add ord">
        <pc:chgData name="Andres Gomez" userId="27a7e418-eea3-44e2-8a77-fa457853b3b2" providerId="ADAL" clId="{1B257DE5-11D5-40E1-94DD-8320607DA0D7}" dt="2018-10-31T17:22:37.945" v="704"/>
        <pc:sldMkLst>
          <pc:docMk/>
          <pc:sldMk cId="1446727561" sldId="335"/>
        </pc:sldMkLst>
      </pc:sldChg>
      <pc:sldChg chg="addSp delSp modSp add">
        <pc:chgData name="Andres Gomez" userId="27a7e418-eea3-44e2-8a77-fa457853b3b2" providerId="ADAL" clId="{1B257DE5-11D5-40E1-94DD-8320607DA0D7}" dt="2018-10-31T19:19:27.052" v="787" actId="1076"/>
        <pc:sldMkLst>
          <pc:docMk/>
          <pc:sldMk cId="1258750898" sldId="337"/>
        </pc:sldMkLst>
        <pc:spChg chg="mod">
          <ac:chgData name="Andres Gomez" userId="27a7e418-eea3-44e2-8a77-fa457853b3b2" providerId="ADAL" clId="{1B257DE5-11D5-40E1-94DD-8320607DA0D7}" dt="2018-10-29T23:45:10.663" v="639" actId="14100"/>
          <ac:spMkLst>
            <pc:docMk/>
            <pc:sldMk cId="1258750898" sldId="337"/>
            <ac:spMk id="3" creationId="{5DD0D945-60E8-43F2-BE43-384B4E3DCB56}"/>
          </ac:spMkLst>
        </pc:spChg>
        <pc:picChg chg="add mod">
          <ac:chgData name="Andres Gomez" userId="27a7e418-eea3-44e2-8a77-fa457853b3b2" providerId="ADAL" clId="{1B257DE5-11D5-40E1-94DD-8320607DA0D7}" dt="2018-10-31T19:19:27.052" v="787" actId="1076"/>
          <ac:picMkLst>
            <pc:docMk/>
            <pc:sldMk cId="1258750898" sldId="337"/>
            <ac:picMk id="4" creationId="{1D58E650-C39D-4D9B-9F35-302B782CFD6C}"/>
          </ac:picMkLst>
        </pc:picChg>
        <pc:picChg chg="mod">
          <ac:chgData name="Andres Gomez" userId="27a7e418-eea3-44e2-8a77-fa457853b3b2" providerId="ADAL" clId="{1B257DE5-11D5-40E1-94DD-8320607DA0D7}" dt="2018-10-29T23:44:58.039" v="638" actId="1076"/>
          <ac:picMkLst>
            <pc:docMk/>
            <pc:sldMk cId="1258750898" sldId="337"/>
            <ac:picMk id="6" creationId="{03268D42-02C0-4EB4-93DB-F2491F854F54}"/>
          </ac:picMkLst>
        </pc:picChg>
        <pc:picChg chg="add del mod">
          <ac:chgData name="Andres Gomez" userId="27a7e418-eea3-44e2-8a77-fa457853b3b2" providerId="ADAL" clId="{1B257DE5-11D5-40E1-94DD-8320607DA0D7}" dt="2018-10-29T23:43:16.711" v="628" actId="478"/>
          <ac:picMkLst>
            <pc:docMk/>
            <pc:sldMk cId="1258750898" sldId="337"/>
            <ac:picMk id="1026" creationId="{7C3D4418-AE65-4FAF-B3D6-27B8BE946875}"/>
          </ac:picMkLst>
        </pc:picChg>
      </pc:sldChg>
      <pc:sldChg chg="addSp modSp add modAnim">
        <pc:chgData name="Andres Gomez" userId="27a7e418-eea3-44e2-8a77-fa457853b3b2" providerId="ADAL" clId="{1B257DE5-11D5-40E1-94DD-8320607DA0D7}" dt="2018-10-31T19:26:55.540" v="1152" actId="20577"/>
        <pc:sldMkLst>
          <pc:docMk/>
          <pc:sldMk cId="1625793398" sldId="338"/>
        </pc:sldMkLst>
        <pc:spChg chg="add mod">
          <ac:chgData name="Andres Gomez" userId="27a7e418-eea3-44e2-8a77-fa457853b3b2" providerId="ADAL" clId="{1B257DE5-11D5-40E1-94DD-8320607DA0D7}" dt="2018-10-31T19:26:55.540" v="1152" actId="20577"/>
          <ac:spMkLst>
            <pc:docMk/>
            <pc:sldMk cId="1625793398" sldId="338"/>
            <ac:spMk id="5" creationId="{CC4C46CB-ECEB-4CD2-9CF5-B4845B8CE233}"/>
          </ac:spMkLst>
        </pc:spChg>
        <pc:picChg chg="mod">
          <ac:chgData name="Andres Gomez" userId="27a7e418-eea3-44e2-8a77-fa457853b3b2" providerId="ADAL" clId="{1B257DE5-11D5-40E1-94DD-8320607DA0D7}" dt="2018-10-31T19:26:01.159" v="1077" actId="1076"/>
          <ac:picMkLst>
            <pc:docMk/>
            <pc:sldMk cId="1625793398" sldId="338"/>
            <ac:picMk id="4" creationId="{32DCC058-3C23-4A90-B2A3-8BDAD603EA76}"/>
          </ac:picMkLst>
        </pc:picChg>
      </pc:sldChg>
      <pc:sldChg chg="modSp add modNotesTx">
        <pc:chgData name="Andres Gomez" userId="27a7e418-eea3-44e2-8a77-fa457853b3b2" providerId="ADAL" clId="{1B257DE5-11D5-40E1-94DD-8320607DA0D7}" dt="2018-10-31T22:22:57.415" v="4028" actId="20577"/>
        <pc:sldMkLst>
          <pc:docMk/>
          <pc:sldMk cId="3991709227" sldId="340"/>
        </pc:sldMkLst>
        <pc:spChg chg="mod">
          <ac:chgData name="Andres Gomez" userId="27a7e418-eea3-44e2-8a77-fa457853b3b2" providerId="ADAL" clId="{1B257DE5-11D5-40E1-94DD-8320607DA0D7}" dt="2018-10-31T20:27:31.884" v="2315" actId="20577"/>
          <ac:spMkLst>
            <pc:docMk/>
            <pc:sldMk cId="3991709227" sldId="340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3:03.500" v="308"/>
        <pc:sldMkLst>
          <pc:docMk/>
          <pc:sldMk cId="1075140037" sldId="342"/>
        </pc:sldMkLst>
        <pc:spChg chg="mod">
          <ac:chgData name="Andres Gomez" userId="27a7e418-eea3-44e2-8a77-fa457853b3b2" providerId="ADAL" clId="{1B257DE5-11D5-40E1-94DD-8320607DA0D7}" dt="2018-10-29T22:43:03.500" v="308"/>
          <ac:spMkLst>
            <pc:docMk/>
            <pc:sldMk cId="1075140037" sldId="342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3:12.123" v="310"/>
        <pc:sldMkLst>
          <pc:docMk/>
          <pc:sldMk cId="1145791395" sldId="343"/>
        </pc:sldMkLst>
        <pc:spChg chg="mod">
          <ac:chgData name="Andres Gomez" userId="27a7e418-eea3-44e2-8a77-fa457853b3b2" providerId="ADAL" clId="{1B257DE5-11D5-40E1-94DD-8320607DA0D7}" dt="2018-10-29T22:43:12.123" v="310"/>
          <ac:spMkLst>
            <pc:docMk/>
            <pc:sldMk cId="1145791395" sldId="343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3:31.044" v="314"/>
        <pc:sldMkLst>
          <pc:docMk/>
          <pc:sldMk cId="447244712" sldId="345"/>
        </pc:sldMkLst>
        <pc:spChg chg="mod">
          <ac:chgData name="Andres Gomez" userId="27a7e418-eea3-44e2-8a77-fa457853b3b2" providerId="ADAL" clId="{1B257DE5-11D5-40E1-94DD-8320607DA0D7}" dt="2018-10-29T22:43:31.044" v="314"/>
          <ac:spMkLst>
            <pc:docMk/>
            <pc:sldMk cId="447244712" sldId="345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3:42.492" v="316"/>
        <pc:sldMkLst>
          <pc:docMk/>
          <pc:sldMk cId="1592098082" sldId="346"/>
        </pc:sldMkLst>
        <pc:spChg chg="mod">
          <ac:chgData name="Andres Gomez" userId="27a7e418-eea3-44e2-8a77-fa457853b3b2" providerId="ADAL" clId="{1B257DE5-11D5-40E1-94DD-8320607DA0D7}" dt="2018-10-29T22:43:42.492" v="316"/>
          <ac:spMkLst>
            <pc:docMk/>
            <pc:sldMk cId="1592098082" sldId="346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3:54.028" v="318"/>
        <pc:sldMkLst>
          <pc:docMk/>
          <pc:sldMk cId="3304039928" sldId="347"/>
        </pc:sldMkLst>
        <pc:spChg chg="mod">
          <ac:chgData name="Andres Gomez" userId="27a7e418-eea3-44e2-8a77-fa457853b3b2" providerId="ADAL" clId="{1B257DE5-11D5-40E1-94DD-8320607DA0D7}" dt="2018-10-29T22:43:54.028" v="318"/>
          <ac:spMkLst>
            <pc:docMk/>
            <pc:sldMk cId="3304039928" sldId="347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4:06.748" v="320"/>
        <pc:sldMkLst>
          <pc:docMk/>
          <pc:sldMk cId="1918133819" sldId="348"/>
        </pc:sldMkLst>
        <pc:spChg chg="mod">
          <ac:chgData name="Andres Gomez" userId="27a7e418-eea3-44e2-8a77-fa457853b3b2" providerId="ADAL" clId="{1B257DE5-11D5-40E1-94DD-8320607DA0D7}" dt="2018-10-29T22:44:06.748" v="320"/>
          <ac:spMkLst>
            <pc:docMk/>
            <pc:sldMk cId="1918133819" sldId="348"/>
            <ac:spMk id="4" creationId="{8E74E8A2-5E75-4DD9-82DB-05972278D9D6}"/>
          </ac:spMkLst>
        </pc:spChg>
      </pc:sldChg>
      <pc:sldChg chg="modSp add">
        <pc:chgData name="Andres Gomez" userId="27a7e418-eea3-44e2-8a77-fa457853b3b2" providerId="ADAL" clId="{1B257DE5-11D5-40E1-94DD-8320607DA0D7}" dt="2018-10-29T22:44:25.924" v="327" actId="20577"/>
        <pc:sldMkLst>
          <pc:docMk/>
          <pc:sldMk cId="3580062442" sldId="350"/>
        </pc:sldMkLst>
        <pc:spChg chg="mod">
          <ac:chgData name="Andres Gomez" userId="27a7e418-eea3-44e2-8a77-fa457853b3b2" providerId="ADAL" clId="{1B257DE5-11D5-40E1-94DD-8320607DA0D7}" dt="2018-10-29T22:44:25.924" v="327" actId="20577"/>
          <ac:spMkLst>
            <pc:docMk/>
            <pc:sldMk cId="3580062442" sldId="350"/>
            <ac:spMk id="4" creationId="{8E74E8A2-5E75-4DD9-82DB-05972278D9D6}"/>
          </ac:spMkLst>
        </pc:spChg>
      </pc:sldChg>
      <pc:sldChg chg="modSp add modAnim">
        <pc:chgData name="Andres Gomez" userId="27a7e418-eea3-44e2-8a77-fa457853b3b2" providerId="ADAL" clId="{1B257DE5-11D5-40E1-94DD-8320607DA0D7}" dt="2018-10-31T19:30:35.968" v="1179" actId="20577"/>
        <pc:sldMkLst>
          <pc:docMk/>
          <pc:sldMk cId="1470850228" sldId="351"/>
        </pc:sldMkLst>
        <pc:spChg chg="mod">
          <ac:chgData name="Andres Gomez" userId="27a7e418-eea3-44e2-8a77-fa457853b3b2" providerId="ADAL" clId="{1B257DE5-11D5-40E1-94DD-8320607DA0D7}" dt="2018-10-29T23:35:01.055" v="371" actId="20577"/>
          <ac:spMkLst>
            <pc:docMk/>
            <pc:sldMk cId="1470850228" sldId="351"/>
            <ac:spMk id="4" creationId="{872E2147-8AB6-4E99-9959-D79A5FD39F85}"/>
          </ac:spMkLst>
        </pc:spChg>
        <pc:spChg chg="mod">
          <ac:chgData name="Andres Gomez" userId="27a7e418-eea3-44e2-8a77-fa457853b3b2" providerId="ADAL" clId="{1B257DE5-11D5-40E1-94DD-8320607DA0D7}" dt="2018-10-31T19:30:35.968" v="1179" actId="20577"/>
          <ac:spMkLst>
            <pc:docMk/>
            <pc:sldMk cId="1470850228" sldId="351"/>
            <ac:spMk id="5" creationId="{A2979F31-C5CA-4FA1-B4D5-58BC8BE5D69D}"/>
          </ac:spMkLst>
        </pc:spChg>
      </pc:sldChg>
      <pc:sldChg chg="addSp delSp modSp add">
        <pc:chgData name="Andres Gomez" userId="27a7e418-eea3-44e2-8a77-fa457853b3b2" providerId="ADAL" clId="{1B257DE5-11D5-40E1-94DD-8320607DA0D7}" dt="2018-11-01T18:23:49.790" v="4033" actId="1076"/>
        <pc:sldMkLst>
          <pc:docMk/>
          <pc:sldMk cId="901275663" sldId="352"/>
        </pc:sldMkLst>
        <pc:spChg chg="mod">
          <ac:chgData name="Andres Gomez" userId="27a7e418-eea3-44e2-8a77-fa457853b3b2" providerId="ADAL" clId="{1B257DE5-11D5-40E1-94DD-8320607DA0D7}" dt="2018-10-29T23:39:31.857" v="620" actId="20577"/>
          <ac:spMkLst>
            <pc:docMk/>
            <pc:sldMk cId="901275663" sldId="352"/>
            <ac:spMk id="2" creationId="{03DD24FA-C02D-4EBE-9FCE-BCAD3C7D0235}"/>
          </ac:spMkLst>
        </pc:spChg>
        <pc:spChg chg="add del mod">
          <ac:chgData name="Andres Gomez" userId="27a7e418-eea3-44e2-8a77-fa457853b3b2" providerId="ADAL" clId="{1B257DE5-11D5-40E1-94DD-8320607DA0D7}" dt="2018-10-29T23:40:17.650" v="623" actId="478"/>
          <ac:spMkLst>
            <pc:docMk/>
            <pc:sldMk cId="901275663" sldId="352"/>
            <ac:spMk id="5" creationId="{0A74EC76-A84F-46E7-B9F4-E26AE135C13C}"/>
          </ac:spMkLst>
        </pc:spChg>
        <pc:picChg chg="add mod">
          <ac:chgData name="Andres Gomez" userId="27a7e418-eea3-44e2-8a77-fa457853b3b2" providerId="ADAL" clId="{1B257DE5-11D5-40E1-94DD-8320607DA0D7}" dt="2018-11-01T18:23:49.790" v="4033" actId="1076"/>
          <ac:picMkLst>
            <pc:docMk/>
            <pc:sldMk cId="901275663" sldId="352"/>
            <ac:picMk id="3" creationId="{21A960E5-1638-4CE4-A687-28C8A45F7D12}"/>
          </ac:picMkLst>
        </pc:picChg>
        <pc:picChg chg="del">
          <ac:chgData name="Andres Gomez" userId="27a7e418-eea3-44e2-8a77-fa457853b3b2" providerId="ADAL" clId="{1B257DE5-11D5-40E1-94DD-8320607DA0D7}" dt="2018-10-29T23:40:14.902" v="621" actId="478"/>
          <ac:picMkLst>
            <pc:docMk/>
            <pc:sldMk cId="901275663" sldId="352"/>
            <ac:picMk id="4" creationId="{585A6CD5-57ED-4614-8357-60C3C9A1F854}"/>
          </ac:picMkLst>
        </pc:picChg>
        <pc:picChg chg="add del mod">
          <ac:chgData name="Andres Gomez" userId="27a7e418-eea3-44e2-8a77-fa457853b3b2" providerId="ADAL" clId="{1B257DE5-11D5-40E1-94DD-8320607DA0D7}" dt="2018-11-01T18:23:47.846" v="4031" actId="478"/>
          <ac:picMkLst>
            <pc:docMk/>
            <pc:sldMk cId="901275663" sldId="352"/>
            <ac:picMk id="6" creationId="{C3B368B3-5C0B-47C6-B692-FC5B8E36DB29}"/>
          </ac:picMkLst>
        </pc:picChg>
      </pc:sldChg>
      <pc:sldChg chg="addSp delSp modSp add modNotesTx">
        <pc:chgData name="Andres Gomez" userId="27a7e418-eea3-44e2-8a77-fa457853b3b2" providerId="ADAL" clId="{1B257DE5-11D5-40E1-94DD-8320607DA0D7}" dt="2018-10-31T19:16:57.357" v="786" actId="1076"/>
        <pc:sldMkLst>
          <pc:docMk/>
          <pc:sldMk cId="3278597799" sldId="353"/>
        </pc:sldMkLst>
        <pc:spChg chg="mod">
          <ac:chgData name="Andres Gomez" userId="27a7e418-eea3-44e2-8a77-fa457853b3b2" providerId="ADAL" clId="{1B257DE5-11D5-40E1-94DD-8320607DA0D7}" dt="2018-10-31T19:15:04.158" v="731" actId="20577"/>
          <ac:spMkLst>
            <pc:docMk/>
            <pc:sldMk cId="3278597799" sldId="353"/>
            <ac:spMk id="2" creationId="{DF436132-DB30-483D-8C39-11B8B32D68C5}"/>
          </ac:spMkLst>
        </pc:spChg>
        <pc:spChg chg="del">
          <ac:chgData name="Andres Gomez" userId="27a7e418-eea3-44e2-8a77-fa457853b3b2" providerId="ADAL" clId="{1B257DE5-11D5-40E1-94DD-8320607DA0D7}" dt="2018-10-31T19:15:15.038" v="732" actId="478"/>
          <ac:spMkLst>
            <pc:docMk/>
            <pc:sldMk cId="3278597799" sldId="353"/>
            <ac:spMk id="3" creationId="{8DBC505A-328A-4415-A2EB-6C5350F810B7}"/>
          </ac:spMkLst>
        </pc:spChg>
        <pc:picChg chg="add del mod">
          <ac:chgData name="Andres Gomez" userId="27a7e418-eea3-44e2-8a77-fa457853b3b2" providerId="ADAL" clId="{1B257DE5-11D5-40E1-94DD-8320607DA0D7}" dt="2018-10-31T19:16:32.737" v="784" actId="478"/>
          <ac:picMkLst>
            <pc:docMk/>
            <pc:sldMk cId="3278597799" sldId="353"/>
            <ac:picMk id="4" creationId="{8E288540-326E-497F-B279-D2D1FAB55302}"/>
          </ac:picMkLst>
        </pc:picChg>
        <pc:picChg chg="add mod">
          <ac:chgData name="Andres Gomez" userId="27a7e418-eea3-44e2-8a77-fa457853b3b2" providerId="ADAL" clId="{1B257DE5-11D5-40E1-94DD-8320607DA0D7}" dt="2018-10-31T19:16:57.357" v="786" actId="1076"/>
          <ac:picMkLst>
            <pc:docMk/>
            <pc:sldMk cId="3278597799" sldId="353"/>
            <ac:picMk id="5" creationId="{3D2970FB-F677-4C33-85C8-4C2844AB051C}"/>
          </ac:picMkLst>
        </pc:picChg>
      </pc:sldChg>
      <pc:sldChg chg="addSp delSp modSp add ord modAnim">
        <pc:chgData name="Andres Gomez" userId="27a7e418-eea3-44e2-8a77-fa457853b3b2" providerId="ADAL" clId="{1B257DE5-11D5-40E1-94DD-8320607DA0D7}" dt="2018-10-31T19:21:44.507" v="846"/>
        <pc:sldMkLst>
          <pc:docMk/>
          <pc:sldMk cId="1200587190" sldId="354"/>
        </pc:sldMkLst>
        <pc:spChg chg="mod">
          <ac:chgData name="Andres Gomez" userId="27a7e418-eea3-44e2-8a77-fa457853b3b2" providerId="ADAL" clId="{1B257DE5-11D5-40E1-94DD-8320607DA0D7}" dt="2018-10-31T19:20:39.485" v="819" actId="20577"/>
          <ac:spMkLst>
            <pc:docMk/>
            <pc:sldMk cId="1200587190" sldId="354"/>
            <ac:spMk id="2" creationId="{E2FFB8DF-E381-441C-AB33-0AB0CD6CDD29}"/>
          </ac:spMkLst>
        </pc:spChg>
        <pc:spChg chg="mod">
          <ac:chgData name="Andres Gomez" userId="27a7e418-eea3-44e2-8a77-fa457853b3b2" providerId="ADAL" clId="{1B257DE5-11D5-40E1-94DD-8320607DA0D7}" dt="2018-10-31T19:21:33.613" v="827" actId="14100"/>
          <ac:spMkLst>
            <pc:docMk/>
            <pc:sldMk cId="1200587190" sldId="354"/>
            <ac:spMk id="3" creationId="{5DD0D945-60E8-43F2-BE43-384B4E3DCB56}"/>
          </ac:spMkLst>
        </pc:spChg>
        <pc:spChg chg="add del mod">
          <ac:chgData name="Andres Gomez" userId="27a7e418-eea3-44e2-8a77-fa457853b3b2" providerId="ADAL" clId="{1B257DE5-11D5-40E1-94DD-8320607DA0D7}" dt="2018-10-31T19:20:14.381" v="794" actId="478"/>
          <ac:spMkLst>
            <pc:docMk/>
            <pc:sldMk cId="1200587190" sldId="354"/>
            <ac:spMk id="8" creationId="{F6B52A71-25E3-4E33-AD02-7CB7C098F077}"/>
          </ac:spMkLst>
        </pc:spChg>
        <pc:picChg chg="del">
          <ac:chgData name="Andres Gomez" userId="27a7e418-eea3-44e2-8a77-fa457853b3b2" providerId="ADAL" clId="{1B257DE5-11D5-40E1-94DD-8320607DA0D7}" dt="2018-10-31T19:20:16.269" v="796" actId="478"/>
          <ac:picMkLst>
            <pc:docMk/>
            <pc:sldMk cId="1200587190" sldId="354"/>
            <ac:picMk id="4" creationId="{1D58E650-C39D-4D9B-9F35-302B782CFD6C}"/>
          </ac:picMkLst>
        </pc:picChg>
        <pc:picChg chg="add mod">
          <ac:chgData name="Andres Gomez" userId="27a7e418-eea3-44e2-8a77-fa457853b3b2" providerId="ADAL" clId="{1B257DE5-11D5-40E1-94DD-8320607DA0D7}" dt="2018-10-31T19:21:37.715" v="845" actId="1036"/>
          <ac:picMkLst>
            <pc:docMk/>
            <pc:sldMk cId="1200587190" sldId="354"/>
            <ac:picMk id="5" creationId="{1596C44A-82EB-42C9-8F4E-0EC99E2D5051}"/>
          </ac:picMkLst>
        </pc:picChg>
        <pc:picChg chg="del">
          <ac:chgData name="Andres Gomez" userId="27a7e418-eea3-44e2-8a77-fa457853b3b2" providerId="ADAL" clId="{1B257DE5-11D5-40E1-94DD-8320607DA0D7}" dt="2018-10-31T19:20:12.355" v="793" actId="478"/>
          <ac:picMkLst>
            <pc:docMk/>
            <pc:sldMk cId="1200587190" sldId="354"/>
            <ac:picMk id="6" creationId="{03268D42-02C0-4EB4-93DB-F2491F854F54}"/>
          </ac:picMkLst>
        </pc:picChg>
      </pc:sldChg>
      <pc:sldChg chg="modSp add ord modAnim">
        <pc:chgData name="Andres Gomez" userId="27a7e418-eea3-44e2-8a77-fa457853b3b2" providerId="ADAL" clId="{1B257DE5-11D5-40E1-94DD-8320607DA0D7}" dt="2018-10-31T19:25:29.456" v="1075"/>
        <pc:sldMkLst>
          <pc:docMk/>
          <pc:sldMk cId="3380983677" sldId="355"/>
        </pc:sldMkLst>
        <pc:spChg chg="mod">
          <ac:chgData name="Andres Gomez" userId="27a7e418-eea3-44e2-8a77-fa457853b3b2" providerId="ADAL" clId="{1B257DE5-11D5-40E1-94DD-8320607DA0D7}" dt="2018-10-31T19:23:41.362" v="878" actId="20577"/>
          <ac:spMkLst>
            <pc:docMk/>
            <pc:sldMk cId="3380983677" sldId="355"/>
            <ac:spMk id="2" creationId="{24D9ED62-B3D3-4B2D-BF8B-4B8C9984C901}"/>
          </ac:spMkLst>
        </pc:spChg>
        <pc:spChg chg="mod">
          <ac:chgData name="Andres Gomez" userId="27a7e418-eea3-44e2-8a77-fa457853b3b2" providerId="ADAL" clId="{1B257DE5-11D5-40E1-94DD-8320607DA0D7}" dt="2018-10-31T19:25:22.070" v="1074" actId="20577"/>
          <ac:spMkLst>
            <pc:docMk/>
            <pc:sldMk cId="3380983677" sldId="355"/>
            <ac:spMk id="3" creationId="{6192BB7C-29D8-4AC0-9F9C-B29AF71AC8F5}"/>
          </ac:spMkLst>
        </pc:spChg>
      </pc:sldChg>
      <pc:sldChg chg="modSp add">
        <pc:chgData name="Andres Gomez" userId="27a7e418-eea3-44e2-8a77-fa457853b3b2" providerId="ADAL" clId="{1B257DE5-11D5-40E1-94DD-8320607DA0D7}" dt="2018-10-31T20:28:19.356" v="2325" actId="20577"/>
        <pc:sldMkLst>
          <pc:docMk/>
          <pc:sldMk cId="173719488" sldId="356"/>
        </pc:sldMkLst>
        <pc:spChg chg="mod">
          <ac:chgData name="Andres Gomez" userId="27a7e418-eea3-44e2-8a77-fa457853b3b2" providerId="ADAL" clId="{1B257DE5-11D5-40E1-94DD-8320607DA0D7}" dt="2018-10-31T20:28:19.356" v="2325" actId="20577"/>
          <ac:spMkLst>
            <pc:docMk/>
            <pc:sldMk cId="173719488" sldId="356"/>
            <ac:spMk id="4" creationId="{872E2147-8AB6-4E99-9959-D79A5FD39F85}"/>
          </ac:spMkLst>
        </pc:spChg>
      </pc:sldChg>
      <pc:sldChg chg="addSp delSp modSp add">
        <pc:chgData name="Andres Gomez" userId="27a7e418-eea3-44e2-8a77-fa457853b3b2" providerId="ADAL" clId="{1B257DE5-11D5-40E1-94DD-8320607DA0D7}" dt="2018-10-31T19:32:53.057" v="1202" actId="20577"/>
        <pc:sldMkLst>
          <pc:docMk/>
          <pc:sldMk cId="1129679782" sldId="357"/>
        </pc:sldMkLst>
        <pc:spChg chg="mod">
          <ac:chgData name="Andres Gomez" userId="27a7e418-eea3-44e2-8a77-fa457853b3b2" providerId="ADAL" clId="{1B257DE5-11D5-40E1-94DD-8320607DA0D7}" dt="2018-10-31T19:32:53.057" v="1202" actId="20577"/>
          <ac:spMkLst>
            <pc:docMk/>
            <pc:sldMk cId="1129679782" sldId="357"/>
            <ac:spMk id="2" creationId="{8ED4F7AB-C4D0-4FF8-BD6B-208740D29861}"/>
          </ac:spMkLst>
        </pc:spChg>
        <pc:spChg chg="add del mod">
          <ac:chgData name="Andres Gomez" userId="27a7e418-eea3-44e2-8a77-fa457853b3b2" providerId="ADAL" clId="{1B257DE5-11D5-40E1-94DD-8320607DA0D7}" dt="2018-10-31T19:32:41.822" v="1183"/>
          <ac:spMkLst>
            <pc:docMk/>
            <pc:sldMk cId="1129679782" sldId="357"/>
            <ac:spMk id="5" creationId="{3DE70411-C66F-49EA-A7B2-D997D73E5489}"/>
          </ac:spMkLst>
        </pc:spChg>
        <pc:picChg chg="del">
          <ac:chgData name="Andres Gomez" userId="27a7e418-eea3-44e2-8a77-fa457853b3b2" providerId="ADAL" clId="{1B257DE5-11D5-40E1-94DD-8320607DA0D7}" dt="2018-10-31T19:32:39.220" v="1182" actId="478"/>
          <ac:picMkLst>
            <pc:docMk/>
            <pc:sldMk cId="1129679782" sldId="357"/>
            <ac:picMk id="4" creationId="{8F85B72A-5CAB-431A-AE04-856981BC2CDF}"/>
          </ac:picMkLst>
        </pc:picChg>
        <pc:picChg chg="add mod">
          <ac:chgData name="Andres Gomez" userId="27a7e418-eea3-44e2-8a77-fa457853b3b2" providerId="ADAL" clId="{1B257DE5-11D5-40E1-94DD-8320607DA0D7}" dt="2018-10-31T19:32:45.616" v="1185" actId="1076"/>
          <ac:picMkLst>
            <pc:docMk/>
            <pc:sldMk cId="1129679782" sldId="357"/>
            <ac:picMk id="6" creationId="{16CE43C2-14F6-4818-BF6B-199CD8C55727}"/>
          </ac:picMkLst>
        </pc:picChg>
      </pc:sldChg>
      <pc:sldChg chg="modSp add">
        <pc:chgData name="Andres Gomez" userId="27a7e418-eea3-44e2-8a77-fa457853b3b2" providerId="ADAL" clId="{1B257DE5-11D5-40E1-94DD-8320607DA0D7}" dt="2018-10-31T19:38:46.117" v="1230" actId="20577"/>
        <pc:sldMkLst>
          <pc:docMk/>
          <pc:sldMk cId="2713599558" sldId="358"/>
        </pc:sldMkLst>
        <pc:spChg chg="mod">
          <ac:chgData name="Andres Gomez" userId="27a7e418-eea3-44e2-8a77-fa457853b3b2" providerId="ADAL" clId="{1B257DE5-11D5-40E1-94DD-8320607DA0D7}" dt="2018-10-31T19:38:46.117" v="1230" actId="20577"/>
          <ac:spMkLst>
            <pc:docMk/>
            <pc:sldMk cId="2713599558" sldId="358"/>
            <ac:spMk id="4" creationId="{8E74E8A2-5E75-4DD9-82DB-05972278D9D6}"/>
          </ac:spMkLst>
        </pc:spChg>
      </pc:sldChg>
      <pc:sldChg chg="addSp delSp modSp add">
        <pc:chgData name="Andres Gomez" userId="27a7e418-eea3-44e2-8a77-fa457853b3b2" providerId="ADAL" clId="{1B257DE5-11D5-40E1-94DD-8320607DA0D7}" dt="2018-10-31T20:23:55.942" v="2239" actId="5793"/>
        <pc:sldMkLst>
          <pc:docMk/>
          <pc:sldMk cId="145772295" sldId="359"/>
        </pc:sldMkLst>
        <pc:spChg chg="mod">
          <ac:chgData name="Andres Gomez" userId="27a7e418-eea3-44e2-8a77-fa457853b3b2" providerId="ADAL" clId="{1B257DE5-11D5-40E1-94DD-8320607DA0D7}" dt="2018-10-31T20:23:55.942" v="2239" actId="5793"/>
          <ac:spMkLst>
            <pc:docMk/>
            <pc:sldMk cId="145772295" sldId="359"/>
            <ac:spMk id="4" creationId="{8818BA06-EC07-41B6-830A-F9DD37983455}"/>
          </ac:spMkLst>
        </pc:spChg>
        <pc:picChg chg="del">
          <ac:chgData name="Andres Gomez" userId="27a7e418-eea3-44e2-8a77-fa457853b3b2" providerId="ADAL" clId="{1B257DE5-11D5-40E1-94DD-8320607DA0D7}" dt="2018-10-31T20:23:19.637" v="2234" actId="478"/>
          <ac:picMkLst>
            <pc:docMk/>
            <pc:sldMk cId="145772295" sldId="359"/>
            <ac:picMk id="8" creationId="{8A8D39D7-DBE8-4551-B7D0-35DC35931E49}"/>
          </ac:picMkLst>
        </pc:picChg>
        <pc:picChg chg="add mod">
          <ac:chgData name="Andres Gomez" userId="27a7e418-eea3-44e2-8a77-fa457853b3b2" providerId="ADAL" clId="{1B257DE5-11D5-40E1-94DD-8320607DA0D7}" dt="2018-10-31T20:23:50.045" v="2237" actId="1076"/>
          <ac:picMkLst>
            <pc:docMk/>
            <pc:sldMk cId="145772295" sldId="359"/>
            <ac:picMk id="1026" creationId="{CA4B44E1-D94F-4C49-AED3-1377061CC342}"/>
          </ac:picMkLst>
        </pc:picChg>
      </pc:sldChg>
      <pc:sldChg chg="modSp add modNotesTx">
        <pc:chgData name="Andres Gomez" userId="27a7e418-eea3-44e2-8a77-fa457853b3b2" providerId="ADAL" clId="{1B257DE5-11D5-40E1-94DD-8320607DA0D7}" dt="2018-10-31T21:59:44.126" v="3709" actId="20577"/>
        <pc:sldMkLst>
          <pc:docMk/>
          <pc:sldMk cId="1953276013" sldId="360"/>
        </pc:sldMkLst>
        <pc:spChg chg="mod">
          <ac:chgData name="Andres Gomez" userId="27a7e418-eea3-44e2-8a77-fa457853b3b2" providerId="ADAL" clId="{1B257DE5-11D5-40E1-94DD-8320607DA0D7}" dt="2018-10-31T20:27:22.635" v="2314" actId="20577"/>
          <ac:spMkLst>
            <pc:docMk/>
            <pc:sldMk cId="1953276013" sldId="360"/>
            <ac:spMk id="4" creationId="{8E74E8A2-5E75-4DD9-82DB-05972278D9D6}"/>
          </ac:spMkLst>
        </pc:spChg>
      </pc:sldChg>
      <pc:sldChg chg="addSp delSp modSp add modNotesTx">
        <pc:chgData name="Andres Gomez" userId="27a7e418-eea3-44e2-8a77-fa457853b3b2" providerId="ADAL" clId="{1B257DE5-11D5-40E1-94DD-8320607DA0D7}" dt="2018-10-31T20:31:50.367" v="2523" actId="20577"/>
        <pc:sldMkLst>
          <pc:docMk/>
          <pc:sldMk cId="136248280" sldId="361"/>
        </pc:sldMkLst>
        <pc:spChg chg="del">
          <ac:chgData name="Andres Gomez" userId="27a7e418-eea3-44e2-8a77-fa457853b3b2" providerId="ADAL" clId="{1B257DE5-11D5-40E1-94DD-8320607DA0D7}" dt="2018-10-31T20:29:53.763" v="2327"/>
          <ac:spMkLst>
            <pc:docMk/>
            <pc:sldMk cId="136248280" sldId="361"/>
            <ac:spMk id="2" creationId="{7378BC76-9950-418F-A1FC-390785A8112A}"/>
          </ac:spMkLst>
        </pc:spChg>
        <pc:spChg chg="add mod">
          <ac:chgData name="Andres Gomez" userId="27a7e418-eea3-44e2-8a77-fa457853b3b2" providerId="ADAL" clId="{1B257DE5-11D5-40E1-94DD-8320607DA0D7}" dt="2018-10-31T20:30:48.498" v="2394" actId="14100"/>
          <ac:spMkLst>
            <pc:docMk/>
            <pc:sldMk cId="136248280" sldId="361"/>
            <ac:spMk id="3" creationId="{B14CBEDA-CB10-4A53-B337-397E778D569E}"/>
          </ac:spMkLst>
        </pc:spChg>
        <pc:spChg chg="add mod">
          <ac:chgData name="Andres Gomez" userId="27a7e418-eea3-44e2-8a77-fa457853b3b2" providerId="ADAL" clId="{1B257DE5-11D5-40E1-94DD-8320607DA0D7}" dt="2018-10-31T20:31:45.681" v="2516" actId="20577"/>
          <ac:spMkLst>
            <pc:docMk/>
            <pc:sldMk cId="136248280" sldId="361"/>
            <ac:spMk id="4" creationId="{BD9410AC-135A-4E63-A579-E86253D300E4}"/>
          </ac:spMkLst>
        </pc:spChg>
      </pc:sldChg>
      <pc:sldChg chg="modSp add">
        <pc:chgData name="Andres Gomez" userId="27a7e418-eea3-44e2-8a77-fa457853b3b2" providerId="ADAL" clId="{1B257DE5-11D5-40E1-94DD-8320607DA0D7}" dt="2018-10-31T20:32:01.217" v="2527" actId="113"/>
        <pc:sldMkLst>
          <pc:docMk/>
          <pc:sldMk cId="3003257916" sldId="363"/>
        </pc:sldMkLst>
        <pc:spChg chg="mod">
          <ac:chgData name="Andres Gomez" userId="27a7e418-eea3-44e2-8a77-fa457853b3b2" providerId="ADAL" clId="{1B257DE5-11D5-40E1-94DD-8320607DA0D7}" dt="2018-10-31T20:32:01.217" v="2527" actId="113"/>
          <ac:spMkLst>
            <pc:docMk/>
            <pc:sldMk cId="3003257916" sldId="363"/>
            <ac:spMk id="4" creationId="{BD9410AC-135A-4E63-A579-E86253D300E4}"/>
          </ac:spMkLst>
        </pc:spChg>
      </pc:sldChg>
      <pc:sldChg chg="modSp add modNotesTx">
        <pc:chgData name="Andres Gomez" userId="27a7e418-eea3-44e2-8a77-fa457853b3b2" providerId="ADAL" clId="{1B257DE5-11D5-40E1-94DD-8320607DA0D7}" dt="2018-10-31T20:38:04.727" v="2966" actId="20577"/>
        <pc:sldMkLst>
          <pc:docMk/>
          <pc:sldMk cId="3221939405" sldId="364"/>
        </pc:sldMkLst>
        <pc:spChg chg="mod">
          <ac:chgData name="Andres Gomez" userId="27a7e418-eea3-44e2-8a77-fa457853b3b2" providerId="ADAL" clId="{1B257DE5-11D5-40E1-94DD-8320607DA0D7}" dt="2018-10-31T20:37:02.326" v="2926" actId="20577"/>
          <ac:spMkLst>
            <pc:docMk/>
            <pc:sldMk cId="3221939405" sldId="364"/>
            <ac:spMk id="2" creationId="{0DECE890-C1CC-4896-8DF5-395467E5D272}"/>
          </ac:spMkLst>
        </pc:spChg>
        <pc:spChg chg="mod">
          <ac:chgData name="Andres Gomez" userId="27a7e418-eea3-44e2-8a77-fa457853b3b2" providerId="ADAL" clId="{1B257DE5-11D5-40E1-94DD-8320607DA0D7}" dt="2018-10-31T20:37:56.857" v="2965" actId="20577"/>
          <ac:spMkLst>
            <pc:docMk/>
            <pc:sldMk cId="3221939405" sldId="364"/>
            <ac:spMk id="3" creationId="{8E16FE67-8205-4117-8E4A-387E6402C63F}"/>
          </ac:spMkLst>
        </pc:spChg>
      </pc:sldChg>
      <pc:sldChg chg="modSp add">
        <pc:chgData name="Andres Gomez" userId="27a7e418-eea3-44e2-8a77-fa457853b3b2" providerId="ADAL" clId="{1B257DE5-11D5-40E1-94DD-8320607DA0D7}" dt="2018-10-31T20:38:10.471" v="2968" actId="113"/>
        <pc:sldMkLst>
          <pc:docMk/>
          <pc:sldMk cId="299348402" sldId="365"/>
        </pc:sldMkLst>
        <pc:spChg chg="mod">
          <ac:chgData name="Andres Gomez" userId="27a7e418-eea3-44e2-8a77-fa457853b3b2" providerId="ADAL" clId="{1B257DE5-11D5-40E1-94DD-8320607DA0D7}" dt="2018-10-31T20:38:10.471" v="2968" actId="113"/>
          <ac:spMkLst>
            <pc:docMk/>
            <pc:sldMk cId="299348402" sldId="365"/>
            <ac:spMk id="3" creationId="{8E16FE67-8205-4117-8E4A-387E6402C63F}"/>
          </ac:spMkLst>
        </pc:spChg>
      </pc:sldChg>
      <pc:sldChg chg="modSp add modNotesTx">
        <pc:chgData name="Andres Gomez" userId="27a7e418-eea3-44e2-8a77-fa457853b3b2" providerId="ADAL" clId="{1B257DE5-11D5-40E1-94DD-8320607DA0D7}" dt="2018-10-31T20:49:07.491" v="3589" actId="20577"/>
        <pc:sldMkLst>
          <pc:docMk/>
          <pc:sldMk cId="1161149524" sldId="366"/>
        </pc:sldMkLst>
        <pc:spChg chg="mod">
          <ac:chgData name="Andres Gomez" userId="27a7e418-eea3-44e2-8a77-fa457853b3b2" providerId="ADAL" clId="{1B257DE5-11D5-40E1-94DD-8320607DA0D7}" dt="2018-10-31T20:43:25.459" v="3265" actId="113"/>
          <ac:spMkLst>
            <pc:docMk/>
            <pc:sldMk cId="1161149524" sldId="366"/>
            <ac:spMk id="2" creationId="{3E905F12-0102-4B47-AE75-917F28A4E095}"/>
          </ac:spMkLst>
        </pc:spChg>
        <pc:spChg chg="mod">
          <ac:chgData name="Andres Gomez" userId="27a7e418-eea3-44e2-8a77-fa457853b3b2" providerId="ADAL" clId="{1B257DE5-11D5-40E1-94DD-8320607DA0D7}" dt="2018-10-31T20:48:59.109" v="3583" actId="20577"/>
          <ac:spMkLst>
            <pc:docMk/>
            <pc:sldMk cId="1161149524" sldId="366"/>
            <ac:spMk id="3" creationId="{DCAB93D3-8345-4FFE-8BCE-23D23E69C863}"/>
          </ac:spMkLst>
        </pc:spChg>
      </pc:sldChg>
      <pc:sldChg chg="modSp add">
        <pc:chgData name="Andres Gomez" userId="27a7e418-eea3-44e2-8a77-fa457853b3b2" providerId="ADAL" clId="{1B257DE5-11D5-40E1-94DD-8320607DA0D7}" dt="2018-10-31T20:49:19.143" v="3592" actId="113"/>
        <pc:sldMkLst>
          <pc:docMk/>
          <pc:sldMk cId="3762196863" sldId="367"/>
        </pc:sldMkLst>
        <pc:spChg chg="mod">
          <ac:chgData name="Andres Gomez" userId="27a7e418-eea3-44e2-8a77-fa457853b3b2" providerId="ADAL" clId="{1B257DE5-11D5-40E1-94DD-8320607DA0D7}" dt="2018-10-31T20:49:19.143" v="3592" actId="113"/>
          <ac:spMkLst>
            <pc:docMk/>
            <pc:sldMk cId="3762196863" sldId="367"/>
            <ac:spMk id="3" creationId="{DCAB93D3-8345-4FFE-8BCE-23D23E69C863}"/>
          </ac:spMkLst>
        </pc:spChg>
      </pc:sldChg>
      <pc:sldChg chg="add">
        <pc:chgData name="Andres Gomez" userId="27a7e418-eea3-44e2-8a77-fa457853b3b2" providerId="ADAL" clId="{1B257DE5-11D5-40E1-94DD-8320607DA0D7}" dt="2018-11-03T19:46:31.987" v="4034"/>
        <pc:sldMkLst>
          <pc:docMk/>
          <pc:sldMk cId="3536216739" sldId="393"/>
        </pc:sldMkLst>
      </pc:sldChg>
      <pc:sldChg chg="add">
        <pc:chgData name="Andres Gomez" userId="27a7e418-eea3-44e2-8a77-fa457853b3b2" providerId="ADAL" clId="{1B257DE5-11D5-40E1-94DD-8320607DA0D7}" dt="2018-11-03T19:46:31.987" v="4034"/>
        <pc:sldMkLst>
          <pc:docMk/>
          <pc:sldMk cId="3019542153" sldId="4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that contributed with this content: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Benjamin Celis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Mathew Pollock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Simon Perez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Andres Gomez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https://github.com/LabVIEW-DCAF/Documentation/blob/master/Trunk/Getting%20Started%20Material/devguide/ch3_Creating%20a%20new%20Application.md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7973-8969-4909-962E-7A773C79C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https://github.com/LabVIEW-DCAF/Documentation/blob/master/Trunk/Getting%20Started%20Material/Hands%20On/Hands-On_1/DCAF_Hands_On_1.md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will follow the instructions to finish Hands On 1: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A: Project Creation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Time: 12 minutes.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&gt;&gt; Edit Plugin Search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actions are configurable per module.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https://github.com/LabVIEW-DCAF/Documentation/blob/master/Trunk/Getting%20Started%20Material/Hands%20On/Hands-On_1/DCAF_Hands_On_1.md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will follow the instructions to finish:</a:t>
            </a:r>
          </a:p>
          <a:p>
            <a:r>
              <a:rPr lang="en-US" dirty="0"/>
              <a:t>Hands On 1: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B: Adding Required Classes</a:t>
            </a:r>
          </a:p>
          <a:p>
            <a:r>
              <a:rPr lang="en-US" dirty="0"/>
              <a:t>Hands On 1: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C: Mapping Tags in the Configuration Editor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Time: 30 minutes.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that finish early can start working on the next exercise.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exercise for those we finished early.</a:t>
            </a:r>
          </a:p>
          <a:p>
            <a:endParaRPr lang="en-US" dirty="0"/>
          </a:p>
          <a:p>
            <a:r>
              <a:rPr lang="en-US" dirty="0"/>
              <a:t>https://github.com/LabVIEW-DCAF/Documentation/blob/master/Trunk/Getting%20Started%20Material/Hands%20On/Hands-On_1/DCAF_Hands_On_1.md</a:t>
            </a:r>
          </a:p>
          <a:p>
            <a:endParaRPr lang="en-US" dirty="0"/>
          </a:p>
          <a:p>
            <a:r>
              <a:rPr lang="en-US" dirty="0"/>
              <a:t>Hands On 1: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2: Adding Standard Modules to the Temperature Control Application (TDMS &amp; CVT)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Time: 15 minutes.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working on this exercise only if you are going ahead with the schedule.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VIEW-DCAF/Documentation/blob/master/Trunk/Getting%20Started%20Material/devguide/ch3_Creating%20a%20new%20Application.m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DCAF 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Instructor’s role</a:t>
            </a:r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0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r>
              <a:rPr lang="en-US" dirty="0"/>
              <a:t>Hands On 1 Exercise 1 Part A</a:t>
            </a:r>
          </a:p>
        </p:txBody>
      </p:sp>
    </p:spTree>
    <p:extLst>
      <p:ext uri="{BB962C8B-B14F-4D97-AF65-F5344CB8AC3E}">
        <p14:creationId xmlns:p14="http://schemas.microsoft.com/office/powerpoint/2010/main" val="23686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DCAF Configuration Editor</a:t>
            </a:r>
          </a:p>
        </p:txBody>
      </p:sp>
    </p:spTree>
    <p:extLst>
      <p:ext uri="{BB962C8B-B14F-4D97-AF65-F5344CB8AC3E}">
        <p14:creationId xmlns:p14="http://schemas.microsoft.com/office/powerpoint/2010/main" val="44724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Configuration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960E5-1638-4CE4-A687-28C8A45F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79" y="1060916"/>
            <a:ext cx="58959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System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3" y="1198090"/>
            <a:ext cx="9065207" cy="47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1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Map Tags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3" y="1198090"/>
            <a:ext cx="9065207" cy="47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Introduction</a:t>
            </a:r>
          </a:p>
          <a:p>
            <a:r>
              <a:rPr lang="en-US" dirty="0"/>
              <a:t>Outline and Checklist</a:t>
            </a:r>
          </a:p>
          <a:p>
            <a:r>
              <a:rPr lang="en-US" dirty="0"/>
              <a:t>Creating Main VI Using Execution Templates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Using DCAF Configuration Editor</a:t>
            </a:r>
          </a:p>
          <a:p>
            <a:r>
              <a:rPr lang="en-US" dirty="0"/>
              <a:t>Loading Dependencies and the Module Includes VI</a:t>
            </a:r>
          </a:p>
          <a:p>
            <a:r>
              <a:rPr lang="en-US" dirty="0"/>
              <a:t>Deploying Configuration File</a:t>
            </a:r>
          </a:p>
          <a:p>
            <a:r>
              <a:rPr lang="en-US" dirty="0"/>
              <a:t>Running Main VI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Engine and 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3" y="1198090"/>
            <a:ext cx="9065207" cy="47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6132-DB30-483D-8C39-11B8B32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970FB-F677-4C33-85C8-4C2844A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34" y="1309687"/>
            <a:ext cx="7943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9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Loading Dependencies and the Module Includes VI</a:t>
            </a:r>
          </a:p>
        </p:txBody>
      </p:sp>
    </p:spTree>
    <p:extLst>
      <p:ext uri="{BB962C8B-B14F-4D97-AF65-F5344CB8AC3E}">
        <p14:creationId xmlns:p14="http://schemas.microsoft.com/office/powerpoint/2010/main" val="159209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7" y="975361"/>
            <a:ext cx="10726021" cy="1696121"/>
          </a:xfrm>
        </p:spPr>
        <p:txBody>
          <a:bodyPr/>
          <a:lstStyle/>
          <a:p>
            <a:r>
              <a:rPr lang="en-US" dirty="0"/>
              <a:t>DCAF is a plugin-based framework without static dependencies between the framework and its modules.</a:t>
            </a:r>
          </a:p>
          <a:p>
            <a:r>
              <a:rPr lang="en-US" dirty="0"/>
              <a:t>Dependencies must be loaded into memory before the DCAF configuration file is parsed.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6C44A-82EB-42C9-8F4E-0EC99E2D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41541"/>
            <a:ext cx="11353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7" y="975361"/>
            <a:ext cx="8484845" cy="5201073"/>
          </a:xfrm>
        </p:spPr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6747" y="1929659"/>
            <a:ext cx="2991543" cy="3812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8E650-C39D-4D9B-9F35-302B782C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4" y="2831382"/>
            <a:ext cx="7152856" cy="17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Deploying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330403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ED62-B3D3-4B2D-BF8B-4B8C9984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BB7C-29D8-4AC0-9F9C-B29AF71A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the code on a remote target, the .pcfg configuration file needs to be deployed.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Use DCAF built-in tool in the editor.</a:t>
            </a:r>
          </a:p>
          <a:p>
            <a:pPr lvl="1"/>
            <a:r>
              <a:rPr lang="en-US" dirty="0"/>
              <a:t>Manually transfer files (WebDAV, FTP,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Have the application automatically pull file from remote location.</a:t>
            </a:r>
          </a:p>
        </p:txBody>
      </p:sp>
    </p:spTree>
    <p:extLst>
      <p:ext uri="{BB962C8B-B14F-4D97-AF65-F5344CB8AC3E}">
        <p14:creationId xmlns:p14="http://schemas.microsoft.com/office/powerpoint/2010/main" val="33809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400" y="1091266"/>
            <a:ext cx="7062521" cy="48974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C46CB-ECEB-4CD2-9CF5-B4845B8CE233}"/>
              </a:ext>
            </a:extLst>
          </p:cNvPr>
          <p:cNvSpPr txBox="1">
            <a:spLocks/>
          </p:cNvSpPr>
          <p:nvPr/>
        </p:nvSpPr>
        <p:spPr>
          <a:xfrm>
            <a:off x="605367" y="975360"/>
            <a:ext cx="3814233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Tools &gt;&gt; Deploy Tool from DCAF Editor.</a:t>
            </a:r>
          </a:p>
          <a:p>
            <a:r>
              <a:rPr lang="en-US" sz="2000" dirty="0"/>
              <a:t>SSH Enabled in Target.</a:t>
            </a:r>
          </a:p>
        </p:txBody>
      </p:sp>
    </p:spTree>
    <p:extLst>
      <p:ext uri="{BB962C8B-B14F-4D97-AF65-F5344CB8AC3E}">
        <p14:creationId xmlns:p14="http://schemas.microsoft.com/office/powerpoint/2010/main" val="162579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Running Main VI</a:t>
            </a:r>
          </a:p>
        </p:txBody>
      </p:sp>
    </p:spTree>
    <p:extLst>
      <p:ext uri="{BB962C8B-B14F-4D97-AF65-F5344CB8AC3E}">
        <p14:creationId xmlns:p14="http://schemas.microsoft.com/office/powerpoint/2010/main" val="191813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E43C2-14F6-4818-BF6B-199CD8C5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14" y="1225384"/>
            <a:ext cx="10972800" cy="4180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Main VI</a:t>
            </a:r>
          </a:p>
        </p:txBody>
      </p:sp>
    </p:spTree>
    <p:extLst>
      <p:ext uri="{BB962C8B-B14F-4D97-AF65-F5344CB8AC3E}">
        <p14:creationId xmlns:p14="http://schemas.microsoft.com/office/powerpoint/2010/main" val="112967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13599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r>
              <a:rPr lang="en-US" dirty="0"/>
              <a:t>Hands On 1 Exercise 1 Parts B and C</a:t>
            </a:r>
          </a:p>
        </p:txBody>
      </p:sp>
    </p:spTree>
    <p:extLst>
      <p:ext uri="{BB962C8B-B14F-4D97-AF65-F5344CB8AC3E}">
        <p14:creationId xmlns:p14="http://schemas.microsoft.com/office/powerpoint/2010/main" val="1953276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(optional)</a:t>
            </a:r>
          </a:p>
          <a:p>
            <a:r>
              <a:rPr lang="en-US" dirty="0"/>
              <a:t>Hands On 1 Exercise 2</a:t>
            </a:r>
          </a:p>
        </p:txBody>
      </p:sp>
    </p:spTree>
    <p:extLst>
      <p:ext uri="{BB962C8B-B14F-4D97-AF65-F5344CB8AC3E}">
        <p14:creationId xmlns:p14="http://schemas.microsoft.com/office/powerpoint/2010/main" val="3991709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580062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4CBEDA-CB10-4A53-B337-397E778D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1050664"/>
          </a:xfrm>
        </p:spPr>
        <p:txBody>
          <a:bodyPr/>
          <a:lstStyle/>
          <a:p>
            <a:r>
              <a:rPr lang="en-US" dirty="0"/>
              <a:t>What Templates Exist to Launch my Runtime DCAF Application?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10AC-135A-4E63-A579-E86253D3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613647"/>
            <a:ext cx="10972800" cy="4257987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/>
              <a:t>Static Module Template</a:t>
            </a:r>
          </a:p>
          <a:p>
            <a:pPr marL="457200" indent="-457200">
              <a:buAutoNum type="alphaUcPeriod"/>
            </a:pPr>
            <a:r>
              <a:rPr lang="en-US" dirty="0"/>
              <a:t>DCAF Execution Service</a:t>
            </a:r>
          </a:p>
          <a:p>
            <a:pPr marL="457200" indent="-457200">
              <a:buAutoNum type="alphaUcPeriod"/>
            </a:pPr>
            <a:r>
              <a:rPr lang="en-US" dirty="0"/>
              <a:t>DCAF Configuration Editor</a:t>
            </a:r>
          </a:p>
          <a:p>
            <a:pPr marL="457200" indent="-457200">
              <a:buAutoNum type="alphaUcPeriod"/>
            </a:pPr>
            <a:r>
              <a:rPr lang="en-US" dirty="0"/>
              <a:t>DCAF Basic Execution Template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4CBEDA-CB10-4A53-B337-397E778D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1050664"/>
          </a:xfrm>
        </p:spPr>
        <p:txBody>
          <a:bodyPr/>
          <a:lstStyle/>
          <a:p>
            <a:r>
              <a:rPr lang="en-US" dirty="0"/>
              <a:t>What Templates Exist to Launch my Runtime DCAF Application?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10AC-135A-4E63-A579-E86253D3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613647"/>
            <a:ext cx="10972800" cy="4257987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/>
              <a:t>Static Module Template</a:t>
            </a:r>
          </a:p>
          <a:p>
            <a:pPr marL="457200" indent="-457200">
              <a:buAutoNum type="alphaUcPeriod"/>
            </a:pPr>
            <a:r>
              <a:rPr lang="en-US" b="1" dirty="0"/>
              <a:t>DCAF Execution Service</a:t>
            </a:r>
          </a:p>
          <a:p>
            <a:pPr marL="457200" indent="-457200">
              <a:buAutoNum type="alphaUcPeriod"/>
            </a:pPr>
            <a:r>
              <a:rPr lang="en-US" dirty="0"/>
              <a:t>DCAF Configuration Editor</a:t>
            </a:r>
          </a:p>
          <a:p>
            <a:pPr marL="457200" indent="-457200">
              <a:buAutoNum type="alphaUcPeriod"/>
            </a:pPr>
            <a:r>
              <a:rPr lang="en-US" b="1" dirty="0"/>
              <a:t>DCAF Basic Execution Template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E890-C1CC-4896-8DF5-395467E5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826546"/>
          </a:xfrm>
        </p:spPr>
        <p:txBody>
          <a:bodyPr/>
          <a:lstStyle/>
          <a:p>
            <a:r>
              <a:rPr lang="en-US" dirty="0"/>
              <a:t>Select the option that represents the right order of containment in DCAF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FE67-8205-4117-8E4A-387E6402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98494"/>
            <a:ext cx="10972800" cy="44731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&gt;&gt; means the element in the left contains the element in the right.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Target &gt;&gt; System &gt;&gt; Engine &gt;&gt; Module</a:t>
            </a:r>
          </a:p>
          <a:p>
            <a:pPr marL="457200" indent="-457200">
              <a:buAutoNum type="alphaUcPeriod"/>
            </a:pPr>
            <a:r>
              <a:rPr lang="en-US" dirty="0"/>
              <a:t>Module &gt;&gt; System &gt;&gt; Target &gt;&gt; Engine</a:t>
            </a:r>
          </a:p>
          <a:p>
            <a:pPr marL="457200" indent="-457200">
              <a:buAutoNum type="alphaUcPeriod"/>
            </a:pPr>
            <a:r>
              <a:rPr lang="en-US" dirty="0"/>
              <a:t>System &gt;&gt; Target &gt;&gt; Engine &gt;&gt; Module</a:t>
            </a:r>
          </a:p>
          <a:p>
            <a:pPr marL="457200" indent="-457200">
              <a:buAutoNum type="alphaUcPeriod"/>
            </a:pPr>
            <a:r>
              <a:rPr lang="en-US" dirty="0"/>
              <a:t>System &gt;&gt; Engine &gt;&gt; Target &gt;&gt; Module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E890-C1CC-4896-8DF5-395467E5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826546"/>
          </a:xfrm>
        </p:spPr>
        <p:txBody>
          <a:bodyPr/>
          <a:lstStyle/>
          <a:p>
            <a:r>
              <a:rPr lang="en-US" dirty="0"/>
              <a:t>Select the option that represents the right order of containment in DCAF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FE67-8205-4117-8E4A-387E6402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98494"/>
            <a:ext cx="10972800" cy="44731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&gt;&gt; means the element in the left contains the element in the right.</a:t>
            </a:r>
          </a:p>
          <a:p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Target &gt;&gt; System &gt;&gt; Engine &gt;&gt; Module</a:t>
            </a:r>
          </a:p>
          <a:p>
            <a:pPr marL="457200" indent="-457200">
              <a:buAutoNum type="alphaUcPeriod"/>
            </a:pPr>
            <a:r>
              <a:rPr lang="en-US" dirty="0"/>
              <a:t>Module &gt;&gt; System &gt;&gt; Target &gt;&gt; Engine</a:t>
            </a:r>
          </a:p>
          <a:p>
            <a:pPr marL="457200" indent="-457200">
              <a:buAutoNum type="alphaUcPeriod"/>
            </a:pPr>
            <a:r>
              <a:rPr lang="en-US" b="1" dirty="0"/>
              <a:t>System &gt;&gt; Target &gt;&gt; Engine &gt;&gt; Module</a:t>
            </a:r>
          </a:p>
          <a:p>
            <a:pPr marL="457200" indent="-457200">
              <a:buAutoNum type="alphaUcPeriod"/>
            </a:pPr>
            <a:r>
              <a:rPr lang="en-US" dirty="0"/>
              <a:t>System &gt;&gt; Engine &gt;&gt; Target &gt;&gt; Module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5F12-0102-4B47-AE75-917F28A4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59"/>
            <a:ext cx="10972800" cy="987911"/>
          </a:xfrm>
        </p:spPr>
        <p:txBody>
          <a:bodyPr/>
          <a:lstStyle/>
          <a:p>
            <a:r>
              <a:rPr lang="en-US" dirty="0"/>
              <a:t>Which of the steps below do I need to execute after making changes</a:t>
            </a:r>
            <a:r>
              <a:rPr lang="en-US" b="1" dirty="0"/>
              <a:t> </a:t>
            </a:r>
            <a:r>
              <a:rPr lang="en-US" dirty="0"/>
              <a:t>to my DCAF Configuration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3D3-8345-4FFE-8BCE-23D23E69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479176"/>
            <a:ext cx="10972800" cy="4392458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/>
              <a:t>Re-script the Includes VI with the dependencies classes, only if new modules were added. </a:t>
            </a:r>
          </a:p>
          <a:p>
            <a:pPr marL="457200" indent="-457200">
              <a:buFont typeface="Wingdings" charset="2"/>
              <a:buAutoNum type="alphaUcPeriod"/>
            </a:pPr>
            <a:r>
              <a:rPr lang="en-US" dirty="0"/>
              <a:t>Re-create my LabVIEW project using one of the templates</a:t>
            </a:r>
          </a:p>
          <a:p>
            <a:pPr marL="457200" indent="-457200">
              <a:buAutoNum type="alphaUcPeriod"/>
            </a:pPr>
            <a:r>
              <a:rPr lang="en-US" dirty="0"/>
              <a:t>Deploy the updated configuration file in case it is a remote target.</a:t>
            </a:r>
          </a:p>
          <a:p>
            <a:pPr marL="457200" indent="-457200">
              <a:buAutoNum type="alphaUcPeriod"/>
            </a:pPr>
            <a:r>
              <a:rPr lang="en-US" dirty="0"/>
              <a:t>If I am running an executable, recompile it regardless of the changes that were made.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5F12-0102-4B47-AE75-917F28A4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59"/>
            <a:ext cx="10972800" cy="987911"/>
          </a:xfrm>
        </p:spPr>
        <p:txBody>
          <a:bodyPr/>
          <a:lstStyle/>
          <a:p>
            <a:r>
              <a:rPr lang="en-US" dirty="0"/>
              <a:t>Which of the steps below do I need to execute after making changes</a:t>
            </a:r>
            <a:r>
              <a:rPr lang="en-US" b="1" dirty="0"/>
              <a:t> </a:t>
            </a:r>
            <a:r>
              <a:rPr lang="en-US" dirty="0"/>
              <a:t>to my DCAF Configuration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3D3-8345-4FFE-8BCE-23D23E69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479176"/>
            <a:ext cx="10972800" cy="4392458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b="1" dirty="0"/>
              <a:t>Re-script the Includes VI with the dependencies classes, only if new modules were added. </a:t>
            </a:r>
          </a:p>
          <a:p>
            <a:pPr marL="457200" indent="-457200">
              <a:buFont typeface="Wingdings" charset="2"/>
              <a:buAutoNum type="alphaUcPeriod"/>
            </a:pPr>
            <a:r>
              <a:rPr lang="en-US" dirty="0"/>
              <a:t>Re-create my LabVIEW project using one of the templates</a:t>
            </a:r>
          </a:p>
          <a:p>
            <a:pPr marL="457200" indent="-457200">
              <a:buAutoNum type="alphaUcPeriod"/>
            </a:pPr>
            <a:r>
              <a:rPr lang="en-US" b="1" dirty="0"/>
              <a:t>Deploy the updated configuration file in case it is a remote target.</a:t>
            </a:r>
          </a:p>
          <a:p>
            <a:pPr marL="457200" indent="-457200">
              <a:buAutoNum type="alphaUcPeriod"/>
            </a:pPr>
            <a:r>
              <a:rPr lang="en-US" dirty="0"/>
              <a:t>If I am running an executable, recompile it regardless of the changes that were made.</a:t>
            </a: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96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Checklist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10972800" cy="5210286"/>
          </a:xfrm>
        </p:spPr>
        <p:txBody>
          <a:bodyPr/>
          <a:lstStyle/>
          <a:p>
            <a:r>
              <a:rPr lang="en-US" dirty="0"/>
              <a:t>Create a Main VI for each execution target (windows, cRIO, etc.) using DCAF's execution templates.</a:t>
            </a:r>
          </a:p>
          <a:p>
            <a:r>
              <a:rPr lang="en-US" dirty="0"/>
              <a:t>Download existing DCAF module plugins from the community and design, build, and test new modules if needed.</a:t>
            </a:r>
          </a:p>
          <a:p>
            <a:r>
              <a:rPr lang="en-US" dirty="0"/>
              <a:t>Configure system behavior using the DCAF Standard Configuration Editor.</a:t>
            </a:r>
          </a:p>
          <a:p>
            <a:r>
              <a:rPr lang="en-US" dirty="0"/>
              <a:t>Load the code for each dependent plugin module within the appropriate Main VI.</a:t>
            </a:r>
          </a:p>
          <a:p>
            <a:r>
              <a:rPr lang="en-US" dirty="0"/>
              <a:t>Deploy an up-to-date config file to each execution target at the appropriate location.</a:t>
            </a:r>
          </a:p>
          <a:p>
            <a:r>
              <a:rPr lang="en-US" dirty="0"/>
              <a:t>Run the application from the development environment and troubleshoot as needed.</a:t>
            </a:r>
          </a:p>
          <a:p>
            <a:r>
              <a:rPr lang="en-US" dirty="0"/>
              <a:t>Build the application into an executable and troubleshoot as needed once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CD243E-B893-4E4C-96F0-0A3652FF6B61}"/>
              </a:ext>
            </a:extLst>
          </p:cNvPr>
          <p:cNvSpPr/>
          <p:nvPr/>
        </p:nvSpPr>
        <p:spPr>
          <a:xfrm>
            <a:off x="403411" y="1326778"/>
            <a:ext cx="4518212" cy="3971365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Engine 1 (Host)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3424C-4279-467D-BBF9-7F4AAC0DEAB5}"/>
              </a:ext>
            </a:extLst>
          </p:cNvPr>
          <p:cNvSpPr/>
          <p:nvPr/>
        </p:nvSpPr>
        <p:spPr>
          <a:xfrm>
            <a:off x="516965" y="2498912"/>
            <a:ext cx="2039254" cy="20193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PID Settings&gt;&gt;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Setpoint&gt;&gt;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Fan On?&gt;&gt;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Temperature&lt;&lt;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Lamp&lt;&lt;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7CFA6-A61B-4349-8C10-CCE36427D70D}"/>
              </a:ext>
            </a:extLst>
          </p:cNvPr>
          <p:cNvSpPr/>
          <p:nvPr/>
        </p:nvSpPr>
        <p:spPr>
          <a:xfrm>
            <a:off x="2719294" y="2500034"/>
            <a:ext cx="2039254" cy="20193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&gt;&gt;PID Settings&gt;&gt;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&gt;&gt;Setpoint&gt;&gt;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&gt;&gt;Fan On?&gt;&gt;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&lt;&lt;Temperature&lt;&lt;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&lt;&lt;Lamp&lt;&lt;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EFD5EB-A642-4EEC-BF19-50D5DF161F3B}"/>
              </a:ext>
            </a:extLst>
          </p:cNvPr>
          <p:cNvSpPr/>
          <p:nvPr/>
        </p:nvSpPr>
        <p:spPr>
          <a:xfrm>
            <a:off x="5208494" y="975361"/>
            <a:ext cx="5764306" cy="5335792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Engine 2 (Controller)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A23EF0-1230-4320-80D4-2D9FDE86091B}"/>
              </a:ext>
            </a:extLst>
          </p:cNvPr>
          <p:cNvSpPr/>
          <p:nvPr/>
        </p:nvSpPr>
        <p:spPr>
          <a:xfrm>
            <a:off x="5363882" y="2535894"/>
            <a:ext cx="2039254" cy="20193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&gt;&gt;PID Settings&gt;&gt;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&gt;&gt;Setpoint&gt;&gt;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&gt;&gt;Fan On?&gt;&gt;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&lt;&lt;Temperature&lt;&lt;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&lt;&lt;Lamp&lt;&lt;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BC8A63-2201-47D3-ADC3-1526A51DCA5F}"/>
              </a:ext>
            </a:extLst>
          </p:cNvPr>
          <p:cNvSpPr/>
          <p:nvPr/>
        </p:nvSpPr>
        <p:spPr>
          <a:xfrm>
            <a:off x="7924800" y="1684246"/>
            <a:ext cx="2331057" cy="20193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Temperature Controller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&gt;&gt;PID Settings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&gt;&gt;Setpoint</a:t>
            </a: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&gt;&gt;Fan On?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   &gt;&gt;Temperature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Fan Control&gt;&gt;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Lamp Control&gt;&gt;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6820F5-C055-4D8F-950D-03D3030274EC}"/>
              </a:ext>
            </a:extLst>
          </p:cNvPr>
          <p:cNvSpPr/>
          <p:nvPr/>
        </p:nvSpPr>
        <p:spPr>
          <a:xfrm>
            <a:off x="8292354" y="3980892"/>
            <a:ext cx="2331057" cy="2019300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Temperature Chamber Model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&gt;&gt;Fan Control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&gt;&gt;Lamp Control</a:t>
            </a:r>
          </a:p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&lt;&lt;Temperature&lt;&lt;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B805E-705D-42A9-AC57-B1C0F136FEAD}"/>
              </a:ext>
            </a:extLst>
          </p:cNvPr>
          <p:cNvCxnSpPr/>
          <p:nvPr/>
        </p:nvCxnSpPr>
        <p:spPr>
          <a:xfrm>
            <a:off x="2277036" y="3245224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4BBB89-94FF-4AC4-AE6F-2793A59AD758}"/>
              </a:ext>
            </a:extLst>
          </p:cNvPr>
          <p:cNvCxnSpPr/>
          <p:nvPr/>
        </p:nvCxnSpPr>
        <p:spPr>
          <a:xfrm>
            <a:off x="2277036" y="3499598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D2AD12-DF05-4691-92BB-93BD265C9DC2}"/>
              </a:ext>
            </a:extLst>
          </p:cNvPr>
          <p:cNvCxnSpPr/>
          <p:nvPr/>
        </p:nvCxnSpPr>
        <p:spPr>
          <a:xfrm>
            <a:off x="2287279" y="3748371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1B2E48-1B2B-4312-AEAC-80257929226C}"/>
              </a:ext>
            </a:extLst>
          </p:cNvPr>
          <p:cNvCxnSpPr>
            <a:cxnSpLocks/>
          </p:cNvCxnSpPr>
          <p:nvPr/>
        </p:nvCxnSpPr>
        <p:spPr>
          <a:xfrm>
            <a:off x="4699216" y="3245224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0F994-BB07-441A-B776-6131EBC965C5}"/>
              </a:ext>
            </a:extLst>
          </p:cNvPr>
          <p:cNvCxnSpPr>
            <a:cxnSpLocks/>
          </p:cNvCxnSpPr>
          <p:nvPr/>
        </p:nvCxnSpPr>
        <p:spPr>
          <a:xfrm>
            <a:off x="4699216" y="3499598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6C1A2-5510-4A83-993E-E94A0A1BF230}"/>
              </a:ext>
            </a:extLst>
          </p:cNvPr>
          <p:cNvCxnSpPr>
            <a:cxnSpLocks/>
          </p:cNvCxnSpPr>
          <p:nvPr/>
        </p:nvCxnSpPr>
        <p:spPr>
          <a:xfrm>
            <a:off x="4709459" y="3748371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AE58DC-193A-4AE8-829C-C58BC8BFE42D}"/>
              </a:ext>
            </a:extLst>
          </p:cNvPr>
          <p:cNvCxnSpPr>
            <a:cxnSpLocks/>
          </p:cNvCxnSpPr>
          <p:nvPr/>
        </p:nvCxnSpPr>
        <p:spPr>
          <a:xfrm flipV="1">
            <a:off x="7247715" y="2272383"/>
            <a:ext cx="1116356" cy="1040078"/>
          </a:xfrm>
          <a:prstGeom prst="bentConnector3">
            <a:avLst>
              <a:gd name="adj1" fmla="val 21091"/>
            </a:avLst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21B8EC-A1E2-4DCE-9FBA-442951C3D849}"/>
              </a:ext>
            </a:extLst>
          </p:cNvPr>
          <p:cNvCxnSpPr>
            <a:cxnSpLocks/>
          </p:cNvCxnSpPr>
          <p:nvPr/>
        </p:nvCxnSpPr>
        <p:spPr>
          <a:xfrm flipV="1">
            <a:off x="7247715" y="2778890"/>
            <a:ext cx="1235263" cy="1040079"/>
          </a:xfrm>
          <a:prstGeom prst="bentConnector3">
            <a:avLst>
              <a:gd name="adj1" fmla="val 34759"/>
            </a:avLst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E7F02F3-0B2C-4FAB-96B5-C672EBDE7650}"/>
              </a:ext>
            </a:extLst>
          </p:cNvPr>
          <p:cNvCxnSpPr>
            <a:cxnSpLocks/>
          </p:cNvCxnSpPr>
          <p:nvPr/>
        </p:nvCxnSpPr>
        <p:spPr>
          <a:xfrm flipV="1">
            <a:off x="7247715" y="2549729"/>
            <a:ext cx="1235263" cy="1040079"/>
          </a:xfrm>
          <a:prstGeom prst="bentConnector3">
            <a:avLst>
              <a:gd name="adj1" fmla="val 27502"/>
            </a:avLst>
          </a:prstGeom>
          <a:ln w="28575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2CCBDF-1B8A-45DA-9210-54D7A76CC70B}"/>
              </a:ext>
            </a:extLst>
          </p:cNvPr>
          <p:cNvCxnSpPr/>
          <p:nvPr/>
        </p:nvCxnSpPr>
        <p:spPr>
          <a:xfrm flipH="1">
            <a:off x="2250141" y="3980892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3725E6-B463-4560-A1C4-52ADDFAE2048}"/>
              </a:ext>
            </a:extLst>
          </p:cNvPr>
          <p:cNvCxnSpPr/>
          <p:nvPr/>
        </p:nvCxnSpPr>
        <p:spPr>
          <a:xfrm flipH="1">
            <a:off x="2250141" y="4249832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015C6B-CFFD-46EE-B265-D2AF7C612D2F}"/>
              </a:ext>
            </a:extLst>
          </p:cNvPr>
          <p:cNvCxnSpPr/>
          <p:nvPr/>
        </p:nvCxnSpPr>
        <p:spPr>
          <a:xfrm flipH="1">
            <a:off x="4699215" y="3980892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3B570D-6CCC-440F-A214-69F27F8735DC}"/>
              </a:ext>
            </a:extLst>
          </p:cNvPr>
          <p:cNvCxnSpPr/>
          <p:nvPr/>
        </p:nvCxnSpPr>
        <p:spPr>
          <a:xfrm flipH="1">
            <a:off x="4699215" y="4249832"/>
            <a:ext cx="654423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9BA945-EAC0-467F-B400-56BB304101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82741" y="3309694"/>
            <a:ext cx="1614781" cy="541980"/>
          </a:xfrm>
          <a:prstGeom prst="bentConnector3">
            <a:avLst>
              <a:gd name="adj1" fmla="val -51040"/>
            </a:avLst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6FEC1C-631A-46F6-947A-D7E65FB318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8468" y="4195819"/>
            <a:ext cx="1233318" cy="564776"/>
          </a:xfrm>
          <a:prstGeom prst="bentConnector3">
            <a:avLst>
              <a:gd name="adj1" fmla="val 100881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8CEB6B3-02F0-4107-9857-D6E2C01F25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23412" y="3569671"/>
            <a:ext cx="1827900" cy="196629"/>
          </a:xfrm>
          <a:prstGeom prst="bentConnector3">
            <a:avLst>
              <a:gd name="adj1" fmla="val -33865"/>
            </a:avLst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3C78DC1-32D8-4194-865C-34C8460AA8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0463" y="4230450"/>
            <a:ext cx="1599192" cy="648472"/>
          </a:xfrm>
          <a:prstGeom prst="bentConnector3">
            <a:avLst>
              <a:gd name="adj1" fmla="val 99891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F6E2AC9-8B7B-4750-A610-2FC9C342A089}"/>
              </a:ext>
            </a:extLst>
          </p:cNvPr>
          <p:cNvCxnSpPr>
            <a:cxnSpLocks/>
          </p:cNvCxnSpPr>
          <p:nvPr/>
        </p:nvCxnSpPr>
        <p:spPr>
          <a:xfrm rot="10800000">
            <a:off x="7228565" y="4027073"/>
            <a:ext cx="1404000" cy="1561899"/>
          </a:xfrm>
          <a:prstGeom prst="bentConnector3">
            <a:avLst>
              <a:gd name="adj1" fmla="val 55977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F66A462-E481-4F6A-98AE-0A99A926EB7F}"/>
              </a:ext>
            </a:extLst>
          </p:cNvPr>
          <p:cNvCxnSpPr/>
          <p:nvPr/>
        </p:nvCxnSpPr>
        <p:spPr>
          <a:xfrm rot="5400000" flipH="1" flipV="1">
            <a:off x="7679892" y="3229041"/>
            <a:ext cx="964202" cy="624739"/>
          </a:xfrm>
          <a:prstGeom prst="bentConnector3">
            <a:avLst>
              <a:gd name="adj1" fmla="val 99812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D2A6554-1787-404F-A426-1F50675196B9}"/>
              </a:ext>
            </a:extLst>
          </p:cNvPr>
          <p:cNvCxnSpPr>
            <a:cxnSpLocks/>
          </p:cNvCxnSpPr>
          <p:nvPr/>
        </p:nvCxnSpPr>
        <p:spPr>
          <a:xfrm flipH="1">
            <a:off x="7121236" y="4277540"/>
            <a:ext cx="924587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F918-E73B-4AB7-AA1C-B8CBD4CF8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36216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7332DF-7665-46B0-B072-7BEACA1D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A4D8-BA81-45EA-AFD3-436FE144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DCAF Developer Guide: </a:t>
            </a:r>
          </a:p>
          <a:p>
            <a:pPr lvl="1"/>
            <a:r>
              <a:rPr lang="en-US" dirty="0">
                <a:hlinkClick r:id="rId3"/>
              </a:rPr>
              <a:t>Chapter 3: Creating a New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68" y="975361"/>
            <a:ext cx="3500468" cy="5201073"/>
          </a:xfrm>
        </p:spPr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1.18 Mapping Guide">
            <a:extLst>
              <a:ext uri="{FF2B5EF4-FFF2-40B4-BE49-F238E27FC236}">
                <a16:creationId xmlns:a16="http://schemas.microsoft.com/office/drawing/2014/main" id="{CA4B44E1-D94F-4C49-AED3-1377061C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81" y="1128153"/>
            <a:ext cx="7808055" cy="37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7" y="1612823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 and Checklist</a:t>
            </a:r>
          </a:p>
        </p:txBody>
      </p:sp>
    </p:spTree>
    <p:extLst>
      <p:ext uri="{BB962C8B-B14F-4D97-AF65-F5344CB8AC3E}">
        <p14:creationId xmlns:p14="http://schemas.microsoft.com/office/powerpoint/2010/main" val="107514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Checklist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1"/>
            <a:ext cx="10972800" cy="5210286"/>
          </a:xfrm>
        </p:spPr>
        <p:txBody>
          <a:bodyPr/>
          <a:lstStyle/>
          <a:p>
            <a:r>
              <a:rPr lang="en-US" dirty="0"/>
              <a:t>Create a Main VI for each execution target (windows, cRIO, etc.) using DCAF's execution templates.</a:t>
            </a:r>
          </a:p>
          <a:p>
            <a:r>
              <a:rPr lang="en-US" dirty="0"/>
              <a:t>Download existing DCAF module plugins and design, build, and test new modules if needed.</a:t>
            </a:r>
          </a:p>
          <a:p>
            <a:r>
              <a:rPr lang="en-US" dirty="0"/>
              <a:t>Configure system behavior using the DCAF Standard Configuration Editor.</a:t>
            </a:r>
          </a:p>
          <a:p>
            <a:r>
              <a:rPr lang="en-US" dirty="0"/>
              <a:t>Include dependencies.</a:t>
            </a:r>
          </a:p>
          <a:p>
            <a:r>
              <a:rPr lang="en-US" dirty="0"/>
              <a:t>Deploy an up-to-date config file to each execution target at the appropriate location.</a:t>
            </a:r>
          </a:p>
          <a:p>
            <a:r>
              <a:rPr lang="en-US" dirty="0"/>
              <a:t>Run the application from the development environment and troubleshoot as needed.</a:t>
            </a:r>
          </a:p>
          <a:p>
            <a:r>
              <a:rPr lang="en-US" dirty="0"/>
              <a:t>Build the application into an executable and troubleshoot as needed once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Main VI Using Execution Templates</a:t>
            </a:r>
          </a:p>
        </p:txBody>
      </p:sp>
    </p:spTree>
    <p:extLst>
      <p:ext uri="{BB962C8B-B14F-4D97-AF65-F5344CB8AC3E}">
        <p14:creationId xmlns:p14="http://schemas.microsoft.com/office/powerpoint/2010/main" val="1145791395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2363</TotalTime>
  <Words>1242</Words>
  <Application>Microsoft Office PowerPoint</Application>
  <PresentationFormat>Widescreen</PresentationFormat>
  <Paragraphs>242</Paragraphs>
  <Slides>41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Exercise Project without Hardware</vt:lpstr>
      <vt:lpstr>Exercise Project without Hardware</vt:lpstr>
      <vt:lpstr>Exercise Project With Hardware </vt:lpstr>
      <vt:lpstr>PowerPoint Presentation</vt:lpstr>
      <vt:lpstr>Outline and Checklist</vt:lpstr>
      <vt:lpstr>PowerPoint Presentation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PowerPoint Presentation</vt:lpstr>
      <vt:lpstr>Launching Configuration Editor</vt:lpstr>
      <vt:lpstr>Search Paths</vt:lpstr>
      <vt:lpstr>Creating the System Hierarchy</vt:lpstr>
      <vt:lpstr>Create and Map Tags</vt:lpstr>
      <vt:lpstr>Configure Engine and Modules</vt:lpstr>
      <vt:lpstr>Error Handling</vt:lpstr>
      <vt:lpstr>PowerPoint Presentation</vt:lpstr>
      <vt:lpstr>Loading Dependencies</vt:lpstr>
      <vt:lpstr>Script Includes</vt:lpstr>
      <vt:lpstr>PowerPoint Presentation</vt:lpstr>
      <vt:lpstr>Deploying a Configuration File</vt:lpstr>
      <vt:lpstr>Deployment</vt:lpstr>
      <vt:lpstr>PowerPoint Presentation</vt:lpstr>
      <vt:lpstr>Running Main VI</vt:lpstr>
      <vt:lpstr>PowerPoint Presentation</vt:lpstr>
      <vt:lpstr>PowerPoint Presentation</vt:lpstr>
      <vt:lpstr>PowerPoint Presentation</vt:lpstr>
      <vt:lpstr>What Templates Exist to Launch my Runtime DCAF Application?</vt:lpstr>
      <vt:lpstr>What Templates Exist to Launch my Runtime DCAF Application?</vt:lpstr>
      <vt:lpstr>Select the option that represents the right order of containment in DCAF</vt:lpstr>
      <vt:lpstr>Select the option that represents the right order of containment in DCAF</vt:lpstr>
      <vt:lpstr>Which of the steps below do I need to execute after making changes to my DCAF Configuration File?</vt:lpstr>
      <vt:lpstr>Which of the steps below do I need to execute after making changes to my DCAF Configuration File?</vt:lpstr>
      <vt:lpstr>Outline and Checklist Review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Andres Gomez</cp:lastModifiedBy>
  <cp:revision>22</cp:revision>
  <dcterms:created xsi:type="dcterms:W3CDTF">2018-06-06T23:11:10Z</dcterms:created>
  <dcterms:modified xsi:type="dcterms:W3CDTF">2018-11-29T20:43:22Z</dcterms:modified>
</cp:coreProperties>
</file>