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38"/>
  </p:notesMasterIdLst>
  <p:sldIdLst>
    <p:sldId id="259" r:id="rId2"/>
    <p:sldId id="367" r:id="rId3"/>
    <p:sldId id="364" r:id="rId4"/>
    <p:sldId id="362" r:id="rId5"/>
    <p:sldId id="331" r:id="rId6"/>
    <p:sldId id="368" r:id="rId7"/>
    <p:sldId id="369" r:id="rId8"/>
    <p:sldId id="370" r:id="rId9"/>
    <p:sldId id="332" r:id="rId10"/>
    <p:sldId id="371" r:id="rId11"/>
    <p:sldId id="372" r:id="rId12"/>
    <p:sldId id="319" r:id="rId13"/>
    <p:sldId id="377" r:id="rId14"/>
    <p:sldId id="326" r:id="rId15"/>
    <p:sldId id="328" r:id="rId16"/>
    <p:sldId id="329" r:id="rId17"/>
    <p:sldId id="349" r:id="rId18"/>
    <p:sldId id="268" r:id="rId19"/>
    <p:sldId id="357" r:id="rId20"/>
    <p:sldId id="356" r:id="rId21"/>
    <p:sldId id="359" r:id="rId22"/>
    <p:sldId id="355" r:id="rId23"/>
    <p:sldId id="358" r:id="rId24"/>
    <p:sldId id="373" r:id="rId25"/>
    <p:sldId id="318" r:id="rId26"/>
    <p:sldId id="338" r:id="rId27"/>
    <p:sldId id="337" r:id="rId28"/>
    <p:sldId id="342" r:id="rId29"/>
    <p:sldId id="324" r:id="rId30"/>
    <p:sldId id="378" r:id="rId31"/>
    <p:sldId id="325" r:id="rId32"/>
    <p:sldId id="380" r:id="rId33"/>
    <p:sldId id="376" r:id="rId34"/>
    <p:sldId id="333" r:id="rId35"/>
    <p:sldId id="37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6667" autoAdjust="0"/>
  </p:normalViewPr>
  <p:slideViewPr>
    <p:cSldViewPr snapToGrid="0">
      <p:cViewPr varScale="1">
        <p:scale>
          <a:sx n="96" d="100"/>
          <a:sy n="96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63E9C-C117-46B0-A235-DBFAEDCD3B6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2DC0B-4C41-4ED2-826A-0FB795EE8A8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Configuration</a:t>
          </a:r>
          <a:r>
            <a:rPr lang="en-US" sz="2000" dirty="0"/>
            <a:t> </a:t>
          </a:r>
        </a:p>
      </dgm:t>
    </dgm:pt>
    <dgm:pt modelId="{5E0524CF-4BDB-4C02-865B-A8D229B31535}" type="parTrans" cxnId="{F57AA05B-BA03-480B-BBB5-2FE059A0359E}">
      <dgm:prSet/>
      <dgm:spPr/>
      <dgm:t>
        <a:bodyPr/>
        <a:lstStyle/>
        <a:p>
          <a:endParaRPr lang="en-US"/>
        </a:p>
      </dgm:t>
    </dgm:pt>
    <dgm:pt modelId="{C3D641EF-9D8C-49DC-A040-3D39171BAC3E}" type="sibTrans" cxnId="{F57AA05B-BA03-480B-BBB5-2FE059A0359E}">
      <dgm:prSet/>
      <dgm:spPr/>
      <dgm:t>
        <a:bodyPr/>
        <a:lstStyle/>
        <a:p>
          <a:endParaRPr lang="en-US"/>
        </a:p>
      </dgm:t>
    </dgm:pt>
    <dgm:pt modelId="{B1B46E95-1E3E-4F39-BCED-6F6DB2AF726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Editor node</a:t>
          </a:r>
        </a:p>
      </dgm:t>
    </dgm:pt>
    <dgm:pt modelId="{083CB5AB-EA9F-448A-BC19-DD82A1BDFA99}" type="parTrans" cxnId="{EA3E749E-22E4-46AB-AF90-909CBCB10557}">
      <dgm:prSet/>
      <dgm:spPr>
        <a:ln w="57150">
          <a:headEnd type="triangle" w="med" len="med"/>
          <a:tailEnd type="triangle" w="med" len="med"/>
        </a:ln>
      </dgm:spPr>
      <dgm:t>
        <a:bodyPr/>
        <a:lstStyle/>
        <a:p>
          <a:endParaRPr lang="en-US" dirty="0"/>
        </a:p>
      </dgm:t>
    </dgm:pt>
    <dgm:pt modelId="{880BB1C6-C339-45EA-A94D-B392756AA54D}" type="sibTrans" cxnId="{EA3E749E-22E4-46AB-AF90-909CBCB10557}">
      <dgm:prSet/>
      <dgm:spPr/>
      <dgm:t>
        <a:bodyPr/>
        <a:lstStyle/>
        <a:p>
          <a:endParaRPr lang="en-US"/>
        </a:p>
      </dgm:t>
    </dgm:pt>
    <dgm:pt modelId="{BE28D08F-D798-48B7-8D61-9CB70080103E}">
      <dgm:prSet phldrT="[Text]"/>
      <dgm:spPr>
        <a:solidFill>
          <a:srgbClr val="007200"/>
        </a:solidFill>
      </dgm:spPr>
      <dgm:t>
        <a:bodyPr/>
        <a:lstStyle/>
        <a:p>
          <a:r>
            <a:rPr lang="en-US" dirty="0"/>
            <a:t>Runtime</a:t>
          </a:r>
        </a:p>
      </dgm:t>
    </dgm:pt>
    <dgm:pt modelId="{5B7159A1-5198-40A4-AF90-17341B07FDF2}" type="parTrans" cxnId="{B8417205-5A4F-4E32-BA74-41A37D61FBDA}">
      <dgm:prSet/>
      <dgm:spPr>
        <a:ln w="57150">
          <a:tailEnd type="triangle" w="lg" len="med"/>
        </a:ln>
      </dgm:spPr>
      <dgm:t>
        <a:bodyPr/>
        <a:lstStyle/>
        <a:p>
          <a:endParaRPr lang="en-US" dirty="0"/>
        </a:p>
      </dgm:t>
    </dgm:pt>
    <dgm:pt modelId="{1C2A65A7-084C-46A2-AB6D-3DA09AE5F7CD}" type="sibTrans" cxnId="{B8417205-5A4F-4E32-BA74-41A37D61FBDA}">
      <dgm:prSet/>
      <dgm:spPr/>
      <dgm:t>
        <a:bodyPr/>
        <a:lstStyle/>
        <a:p>
          <a:endParaRPr lang="en-US"/>
        </a:p>
      </dgm:t>
    </dgm:pt>
    <dgm:pt modelId="{F5600235-8279-4F5F-9F5D-0339AFCA4C16}" type="pres">
      <dgm:prSet presAssocID="{77263E9C-C117-46B0-A235-DBFAEDCD3B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C370E4-8CE5-4D56-B849-75B12DE2CFF1}" type="pres">
      <dgm:prSet presAssocID="{46F2DC0B-4C41-4ED2-826A-0FB795EE8A88}" presName="centerShape" presStyleLbl="node0" presStyleIdx="0" presStyleCnt="1" custScaleX="135390" custScaleY="135064"/>
      <dgm:spPr/>
    </dgm:pt>
    <dgm:pt modelId="{0166608B-E1DA-4757-93A8-52DD79A8ABC4}" type="pres">
      <dgm:prSet presAssocID="{083CB5AB-EA9F-448A-BC19-DD82A1BDFA99}" presName="Name9" presStyleLbl="parChTrans1D2" presStyleIdx="0" presStyleCnt="2"/>
      <dgm:spPr/>
    </dgm:pt>
    <dgm:pt modelId="{BFCF463E-2D40-4443-8000-8FA8D0AAB634}" type="pres">
      <dgm:prSet presAssocID="{083CB5AB-EA9F-448A-BC19-DD82A1BDFA99}" presName="connTx" presStyleLbl="parChTrans1D2" presStyleIdx="0" presStyleCnt="2"/>
      <dgm:spPr/>
    </dgm:pt>
    <dgm:pt modelId="{D3C16A07-A1C9-4E4C-8052-AA74CDFB24BA}" type="pres">
      <dgm:prSet presAssocID="{B1B46E95-1E3E-4F39-BCED-6F6DB2AF7266}" presName="node" presStyleLbl="node1" presStyleIdx="0" presStyleCnt="2" custRadScaleRad="122402" custRadScaleInc="-56789">
        <dgm:presLayoutVars>
          <dgm:bulletEnabled val="1"/>
        </dgm:presLayoutVars>
      </dgm:prSet>
      <dgm:spPr/>
    </dgm:pt>
    <dgm:pt modelId="{BBE51696-74B1-4187-ACB5-946F0A10CE4E}" type="pres">
      <dgm:prSet presAssocID="{5B7159A1-5198-40A4-AF90-17341B07FDF2}" presName="Name9" presStyleLbl="parChTrans1D2" presStyleIdx="1" presStyleCnt="2"/>
      <dgm:spPr/>
    </dgm:pt>
    <dgm:pt modelId="{83FFEC2C-C02C-4CBE-8762-D3D46ADAE473}" type="pres">
      <dgm:prSet presAssocID="{5B7159A1-5198-40A4-AF90-17341B07FDF2}" presName="connTx" presStyleLbl="parChTrans1D2" presStyleIdx="1" presStyleCnt="2"/>
      <dgm:spPr/>
    </dgm:pt>
    <dgm:pt modelId="{457D17E5-CE98-4172-B3C8-B66DBCB6D706}" type="pres">
      <dgm:prSet presAssocID="{BE28D08F-D798-48B7-8D61-9CB70080103E}" presName="node" presStyleLbl="node1" presStyleIdx="1" presStyleCnt="2" custRadScaleRad="118638" custRadScaleInc="-144857">
        <dgm:presLayoutVars>
          <dgm:bulletEnabled val="1"/>
        </dgm:presLayoutVars>
      </dgm:prSet>
      <dgm:spPr/>
    </dgm:pt>
  </dgm:ptLst>
  <dgm:cxnLst>
    <dgm:cxn modelId="{B8417205-5A4F-4E32-BA74-41A37D61FBDA}" srcId="{46F2DC0B-4C41-4ED2-826A-0FB795EE8A88}" destId="{BE28D08F-D798-48B7-8D61-9CB70080103E}" srcOrd="1" destOrd="0" parTransId="{5B7159A1-5198-40A4-AF90-17341B07FDF2}" sibTransId="{1C2A65A7-084C-46A2-AB6D-3DA09AE5F7CD}"/>
    <dgm:cxn modelId="{33B8530B-48C5-47CE-BAE8-3CAA173FDA34}" type="presOf" srcId="{B1B46E95-1E3E-4F39-BCED-6F6DB2AF7266}" destId="{D3C16A07-A1C9-4E4C-8052-AA74CDFB24BA}" srcOrd="0" destOrd="0" presId="urn:microsoft.com/office/officeart/2005/8/layout/radial1"/>
    <dgm:cxn modelId="{BD1BEB0D-4183-4088-B5F4-4562BF5A3634}" type="presOf" srcId="{46F2DC0B-4C41-4ED2-826A-0FB795EE8A88}" destId="{94C370E4-8CE5-4D56-B849-75B12DE2CFF1}" srcOrd="0" destOrd="0" presId="urn:microsoft.com/office/officeart/2005/8/layout/radial1"/>
    <dgm:cxn modelId="{A62ECC14-1C60-4F9B-B079-A53CA84E5E8E}" type="presOf" srcId="{5B7159A1-5198-40A4-AF90-17341B07FDF2}" destId="{BBE51696-74B1-4187-ACB5-946F0A10CE4E}" srcOrd="0" destOrd="0" presId="urn:microsoft.com/office/officeart/2005/8/layout/radial1"/>
    <dgm:cxn modelId="{531B7326-387B-40FE-93A6-34982466DC09}" type="presOf" srcId="{BE28D08F-D798-48B7-8D61-9CB70080103E}" destId="{457D17E5-CE98-4172-B3C8-B66DBCB6D706}" srcOrd="0" destOrd="0" presId="urn:microsoft.com/office/officeart/2005/8/layout/radial1"/>
    <dgm:cxn modelId="{C2D46E3C-B9F2-47FB-85A6-0FF897AE72C9}" type="presOf" srcId="{083CB5AB-EA9F-448A-BC19-DD82A1BDFA99}" destId="{0166608B-E1DA-4757-93A8-52DD79A8ABC4}" srcOrd="0" destOrd="0" presId="urn:microsoft.com/office/officeart/2005/8/layout/radial1"/>
    <dgm:cxn modelId="{F57AA05B-BA03-480B-BBB5-2FE059A0359E}" srcId="{77263E9C-C117-46B0-A235-DBFAEDCD3B6D}" destId="{46F2DC0B-4C41-4ED2-826A-0FB795EE8A88}" srcOrd="0" destOrd="0" parTransId="{5E0524CF-4BDB-4C02-865B-A8D229B31535}" sibTransId="{C3D641EF-9D8C-49DC-A040-3D39171BAC3E}"/>
    <dgm:cxn modelId="{9689756B-FF93-494A-A2E2-BB9719B49DCE}" type="presOf" srcId="{083CB5AB-EA9F-448A-BC19-DD82A1BDFA99}" destId="{BFCF463E-2D40-4443-8000-8FA8D0AAB634}" srcOrd="1" destOrd="0" presId="urn:microsoft.com/office/officeart/2005/8/layout/radial1"/>
    <dgm:cxn modelId="{90933A98-6804-4ECC-B9D6-FD6F99950C21}" type="presOf" srcId="{5B7159A1-5198-40A4-AF90-17341B07FDF2}" destId="{83FFEC2C-C02C-4CBE-8762-D3D46ADAE473}" srcOrd="1" destOrd="0" presId="urn:microsoft.com/office/officeart/2005/8/layout/radial1"/>
    <dgm:cxn modelId="{EA3E749E-22E4-46AB-AF90-909CBCB10557}" srcId="{46F2DC0B-4C41-4ED2-826A-0FB795EE8A88}" destId="{B1B46E95-1E3E-4F39-BCED-6F6DB2AF7266}" srcOrd="0" destOrd="0" parTransId="{083CB5AB-EA9F-448A-BC19-DD82A1BDFA99}" sibTransId="{880BB1C6-C339-45EA-A94D-B392756AA54D}"/>
    <dgm:cxn modelId="{1C3D89F4-1245-4BB6-B107-16296FAB5465}" type="presOf" srcId="{77263E9C-C117-46B0-A235-DBFAEDCD3B6D}" destId="{F5600235-8279-4F5F-9F5D-0339AFCA4C16}" srcOrd="0" destOrd="0" presId="urn:microsoft.com/office/officeart/2005/8/layout/radial1"/>
    <dgm:cxn modelId="{8C8F7B7A-F363-47A4-BC03-EEADC7D6B072}" type="presParOf" srcId="{F5600235-8279-4F5F-9F5D-0339AFCA4C16}" destId="{94C370E4-8CE5-4D56-B849-75B12DE2CFF1}" srcOrd="0" destOrd="0" presId="urn:microsoft.com/office/officeart/2005/8/layout/radial1"/>
    <dgm:cxn modelId="{C151C41B-7A87-429C-9F1C-24017AD8F1CF}" type="presParOf" srcId="{F5600235-8279-4F5F-9F5D-0339AFCA4C16}" destId="{0166608B-E1DA-4757-93A8-52DD79A8ABC4}" srcOrd="1" destOrd="0" presId="urn:microsoft.com/office/officeart/2005/8/layout/radial1"/>
    <dgm:cxn modelId="{F1642E37-D81F-494D-A107-7CC8E492CE69}" type="presParOf" srcId="{0166608B-E1DA-4757-93A8-52DD79A8ABC4}" destId="{BFCF463E-2D40-4443-8000-8FA8D0AAB634}" srcOrd="0" destOrd="0" presId="urn:microsoft.com/office/officeart/2005/8/layout/radial1"/>
    <dgm:cxn modelId="{58780835-E726-420F-9014-EAEE06688D0C}" type="presParOf" srcId="{F5600235-8279-4F5F-9F5D-0339AFCA4C16}" destId="{D3C16A07-A1C9-4E4C-8052-AA74CDFB24BA}" srcOrd="2" destOrd="0" presId="urn:microsoft.com/office/officeart/2005/8/layout/radial1"/>
    <dgm:cxn modelId="{D02AEC26-CAE8-4790-9E50-812E542D3223}" type="presParOf" srcId="{F5600235-8279-4F5F-9F5D-0339AFCA4C16}" destId="{BBE51696-74B1-4187-ACB5-946F0A10CE4E}" srcOrd="3" destOrd="0" presId="urn:microsoft.com/office/officeart/2005/8/layout/radial1"/>
    <dgm:cxn modelId="{59F939E2-028B-4D32-AF8C-32603EA31525}" type="presParOf" srcId="{BBE51696-74B1-4187-ACB5-946F0A10CE4E}" destId="{83FFEC2C-C02C-4CBE-8762-D3D46ADAE473}" srcOrd="0" destOrd="0" presId="urn:microsoft.com/office/officeart/2005/8/layout/radial1"/>
    <dgm:cxn modelId="{EA37FC7D-FE75-4109-8E4C-63F1B508D295}" type="presParOf" srcId="{F5600235-8279-4F5F-9F5D-0339AFCA4C16}" destId="{457D17E5-CE98-4172-B3C8-B66DBCB6D706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63E9C-C117-46B0-A235-DBFAEDCD3B6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2DC0B-4C41-4ED2-826A-0FB795EE8A8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Configuration</a:t>
          </a:r>
          <a:r>
            <a:rPr lang="en-US" sz="2000" dirty="0"/>
            <a:t> </a:t>
          </a:r>
        </a:p>
      </dgm:t>
    </dgm:pt>
    <dgm:pt modelId="{5E0524CF-4BDB-4C02-865B-A8D229B31535}" type="parTrans" cxnId="{F57AA05B-BA03-480B-BBB5-2FE059A0359E}">
      <dgm:prSet/>
      <dgm:spPr/>
      <dgm:t>
        <a:bodyPr/>
        <a:lstStyle/>
        <a:p>
          <a:endParaRPr lang="en-US"/>
        </a:p>
      </dgm:t>
    </dgm:pt>
    <dgm:pt modelId="{C3D641EF-9D8C-49DC-A040-3D39171BAC3E}" type="sibTrans" cxnId="{F57AA05B-BA03-480B-BBB5-2FE059A0359E}">
      <dgm:prSet/>
      <dgm:spPr/>
      <dgm:t>
        <a:bodyPr/>
        <a:lstStyle/>
        <a:p>
          <a:endParaRPr lang="en-US"/>
        </a:p>
      </dgm:t>
    </dgm:pt>
    <dgm:pt modelId="{B1B46E95-1E3E-4F39-BCED-6F6DB2AF726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Editor node</a:t>
          </a:r>
        </a:p>
      </dgm:t>
    </dgm:pt>
    <dgm:pt modelId="{083CB5AB-EA9F-448A-BC19-DD82A1BDFA99}" type="parTrans" cxnId="{EA3E749E-22E4-46AB-AF90-909CBCB10557}">
      <dgm:prSet/>
      <dgm:spPr>
        <a:ln w="57150">
          <a:headEnd type="triangle" w="med" len="med"/>
          <a:tailEnd type="triangle" w="med" len="med"/>
        </a:ln>
      </dgm:spPr>
      <dgm:t>
        <a:bodyPr/>
        <a:lstStyle/>
        <a:p>
          <a:endParaRPr lang="en-US" dirty="0"/>
        </a:p>
      </dgm:t>
    </dgm:pt>
    <dgm:pt modelId="{880BB1C6-C339-45EA-A94D-B392756AA54D}" type="sibTrans" cxnId="{EA3E749E-22E4-46AB-AF90-909CBCB10557}">
      <dgm:prSet/>
      <dgm:spPr/>
      <dgm:t>
        <a:bodyPr/>
        <a:lstStyle/>
        <a:p>
          <a:endParaRPr lang="en-US"/>
        </a:p>
      </dgm:t>
    </dgm:pt>
    <dgm:pt modelId="{BE28D08F-D798-48B7-8D61-9CB70080103E}">
      <dgm:prSet phldrT="[Text]"/>
      <dgm:spPr>
        <a:solidFill>
          <a:srgbClr val="007200"/>
        </a:solidFill>
      </dgm:spPr>
      <dgm:t>
        <a:bodyPr/>
        <a:lstStyle/>
        <a:p>
          <a:r>
            <a:rPr lang="en-US" dirty="0"/>
            <a:t>Runtime</a:t>
          </a:r>
        </a:p>
      </dgm:t>
    </dgm:pt>
    <dgm:pt modelId="{5B7159A1-5198-40A4-AF90-17341B07FDF2}" type="parTrans" cxnId="{B8417205-5A4F-4E32-BA74-41A37D61FBDA}">
      <dgm:prSet/>
      <dgm:spPr>
        <a:ln w="57150">
          <a:tailEnd type="triangle" w="lg" len="med"/>
        </a:ln>
      </dgm:spPr>
      <dgm:t>
        <a:bodyPr/>
        <a:lstStyle/>
        <a:p>
          <a:endParaRPr lang="en-US" dirty="0"/>
        </a:p>
      </dgm:t>
    </dgm:pt>
    <dgm:pt modelId="{1C2A65A7-084C-46A2-AB6D-3DA09AE5F7CD}" type="sibTrans" cxnId="{B8417205-5A4F-4E32-BA74-41A37D61FBDA}">
      <dgm:prSet/>
      <dgm:spPr/>
      <dgm:t>
        <a:bodyPr/>
        <a:lstStyle/>
        <a:p>
          <a:endParaRPr lang="en-US"/>
        </a:p>
      </dgm:t>
    </dgm:pt>
    <dgm:pt modelId="{F5600235-8279-4F5F-9F5D-0339AFCA4C16}" type="pres">
      <dgm:prSet presAssocID="{77263E9C-C117-46B0-A235-DBFAEDCD3B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C370E4-8CE5-4D56-B849-75B12DE2CFF1}" type="pres">
      <dgm:prSet presAssocID="{46F2DC0B-4C41-4ED2-826A-0FB795EE8A88}" presName="centerShape" presStyleLbl="node0" presStyleIdx="0" presStyleCnt="1" custScaleX="135390" custScaleY="135064"/>
      <dgm:spPr/>
    </dgm:pt>
    <dgm:pt modelId="{0166608B-E1DA-4757-93A8-52DD79A8ABC4}" type="pres">
      <dgm:prSet presAssocID="{083CB5AB-EA9F-448A-BC19-DD82A1BDFA99}" presName="Name9" presStyleLbl="parChTrans1D2" presStyleIdx="0" presStyleCnt="2"/>
      <dgm:spPr/>
    </dgm:pt>
    <dgm:pt modelId="{BFCF463E-2D40-4443-8000-8FA8D0AAB634}" type="pres">
      <dgm:prSet presAssocID="{083CB5AB-EA9F-448A-BC19-DD82A1BDFA99}" presName="connTx" presStyleLbl="parChTrans1D2" presStyleIdx="0" presStyleCnt="2"/>
      <dgm:spPr/>
    </dgm:pt>
    <dgm:pt modelId="{D3C16A07-A1C9-4E4C-8052-AA74CDFB24BA}" type="pres">
      <dgm:prSet presAssocID="{B1B46E95-1E3E-4F39-BCED-6F6DB2AF7266}" presName="node" presStyleLbl="node1" presStyleIdx="0" presStyleCnt="2" custRadScaleRad="122402" custRadScaleInc="-56789">
        <dgm:presLayoutVars>
          <dgm:bulletEnabled val="1"/>
        </dgm:presLayoutVars>
      </dgm:prSet>
      <dgm:spPr/>
    </dgm:pt>
    <dgm:pt modelId="{BBE51696-74B1-4187-ACB5-946F0A10CE4E}" type="pres">
      <dgm:prSet presAssocID="{5B7159A1-5198-40A4-AF90-17341B07FDF2}" presName="Name9" presStyleLbl="parChTrans1D2" presStyleIdx="1" presStyleCnt="2"/>
      <dgm:spPr/>
    </dgm:pt>
    <dgm:pt modelId="{83FFEC2C-C02C-4CBE-8762-D3D46ADAE473}" type="pres">
      <dgm:prSet presAssocID="{5B7159A1-5198-40A4-AF90-17341B07FDF2}" presName="connTx" presStyleLbl="parChTrans1D2" presStyleIdx="1" presStyleCnt="2"/>
      <dgm:spPr/>
    </dgm:pt>
    <dgm:pt modelId="{457D17E5-CE98-4172-B3C8-B66DBCB6D706}" type="pres">
      <dgm:prSet presAssocID="{BE28D08F-D798-48B7-8D61-9CB70080103E}" presName="node" presStyleLbl="node1" presStyleIdx="1" presStyleCnt="2" custRadScaleRad="118638" custRadScaleInc="-144857">
        <dgm:presLayoutVars>
          <dgm:bulletEnabled val="1"/>
        </dgm:presLayoutVars>
      </dgm:prSet>
      <dgm:spPr/>
    </dgm:pt>
  </dgm:ptLst>
  <dgm:cxnLst>
    <dgm:cxn modelId="{B8417205-5A4F-4E32-BA74-41A37D61FBDA}" srcId="{46F2DC0B-4C41-4ED2-826A-0FB795EE8A88}" destId="{BE28D08F-D798-48B7-8D61-9CB70080103E}" srcOrd="1" destOrd="0" parTransId="{5B7159A1-5198-40A4-AF90-17341B07FDF2}" sibTransId="{1C2A65A7-084C-46A2-AB6D-3DA09AE5F7CD}"/>
    <dgm:cxn modelId="{33B8530B-48C5-47CE-BAE8-3CAA173FDA34}" type="presOf" srcId="{B1B46E95-1E3E-4F39-BCED-6F6DB2AF7266}" destId="{D3C16A07-A1C9-4E4C-8052-AA74CDFB24BA}" srcOrd="0" destOrd="0" presId="urn:microsoft.com/office/officeart/2005/8/layout/radial1"/>
    <dgm:cxn modelId="{BD1BEB0D-4183-4088-B5F4-4562BF5A3634}" type="presOf" srcId="{46F2DC0B-4C41-4ED2-826A-0FB795EE8A88}" destId="{94C370E4-8CE5-4D56-B849-75B12DE2CFF1}" srcOrd="0" destOrd="0" presId="urn:microsoft.com/office/officeart/2005/8/layout/radial1"/>
    <dgm:cxn modelId="{A62ECC14-1C60-4F9B-B079-A53CA84E5E8E}" type="presOf" srcId="{5B7159A1-5198-40A4-AF90-17341B07FDF2}" destId="{BBE51696-74B1-4187-ACB5-946F0A10CE4E}" srcOrd="0" destOrd="0" presId="urn:microsoft.com/office/officeart/2005/8/layout/radial1"/>
    <dgm:cxn modelId="{531B7326-387B-40FE-93A6-34982466DC09}" type="presOf" srcId="{BE28D08F-D798-48B7-8D61-9CB70080103E}" destId="{457D17E5-CE98-4172-B3C8-B66DBCB6D706}" srcOrd="0" destOrd="0" presId="urn:microsoft.com/office/officeart/2005/8/layout/radial1"/>
    <dgm:cxn modelId="{C2D46E3C-B9F2-47FB-85A6-0FF897AE72C9}" type="presOf" srcId="{083CB5AB-EA9F-448A-BC19-DD82A1BDFA99}" destId="{0166608B-E1DA-4757-93A8-52DD79A8ABC4}" srcOrd="0" destOrd="0" presId="urn:microsoft.com/office/officeart/2005/8/layout/radial1"/>
    <dgm:cxn modelId="{F57AA05B-BA03-480B-BBB5-2FE059A0359E}" srcId="{77263E9C-C117-46B0-A235-DBFAEDCD3B6D}" destId="{46F2DC0B-4C41-4ED2-826A-0FB795EE8A88}" srcOrd="0" destOrd="0" parTransId="{5E0524CF-4BDB-4C02-865B-A8D229B31535}" sibTransId="{C3D641EF-9D8C-49DC-A040-3D39171BAC3E}"/>
    <dgm:cxn modelId="{9689756B-FF93-494A-A2E2-BB9719B49DCE}" type="presOf" srcId="{083CB5AB-EA9F-448A-BC19-DD82A1BDFA99}" destId="{BFCF463E-2D40-4443-8000-8FA8D0AAB634}" srcOrd="1" destOrd="0" presId="urn:microsoft.com/office/officeart/2005/8/layout/radial1"/>
    <dgm:cxn modelId="{90933A98-6804-4ECC-B9D6-FD6F99950C21}" type="presOf" srcId="{5B7159A1-5198-40A4-AF90-17341B07FDF2}" destId="{83FFEC2C-C02C-4CBE-8762-D3D46ADAE473}" srcOrd="1" destOrd="0" presId="urn:microsoft.com/office/officeart/2005/8/layout/radial1"/>
    <dgm:cxn modelId="{EA3E749E-22E4-46AB-AF90-909CBCB10557}" srcId="{46F2DC0B-4C41-4ED2-826A-0FB795EE8A88}" destId="{B1B46E95-1E3E-4F39-BCED-6F6DB2AF7266}" srcOrd="0" destOrd="0" parTransId="{083CB5AB-EA9F-448A-BC19-DD82A1BDFA99}" sibTransId="{880BB1C6-C339-45EA-A94D-B392756AA54D}"/>
    <dgm:cxn modelId="{1C3D89F4-1245-4BB6-B107-16296FAB5465}" type="presOf" srcId="{77263E9C-C117-46B0-A235-DBFAEDCD3B6D}" destId="{F5600235-8279-4F5F-9F5D-0339AFCA4C16}" srcOrd="0" destOrd="0" presId="urn:microsoft.com/office/officeart/2005/8/layout/radial1"/>
    <dgm:cxn modelId="{8C8F7B7A-F363-47A4-BC03-EEADC7D6B072}" type="presParOf" srcId="{F5600235-8279-4F5F-9F5D-0339AFCA4C16}" destId="{94C370E4-8CE5-4D56-B849-75B12DE2CFF1}" srcOrd="0" destOrd="0" presId="urn:microsoft.com/office/officeart/2005/8/layout/radial1"/>
    <dgm:cxn modelId="{C151C41B-7A87-429C-9F1C-24017AD8F1CF}" type="presParOf" srcId="{F5600235-8279-4F5F-9F5D-0339AFCA4C16}" destId="{0166608B-E1DA-4757-93A8-52DD79A8ABC4}" srcOrd="1" destOrd="0" presId="urn:microsoft.com/office/officeart/2005/8/layout/radial1"/>
    <dgm:cxn modelId="{F1642E37-D81F-494D-A107-7CC8E492CE69}" type="presParOf" srcId="{0166608B-E1DA-4757-93A8-52DD79A8ABC4}" destId="{BFCF463E-2D40-4443-8000-8FA8D0AAB634}" srcOrd="0" destOrd="0" presId="urn:microsoft.com/office/officeart/2005/8/layout/radial1"/>
    <dgm:cxn modelId="{58780835-E726-420F-9014-EAEE06688D0C}" type="presParOf" srcId="{F5600235-8279-4F5F-9F5D-0339AFCA4C16}" destId="{D3C16A07-A1C9-4E4C-8052-AA74CDFB24BA}" srcOrd="2" destOrd="0" presId="urn:microsoft.com/office/officeart/2005/8/layout/radial1"/>
    <dgm:cxn modelId="{D02AEC26-CAE8-4790-9E50-812E542D3223}" type="presParOf" srcId="{F5600235-8279-4F5F-9F5D-0339AFCA4C16}" destId="{BBE51696-74B1-4187-ACB5-946F0A10CE4E}" srcOrd="3" destOrd="0" presId="urn:microsoft.com/office/officeart/2005/8/layout/radial1"/>
    <dgm:cxn modelId="{59F939E2-028B-4D32-AF8C-32603EA31525}" type="presParOf" srcId="{BBE51696-74B1-4187-ACB5-946F0A10CE4E}" destId="{83FFEC2C-C02C-4CBE-8762-D3D46ADAE473}" srcOrd="0" destOrd="0" presId="urn:microsoft.com/office/officeart/2005/8/layout/radial1"/>
    <dgm:cxn modelId="{EA37FC7D-FE75-4109-8E4C-63F1B508D295}" type="presParOf" srcId="{F5600235-8279-4F5F-9F5D-0339AFCA4C16}" destId="{457D17E5-CE98-4172-B3C8-B66DBCB6D706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370E4-8CE5-4D56-B849-75B12DE2CFF1}">
      <dsp:nvSpPr>
        <dsp:cNvPr id="0" name=""/>
        <dsp:cNvSpPr/>
      </dsp:nvSpPr>
      <dsp:spPr>
        <a:xfrm>
          <a:off x="1718531" y="1627220"/>
          <a:ext cx="1952498" cy="19477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  <a:r>
            <a:rPr lang="en-US" sz="2000" kern="1200" dirty="0"/>
            <a:t> </a:t>
          </a:r>
        </a:p>
      </dsp:txBody>
      <dsp:txXfrm>
        <a:off x="2004468" y="1912468"/>
        <a:ext cx="1380624" cy="1377300"/>
      </dsp:txXfrm>
    </dsp:sp>
    <dsp:sp modelId="{0166608B-E1DA-4757-93A8-52DD79A8ABC4}">
      <dsp:nvSpPr>
        <dsp:cNvPr id="0" name=""/>
        <dsp:cNvSpPr/>
      </dsp:nvSpPr>
      <dsp:spPr>
        <a:xfrm rot="13133394">
          <a:off x="1403048" y="1776681"/>
          <a:ext cx="598967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98967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687557" y="1785789"/>
        <a:ext cx="29948" cy="29948"/>
      </dsp:txXfrm>
    </dsp:sp>
    <dsp:sp modelId="{D3C16A07-A1C9-4E4C-8052-AA74CDFB24BA}">
      <dsp:nvSpPr>
        <dsp:cNvPr id="0" name=""/>
        <dsp:cNvSpPr/>
      </dsp:nvSpPr>
      <dsp:spPr>
        <a:xfrm>
          <a:off x="187120" y="438972"/>
          <a:ext cx="1442128" cy="1442128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Editor node</a:t>
          </a:r>
        </a:p>
      </dsp:txBody>
      <dsp:txXfrm>
        <a:off x="398315" y="650167"/>
        <a:ext cx="1019738" cy="1019738"/>
      </dsp:txXfrm>
    </dsp:sp>
    <dsp:sp modelId="{BBE51696-74B1-4187-ACB5-946F0A10CE4E}">
      <dsp:nvSpPr>
        <dsp:cNvPr id="0" name=""/>
        <dsp:cNvSpPr/>
      </dsp:nvSpPr>
      <dsp:spPr>
        <a:xfrm rot="19177722">
          <a:off x="3374875" y="1774176"/>
          <a:ext cx="52844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28442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25885" y="1785047"/>
        <a:ext cx="26422" cy="26422"/>
      </dsp:txXfrm>
    </dsp:sp>
    <dsp:sp modelId="{457D17E5-CE98-4172-B3C8-B66DBCB6D706}">
      <dsp:nvSpPr>
        <dsp:cNvPr id="0" name=""/>
        <dsp:cNvSpPr/>
      </dsp:nvSpPr>
      <dsp:spPr>
        <a:xfrm>
          <a:off x="3668684" y="438987"/>
          <a:ext cx="1442128" cy="1442128"/>
        </a:xfrm>
        <a:prstGeom prst="ellipse">
          <a:avLst/>
        </a:prstGeom>
        <a:solidFill>
          <a:srgbClr val="007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Runtime</a:t>
          </a:r>
        </a:p>
      </dsp:txBody>
      <dsp:txXfrm>
        <a:off x="3879879" y="650182"/>
        <a:ext cx="1019738" cy="1019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370E4-8CE5-4D56-B849-75B12DE2CFF1}">
      <dsp:nvSpPr>
        <dsp:cNvPr id="0" name=""/>
        <dsp:cNvSpPr/>
      </dsp:nvSpPr>
      <dsp:spPr>
        <a:xfrm>
          <a:off x="1718531" y="1627220"/>
          <a:ext cx="1952498" cy="19477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  <a:r>
            <a:rPr lang="en-US" sz="2000" kern="1200" dirty="0"/>
            <a:t> </a:t>
          </a:r>
        </a:p>
      </dsp:txBody>
      <dsp:txXfrm>
        <a:off x="2004468" y="1912468"/>
        <a:ext cx="1380624" cy="1377300"/>
      </dsp:txXfrm>
    </dsp:sp>
    <dsp:sp modelId="{0166608B-E1DA-4757-93A8-52DD79A8ABC4}">
      <dsp:nvSpPr>
        <dsp:cNvPr id="0" name=""/>
        <dsp:cNvSpPr/>
      </dsp:nvSpPr>
      <dsp:spPr>
        <a:xfrm rot="13133394">
          <a:off x="1403048" y="1776681"/>
          <a:ext cx="598967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98967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687557" y="1785789"/>
        <a:ext cx="29948" cy="29948"/>
      </dsp:txXfrm>
    </dsp:sp>
    <dsp:sp modelId="{D3C16A07-A1C9-4E4C-8052-AA74CDFB24BA}">
      <dsp:nvSpPr>
        <dsp:cNvPr id="0" name=""/>
        <dsp:cNvSpPr/>
      </dsp:nvSpPr>
      <dsp:spPr>
        <a:xfrm>
          <a:off x="187120" y="438972"/>
          <a:ext cx="1442128" cy="1442128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Editor node</a:t>
          </a:r>
        </a:p>
      </dsp:txBody>
      <dsp:txXfrm>
        <a:off x="398315" y="650167"/>
        <a:ext cx="1019738" cy="1019738"/>
      </dsp:txXfrm>
    </dsp:sp>
    <dsp:sp modelId="{BBE51696-74B1-4187-ACB5-946F0A10CE4E}">
      <dsp:nvSpPr>
        <dsp:cNvPr id="0" name=""/>
        <dsp:cNvSpPr/>
      </dsp:nvSpPr>
      <dsp:spPr>
        <a:xfrm rot="19177722">
          <a:off x="3374875" y="1774176"/>
          <a:ext cx="52844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28442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25885" y="1785047"/>
        <a:ext cx="26422" cy="26422"/>
      </dsp:txXfrm>
    </dsp:sp>
    <dsp:sp modelId="{457D17E5-CE98-4172-B3C8-B66DBCB6D706}">
      <dsp:nvSpPr>
        <dsp:cNvPr id="0" name=""/>
        <dsp:cNvSpPr/>
      </dsp:nvSpPr>
      <dsp:spPr>
        <a:xfrm>
          <a:off x="3668684" y="438987"/>
          <a:ext cx="1442128" cy="1442128"/>
        </a:xfrm>
        <a:prstGeom prst="ellipse">
          <a:avLst/>
        </a:prstGeom>
        <a:solidFill>
          <a:srgbClr val="007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Runtime</a:t>
          </a:r>
        </a:p>
      </dsp:txBody>
      <dsp:txXfrm>
        <a:off x="3879879" y="650182"/>
        <a:ext cx="1019738" cy="1019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4E27-2790-4C5E-95E0-B5DE5ED24B15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973-8969-4909-962E-7A773C7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C:\Program Files (x86)\National Instruments\LabVIEW 2018\vi.lib\NI\DCAF\Engines\Standard Engine\Execution Engine\async executor\async input data method.vi</a:t>
            </a:r>
          </a:p>
          <a:p>
            <a:r>
              <a:rPr lang="en-US" dirty="0"/>
              <a:t>C:\Program Files (x86)\National Instruments\LabVIEW 2018\vi.lib\NI\DCAF\Engines\Standard Engine\Execution Engine\async executor\async worker process.vi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5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33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compare between expected and read values to demo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0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9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navigating Tools Network packages and GitHub Repos</a:t>
            </a:r>
          </a:p>
          <a:p>
            <a:endParaRPr lang="en-US" dirty="0"/>
          </a:p>
          <a:p>
            <a:r>
              <a:rPr lang="en-US" dirty="0"/>
              <a:t>The largest</a:t>
            </a:r>
            <a:r>
              <a:rPr lang="en-US" baseline="0" dirty="0"/>
              <a:t> open source LabVIEW development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DCAF was designed for systems in which the main data transfer is tags.</a:t>
            </a:r>
          </a:p>
          <a:p>
            <a:r>
              <a:rPr lang="en-US" dirty="0"/>
              <a:t>LabVIEW offers many options to manage tags. </a:t>
            </a:r>
          </a:p>
          <a:p>
            <a:endParaRPr lang="en-US" dirty="0"/>
          </a:p>
          <a:p>
            <a:r>
              <a:rPr lang="en-US" dirty="0"/>
              <a:t>But for design we had 3 main guidelines and they could not be achieved with the current options.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What's the need?</a:t>
            </a:r>
          </a:p>
          <a:p>
            <a:r>
              <a:rPr lang="en-US" dirty="0"/>
              <a:t>Limited Solutions: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CVT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issue with clustersauruses: data copies of the cluster and accidentally stomping on data, especially if sending the whole cluster into every user of the cluster</a:t>
            </a:r>
          </a:p>
          <a:p>
            <a:r>
              <a:rPr lang="en-US" dirty="0"/>
              <a:t>Solution: break up the cluster such that each user of the cluster gets the minimum data set it needs and prevent useless data copies when getting/setting the values from the main cluster</a:t>
            </a:r>
          </a:p>
          <a:p>
            <a:endParaRPr lang="en-US" dirty="0"/>
          </a:p>
          <a:p>
            <a:r>
              <a:rPr lang="en-US" dirty="0"/>
              <a:t>Each DCAF module gets a “mini” tag bus containing only the data used by that module.  Scripting templates take care of all data access operations on the mini-tag bus in the module for most common use cases.</a:t>
            </a:r>
          </a:p>
          <a:p>
            <a:endParaRPr lang="en-US" dirty="0"/>
          </a:p>
          <a:p>
            <a:r>
              <a:rPr lang="en-US" dirty="0"/>
              <a:t>Use of in-place operations, plus never branching the main tag bus wire, prevent copies of the main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State machine with a safe state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Sequentially executes Input, Process, and Output methods of each plugin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Passes latest value data between plugins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Configurable execution timing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Built-in error reporting and recovery</a:t>
            </a:r>
          </a:p>
          <a:p>
            <a:pPr marL="337185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Prevent Race conditions, memory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</a:rPr>
              <a:t> allocations, thread starvation, etc.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51435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FA569-94E5-4539-9DDA-647D2D9DEE0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source code for the engine isn’t as scary as you might think. It follows a pretty straightforward sequence of steps:</a:t>
            </a:r>
          </a:p>
          <a:p>
            <a:endParaRPr lang="en-US" dirty="0"/>
          </a:p>
          <a:p>
            <a:r>
              <a:rPr lang="en-US" dirty="0"/>
              <a:t>Check</a:t>
            </a:r>
            <a:r>
              <a:rPr lang="en-US" baseline="0" dirty="0"/>
              <a:t> for a message to stop.</a:t>
            </a:r>
          </a:p>
          <a:p>
            <a:r>
              <a:rPr lang="en-US" baseline="0" dirty="0"/>
              <a:t>Wait for next clock source to fire.</a:t>
            </a:r>
          </a:p>
          <a:p>
            <a:r>
              <a:rPr lang="en-US" baseline="0" dirty="0"/>
              <a:t>Sequentially read all inputs and store data on the bus.</a:t>
            </a:r>
          </a:p>
          <a:p>
            <a:r>
              <a:rPr lang="en-US" baseline="0" dirty="0"/>
              <a:t>Process data and store on bus, then process again and store on the bus, then process again. Etc.</a:t>
            </a:r>
          </a:p>
          <a:p>
            <a:r>
              <a:rPr lang="en-US" baseline="0" dirty="0"/>
              <a:t>Send data to all output locations sequentially.</a:t>
            </a:r>
          </a:p>
          <a:p>
            <a:r>
              <a:rPr lang="en-US" baseline="0" dirty="0"/>
              <a:t>Choose which plugins execute on the next iteration.</a:t>
            </a:r>
          </a:p>
          <a:p>
            <a:r>
              <a:rPr lang="en-US" baseline="0" dirty="0"/>
              <a:t>Check for errors and handle them.</a:t>
            </a:r>
          </a:p>
          <a:p>
            <a:endParaRPr lang="en-US" baseline="0" dirty="0"/>
          </a:p>
          <a:p>
            <a:r>
              <a:rPr lang="en-US" baseline="0" dirty="0"/>
              <a:t>Sequential execution provides predictable behavior.</a:t>
            </a:r>
          </a:p>
          <a:p>
            <a:r>
              <a:rPr lang="en-US" baseline="0" dirty="0"/>
              <a:t>C:\Program Files (x86)\National Instruments\LabVIEW 2017\vi.lib\NI\DCAF\Engines\Standard Engine\Execution Engine\main engine\primary control loop.vi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data transfer, the only thing we are transferring is the DVR. We are using the FIFOs as a arbitration mechanism to protect the DVR. This is required because DVR, will always block and there are no timeouts.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C:\Program Files (x86)\National Instruments\LabVIEW 2018\vi.lib\NI\DCAF\Engines\Standard Engine\Execution Engine\async executor\start async worker.vi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9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2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7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670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88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3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0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0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08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184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F116-C4F1-40C7-B0A7-E9F919C6FA99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EE53-453A-4892-9A82-5BC724B3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579085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38158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114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7357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415B-8007-489A-BDE4-6C1DCF92BB48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8D95-C578-4D62-9221-97899BC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718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9887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9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93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4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4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3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  <p:sldLayoutId id="2147483920" r:id="rId22"/>
    <p:sldLayoutId id="2147483921" r:id="rId2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notesSlide" Target="../notesSlides/notesSlide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9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A002-E536-4215-9933-666E9951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 - Duplication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385F4-5534-4FA3-BE22-E875438F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4" y="1690688"/>
            <a:ext cx="11966051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BE7A-3AC8-48B2-B605-568CD5B1A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55635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5"/>
          <p:cNvSpPr/>
          <p:nvPr/>
        </p:nvSpPr>
        <p:spPr>
          <a:xfrm>
            <a:off x="7295496" y="3763921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7227759" y="3688216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5160499" y="3787825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5092768" y="3696190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0" name="Rounded Rectangle 3"/>
          <p:cNvSpPr/>
          <p:nvPr/>
        </p:nvSpPr>
        <p:spPr>
          <a:xfrm>
            <a:off x="3229424" y="3787834"/>
            <a:ext cx="1662545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9" name="Rounded Rectangle 3"/>
          <p:cNvSpPr/>
          <p:nvPr/>
        </p:nvSpPr>
        <p:spPr>
          <a:xfrm>
            <a:off x="3153715" y="3704158"/>
            <a:ext cx="1662545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23166" y="3612514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32995" y="361251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67992" y="361251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64443" y="2138148"/>
            <a:ext cx="6165907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Up Arrow 11"/>
          <p:cNvSpPr/>
          <p:nvPr/>
        </p:nvSpPr>
        <p:spPr>
          <a:xfrm>
            <a:off x="3650445" y="293162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0800000">
            <a:off x="7929501" y="292439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283384" y="293162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170728" y="2909935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4964893" y="4917408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6" name="Cloud 15"/>
          <p:cNvSpPr/>
          <p:nvPr/>
        </p:nvSpPr>
        <p:spPr>
          <a:xfrm>
            <a:off x="3089553" y="491740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7" name="Cloud 16"/>
          <p:cNvSpPr/>
          <p:nvPr/>
        </p:nvSpPr>
        <p:spPr>
          <a:xfrm>
            <a:off x="7368609" y="491740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1" name="Up Arrow 20"/>
          <p:cNvSpPr/>
          <p:nvPr/>
        </p:nvSpPr>
        <p:spPr>
          <a:xfrm>
            <a:off x="3647981" y="439152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0800000">
            <a:off x="7927037" y="438430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0800000">
            <a:off x="5294366" y="439152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181710" y="4369837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435913" y="3669285"/>
            <a:ext cx="1593727" cy="795691"/>
          </a:xfrm>
          <a:prstGeom prst="roundRect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9934530" y="3709136"/>
            <a:ext cx="1593727" cy="795691"/>
          </a:xfrm>
          <a:prstGeom prst="roundRect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06320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Engine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7677DB-88D2-4B9B-8CF2-9CD2EB59A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398" y="1044782"/>
            <a:ext cx="4251087" cy="3976902"/>
          </a:xfrm>
        </p:spPr>
        <p:txBody>
          <a:bodyPr/>
          <a:lstStyle/>
          <a:p>
            <a:r>
              <a:rPr lang="en-US" dirty="0"/>
              <a:t>Blue: Provided out of the box</a:t>
            </a:r>
          </a:p>
          <a:p>
            <a:r>
              <a:rPr lang="en-US" dirty="0"/>
              <a:t>Yellow: Modules to customize behavior</a:t>
            </a:r>
          </a:p>
          <a:p>
            <a:r>
              <a:rPr lang="en-US" dirty="0"/>
              <a:t>Green: Parallel to the framework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0667C-C96F-4E93-A13E-74087E8A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926279"/>
            <a:ext cx="7229883" cy="5388997"/>
          </a:xfrm>
          <a:prstGeom prst="rect">
            <a:avLst/>
          </a:prstGeom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89B302B-2096-48CB-916D-FD643BD226B8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013A6C66-BE1E-493C-8C0E-46B47445B304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DF4F35F-93AD-4EAD-B8D3-1C5C22563405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4F01565F-6DC5-4E6B-BBD3-8FCA2000C599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6C1BD175-4E52-499A-82FE-4846127CF9D2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7490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 Execution Model</a:t>
            </a:r>
          </a:p>
        </p:txBody>
      </p:sp>
      <p:sp>
        <p:nvSpPr>
          <p:cNvPr id="7" name="Rounded Rectangle 6"/>
          <p:cNvSpPr/>
          <p:nvPr>
            <p:custDataLst>
              <p:tags r:id="rId2"/>
            </p:custDataLst>
          </p:nvPr>
        </p:nvSpPr>
        <p:spPr>
          <a:xfrm>
            <a:off x="479973" y="1356477"/>
            <a:ext cx="11248071" cy="44081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DCAF Execution Engine</a:t>
            </a: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61996" y="1881260"/>
            <a:ext cx="11064712" cy="377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>
            <p:custDataLst>
              <p:tags r:id="rId4"/>
            </p:custDataLst>
          </p:nvPr>
        </p:nvSpPr>
        <p:spPr>
          <a:xfrm>
            <a:off x="3823994" y="2196130"/>
            <a:ext cx="7701381" cy="325365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>
            <p:custDataLst>
              <p:tags r:id="rId5"/>
            </p:custDataLst>
          </p:nvPr>
        </p:nvSpPr>
        <p:spPr>
          <a:xfrm>
            <a:off x="4723347" y="3140740"/>
            <a:ext cx="1418676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Inputs</a:t>
            </a:r>
          </a:p>
        </p:txBody>
      </p:sp>
      <p:sp>
        <p:nvSpPr>
          <p:cNvPr id="12" name="Rounded Rectangle 11"/>
          <p:cNvSpPr/>
          <p:nvPr>
            <p:custDataLst>
              <p:tags r:id="rId6"/>
            </p:custDataLst>
          </p:nvPr>
        </p:nvSpPr>
        <p:spPr>
          <a:xfrm>
            <a:off x="4824681" y="3665523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Plugin1</a:t>
            </a:r>
          </a:p>
        </p:txBody>
      </p:sp>
      <p:sp>
        <p:nvSpPr>
          <p:cNvPr id="13" name="Rounded Rectangle 12"/>
          <p:cNvSpPr/>
          <p:nvPr>
            <p:custDataLst>
              <p:tags r:id="rId7"/>
            </p:custDataLst>
          </p:nvPr>
        </p:nvSpPr>
        <p:spPr>
          <a:xfrm>
            <a:off x="4824681" y="4400221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Plugin2</a:t>
            </a:r>
          </a:p>
        </p:txBody>
      </p:sp>
      <p:sp>
        <p:nvSpPr>
          <p:cNvPr id="15" name="Rounded Rectangle 14"/>
          <p:cNvSpPr/>
          <p:nvPr>
            <p:custDataLst>
              <p:tags r:id="rId8"/>
            </p:custDataLst>
          </p:nvPr>
        </p:nvSpPr>
        <p:spPr>
          <a:xfrm>
            <a:off x="6237021" y="3140740"/>
            <a:ext cx="1925345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Process</a:t>
            </a:r>
          </a:p>
        </p:txBody>
      </p:sp>
      <p:sp>
        <p:nvSpPr>
          <p:cNvPr id="16" name="Rounded Rectangle 15"/>
          <p:cNvSpPr/>
          <p:nvPr>
            <p:custDataLst>
              <p:tags r:id="rId9"/>
            </p:custDataLst>
          </p:nvPr>
        </p:nvSpPr>
        <p:spPr>
          <a:xfrm>
            <a:off x="6338353" y="3665523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Plugin3</a:t>
            </a:r>
          </a:p>
        </p:txBody>
      </p:sp>
      <p:sp>
        <p:nvSpPr>
          <p:cNvPr id="17" name="Rounded Rectangle 16"/>
          <p:cNvSpPr/>
          <p:nvPr>
            <p:custDataLst>
              <p:tags r:id="rId10"/>
            </p:custDataLst>
          </p:nvPr>
        </p:nvSpPr>
        <p:spPr>
          <a:xfrm>
            <a:off x="6845024" y="4400221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Plugin4</a:t>
            </a:r>
          </a:p>
        </p:txBody>
      </p:sp>
      <p:sp>
        <p:nvSpPr>
          <p:cNvPr id="19" name="Rounded Rectangle 18"/>
          <p:cNvSpPr/>
          <p:nvPr>
            <p:custDataLst>
              <p:tags r:id="rId11"/>
            </p:custDataLst>
          </p:nvPr>
        </p:nvSpPr>
        <p:spPr>
          <a:xfrm>
            <a:off x="8277942" y="3140740"/>
            <a:ext cx="1520009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Outputs</a:t>
            </a:r>
          </a:p>
        </p:txBody>
      </p:sp>
      <p:sp>
        <p:nvSpPr>
          <p:cNvPr id="20" name="Rounded Rectangle 19"/>
          <p:cNvSpPr/>
          <p:nvPr>
            <p:custDataLst>
              <p:tags r:id="rId12"/>
            </p:custDataLst>
          </p:nvPr>
        </p:nvSpPr>
        <p:spPr>
          <a:xfrm>
            <a:off x="8379276" y="3665523"/>
            <a:ext cx="1317341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Plugin1</a:t>
            </a:r>
          </a:p>
        </p:txBody>
      </p:sp>
      <p:sp>
        <p:nvSpPr>
          <p:cNvPr id="21" name="Rounded Rectangle 20"/>
          <p:cNvSpPr/>
          <p:nvPr>
            <p:custDataLst>
              <p:tags r:id="rId13"/>
            </p:custDataLst>
          </p:nvPr>
        </p:nvSpPr>
        <p:spPr>
          <a:xfrm>
            <a:off x="8379276" y="4400221"/>
            <a:ext cx="1317341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Plugin5</a:t>
            </a:r>
          </a:p>
        </p:txBody>
      </p:sp>
      <p:sp>
        <p:nvSpPr>
          <p:cNvPr id="23" name="Rounded Rectangle 22"/>
          <p:cNvSpPr/>
          <p:nvPr>
            <p:custDataLst>
              <p:tags r:id="rId14"/>
            </p:custDataLst>
          </p:nvPr>
        </p:nvSpPr>
        <p:spPr>
          <a:xfrm>
            <a:off x="9904032" y="3140740"/>
            <a:ext cx="1520009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Upkeep</a:t>
            </a:r>
          </a:p>
        </p:txBody>
      </p:sp>
      <p:sp>
        <p:nvSpPr>
          <p:cNvPr id="26" name="Rounded Rectangle 25"/>
          <p:cNvSpPr/>
          <p:nvPr>
            <p:custDataLst>
              <p:tags r:id="rId15"/>
            </p:custDataLst>
          </p:nvPr>
        </p:nvSpPr>
        <p:spPr>
          <a:xfrm>
            <a:off x="10005366" y="3665523"/>
            <a:ext cx="1317341" cy="6297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prstClr val="white"/>
                </a:solidFill>
              </a:rPr>
              <a:t>Fault Recovery</a:t>
            </a:r>
          </a:p>
        </p:txBody>
      </p:sp>
      <p:sp>
        <p:nvSpPr>
          <p:cNvPr id="27" name="TextBox 26"/>
          <p:cNvSpPr txBox="1"/>
          <p:nvPr>
            <p:custDataLst>
              <p:tags r:id="rId16"/>
            </p:custDataLst>
          </p:nvPr>
        </p:nvSpPr>
        <p:spPr>
          <a:xfrm>
            <a:off x="6945969" y="2196129"/>
            <a:ext cx="13019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prstClr val="black"/>
                </a:solidFill>
              </a:rPr>
              <a:t>Run State</a:t>
            </a:r>
          </a:p>
        </p:txBody>
      </p:sp>
      <p:sp>
        <p:nvSpPr>
          <p:cNvPr id="49" name="Rounded Rectangle 48"/>
          <p:cNvSpPr/>
          <p:nvPr>
            <p:custDataLst>
              <p:tags r:id="rId17"/>
            </p:custDataLst>
          </p:nvPr>
        </p:nvSpPr>
        <p:spPr>
          <a:xfrm>
            <a:off x="10005366" y="4400221"/>
            <a:ext cx="1317341" cy="6297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prstClr val="white"/>
                </a:solidFill>
              </a:rPr>
              <a:t>House-Keeping</a:t>
            </a:r>
          </a:p>
        </p:txBody>
      </p:sp>
      <p:sp>
        <p:nvSpPr>
          <p:cNvPr id="101" name="Isosceles Triangle 100"/>
          <p:cNvSpPr/>
          <p:nvPr>
            <p:custDataLst>
              <p:tags r:id="rId18"/>
            </p:custDataLst>
          </p:nvPr>
        </p:nvSpPr>
        <p:spPr>
          <a:xfrm rot="5400000">
            <a:off x="5935733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" name="Isosceles Triangle 101"/>
          <p:cNvSpPr/>
          <p:nvPr>
            <p:custDataLst>
              <p:tags r:id="rId19"/>
            </p:custDataLst>
          </p:nvPr>
        </p:nvSpPr>
        <p:spPr>
          <a:xfrm rot="5400000">
            <a:off x="5935733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5" name="Isosceles Triangle 104"/>
          <p:cNvSpPr/>
          <p:nvPr>
            <p:custDataLst>
              <p:tags r:id="rId20"/>
            </p:custDataLst>
          </p:nvPr>
        </p:nvSpPr>
        <p:spPr>
          <a:xfrm rot="5400000">
            <a:off x="6841402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6" name="Isosceles Triangle 105"/>
          <p:cNvSpPr/>
          <p:nvPr>
            <p:custDataLst>
              <p:tags r:id="rId21"/>
            </p:custDataLst>
          </p:nvPr>
        </p:nvSpPr>
        <p:spPr>
          <a:xfrm rot="5400000">
            <a:off x="7956076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>
            <p:custDataLst>
              <p:tags r:id="rId22"/>
            </p:custDataLst>
          </p:nvPr>
        </p:nvSpPr>
        <p:spPr>
          <a:xfrm>
            <a:off x="682640" y="2615957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Shutdown</a:t>
            </a:r>
          </a:p>
        </p:txBody>
      </p:sp>
      <p:sp>
        <p:nvSpPr>
          <p:cNvPr id="112" name="Rounded Rectangle 111"/>
          <p:cNvSpPr/>
          <p:nvPr>
            <p:custDataLst>
              <p:tags r:id="rId23"/>
            </p:custDataLst>
          </p:nvPr>
        </p:nvSpPr>
        <p:spPr>
          <a:xfrm>
            <a:off x="2202650" y="2615957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Idle</a:t>
            </a:r>
          </a:p>
        </p:txBody>
      </p:sp>
      <p:sp>
        <p:nvSpPr>
          <p:cNvPr id="113" name="Rounded Rectangle 112"/>
          <p:cNvSpPr/>
          <p:nvPr>
            <p:custDataLst>
              <p:tags r:id="rId24"/>
            </p:custDataLst>
          </p:nvPr>
        </p:nvSpPr>
        <p:spPr>
          <a:xfrm>
            <a:off x="2202650" y="3665524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Configuring</a:t>
            </a:r>
          </a:p>
        </p:txBody>
      </p:sp>
      <p:sp>
        <p:nvSpPr>
          <p:cNvPr id="114" name="Rounded Rectangle 113"/>
          <p:cNvSpPr/>
          <p:nvPr>
            <p:custDataLst>
              <p:tags r:id="rId25"/>
            </p:custDataLst>
          </p:nvPr>
        </p:nvSpPr>
        <p:spPr>
          <a:xfrm>
            <a:off x="2202650" y="4715090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Safe State</a:t>
            </a:r>
          </a:p>
        </p:txBody>
      </p:sp>
      <p:sp>
        <p:nvSpPr>
          <p:cNvPr id="116" name="Oval 115"/>
          <p:cNvSpPr/>
          <p:nvPr>
            <p:custDataLst>
              <p:tags r:id="rId26"/>
            </p:custDataLst>
          </p:nvPr>
        </p:nvSpPr>
        <p:spPr>
          <a:xfrm>
            <a:off x="2709321" y="1986217"/>
            <a:ext cx="304001" cy="31487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>
            <p:custDataLst>
              <p:tags r:id="rId27"/>
            </p:custDataLst>
          </p:nvPr>
        </p:nvSpPr>
        <p:spPr>
          <a:xfrm>
            <a:off x="1189310" y="3665523"/>
            <a:ext cx="304001" cy="31487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20" name="Straight Arrow Connector 119"/>
          <p:cNvCxnSpPr>
            <a:stCxn id="116" idx="4"/>
            <a:endCxn id="112" idx="0"/>
          </p:cNvCxnSpPr>
          <p:nvPr>
            <p:custDataLst>
              <p:tags r:id="rId28"/>
            </p:custDataLst>
          </p:nvPr>
        </p:nvCxnSpPr>
        <p:spPr>
          <a:xfrm>
            <a:off x="2861320" y="2301086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2"/>
            <a:endCxn id="113" idx="0"/>
          </p:cNvCxnSpPr>
          <p:nvPr>
            <p:custDataLst>
              <p:tags r:id="rId29"/>
            </p:custDataLst>
          </p:nvPr>
        </p:nvCxnSpPr>
        <p:spPr>
          <a:xfrm>
            <a:off x="2861320" y="3350654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3" idx="2"/>
            <a:endCxn id="114" idx="0"/>
          </p:cNvCxnSpPr>
          <p:nvPr>
            <p:custDataLst>
              <p:tags r:id="rId30"/>
            </p:custDataLst>
          </p:nvPr>
        </p:nvCxnSpPr>
        <p:spPr>
          <a:xfrm>
            <a:off x="2861320" y="4400221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2" idx="1"/>
            <a:endCxn id="111" idx="3"/>
          </p:cNvCxnSpPr>
          <p:nvPr>
            <p:custDataLst>
              <p:tags r:id="rId31"/>
            </p:custDataLst>
          </p:nvPr>
        </p:nvCxnSpPr>
        <p:spPr>
          <a:xfrm flipH="1">
            <a:off x="1999982" y="2983304"/>
            <a:ext cx="20266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1" idx="2"/>
            <a:endCxn id="118" idx="0"/>
          </p:cNvCxnSpPr>
          <p:nvPr>
            <p:custDataLst>
              <p:tags r:id="rId32"/>
            </p:custDataLst>
          </p:nvPr>
        </p:nvCxnSpPr>
        <p:spPr>
          <a:xfrm>
            <a:off x="1341311" y="3350654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5" idx="1"/>
            <a:endCxn id="114" idx="3"/>
          </p:cNvCxnSpPr>
          <p:nvPr>
            <p:custDataLst>
              <p:tags r:id="rId33"/>
            </p:custDataLst>
          </p:nvPr>
        </p:nvCxnSpPr>
        <p:spPr>
          <a:xfrm flipH="1">
            <a:off x="3519992" y="3822957"/>
            <a:ext cx="304001" cy="12594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2" idx="0"/>
          </p:cNvCxnSpPr>
          <p:nvPr/>
        </p:nvCxnSpPr>
        <p:spPr>
          <a:xfrm>
            <a:off x="6142023" y="2720914"/>
            <a:ext cx="0" cy="1994177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38353" y="2876249"/>
            <a:ext cx="0" cy="188922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162365" y="2825870"/>
            <a:ext cx="0" cy="188922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379276" y="2914033"/>
            <a:ext cx="0" cy="1872427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5" idx="3"/>
          </p:cNvCxnSpPr>
          <p:nvPr/>
        </p:nvCxnSpPr>
        <p:spPr>
          <a:xfrm flipH="1">
            <a:off x="6338354" y="4715089"/>
            <a:ext cx="506669" cy="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04" idx="3"/>
          </p:cNvCxnSpPr>
          <p:nvPr/>
        </p:nvCxnSpPr>
        <p:spPr>
          <a:xfrm flipH="1">
            <a:off x="7453029" y="3980393"/>
            <a:ext cx="709337" cy="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>
            <p:custDataLst>
              <p:tags r:id="rId34"/>
            </p:custDataLst>
          </p:nvPr>
        </p:nvSpPr>
        <p:spPr>
          <a:xfrm rot="5400000">
            <a:off x="7449406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3" name="Isosceles Triangle 102"/>
          <p:cNvSpPr/>
          <p:nvPr>
            <p:custDataLst>
              <p:tags r:id="rId35"/>
            </p:custDataLst>
          </p:nvPr>
        </p:nvSpPr>
        <p:spPr>
          <a:xfrm rot="5400000">
            <a:off x="6334732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7" name="Isosceles Triangle 106"/>
          <p:cNvSpPr/>
          <p:nvPr>
            <p:custDataLst>
              <p:tags r:id="rId36"/>
            </p:custDataLst>
          </p:nvPr>
        </p:nvSpPr>
        <p:spPr>
          <a:xfrm rot="5400000">
            <a:off x="8375654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8" name="Isosceles Triangle 107"/>
          <p:cNvSpPr/>
          <p:nvPr>
            <p:custDataLst>
              <p:tags r:id="rId37"/>
            </p:custDataLst>
          </p:nvPr>
        </p:nvSpPr>
        <p:spPr>
          <a:xfrm rot="5400000">
            <a:off x="8375654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>
            <p:custDataLst>
              <p:tags r:id="rId38"/>
            </p:custDataLst>
          </p:nvPr>
        </p:nvSpPr>
        <p:spPr>
          <a:xfrm>
            <a:off x="5830098" y="2615956"/>
            <a:ext cx="2938685" cy="419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Tag Bus</a:t>
            </a:r>
          </a:p>
        </p:txBody>
      </p:sp>
      <p:sp>
        <p:nvSpPr>
          <p:cNvPr id="85" name="Rectangle 84"/>
          <p:cNvSpPr/>
          <p:nvPr>
            <p:custDataLst>
              <p:tags r:id="rId39"/>
            </p:custDataLst>
          </p:nvPr>
        </p:nvSpPr>
        <p:spPr>
          <a:xfrm>
            <a:off x="8101569" y="2825870"/>
            <a:ext cx="60799" cy="1889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954940" y="3820858"/>
            <a:ext cx="645069" cy="645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3175" y="3403367"/>
            <a:ext cx="536494" cy="4205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133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3167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Engine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02" y="1540933"/>
            <a:ext cx="11365865" cy="3978945"/>
          </a:xfrm>
          <a:prstGeom prst="rect">
            <a:avLst/>
          </a:prstGeom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57D7AA5-E49B-46D1-8DD5-E3E6F169841A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2A623F3B-EA81-418F-BFF0-BD9680668C9F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39811C62-6A83-4B20-87A1-20DF11618D26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6FB4A1EB-0857-4541-B5A9-B24F79FE677F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90E5409-82F6-42FB-B4D4-58548441C6CD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22207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2" y="864955"/>
            <a:ext cx="10684565" cy="4505865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6AE1186D-95FB-4F52-B22B-B1C72F7AB338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B76BB150-1AA0-452A-AC57-9785EEF6D11F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3FE1B7BC-D3D8-4B51-96BA-61284C3025EA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AFCD41D-EE05-4C88-B0E1-AA7D4CEEABCA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FD7C96D9-0AE5-47D1-8E24-BDD92337B6C9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053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4EA-06A6-47F5-8D8B-33044B0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6A39-D1B2-499E-B5EB-ADEA7B9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067748"/>
            <a:ext cx="10789382" cy="1783364"/>
          </a:xfrm>
        </p:spPr>
        <p:txBody>
          <a:bodyPr/>
          <a:lstStyle/>
          <a:p>
            <a:r>
              <a:rPr lang="en-US" dirty="0"/>
              <a:t>Can execute have multiple engines at the same time</a:t>
            </a:r>
          </a:p>
          <a:p>
            <a:r>
              <a:rPr lang="en-US" dirty="0"/>
              <a:t>Each Engine is a different thread</a:t>
            </a:r>
          </a:p>
          <a:p>
            <a:r>
              <a:rPr lang="en-US" dirty="0"/>
              <a:t>Engine controls modules execution and data transfer</a:t>
            </a:r>
          </a:p>
          <a:p>
            <a:r>
              <a:rPr lang="en-US" dirty="0"/>
              <a:t>Provides API to control and get access to the engines</a:t>
            </a:r>
          </a:p>
          <a:p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37F51C1-7A11-48E9-8658-4D80E9CD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67" y="3161105"/>
            <a:ext cx="4114800" cy="2724150"/>
          </a:xfrm>
          <a:prstGeom prst="rect">
            <a:avLst/>
          </a:prstGeom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425B300F-6205-4594-90CD-A906CBD12859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FD6FA389-ED96-4902-A89A-CB1E8D7424E4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6AD78FDA-4830-4291-BD55-D4B23E4A77F7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FED8886D-66B8-4C2E-9B7C-763B58E21981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D89DF0D6-6B8F-48C7-91FB-790608CE6A01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08797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4EA-06A6-47F5-8D8B-33044B0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6A39-D1B2-499E-B5EB-ADEA7B9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067748"/>
            <a:ext cx="10789382" cy="1783364"/>
          </a:xfrm>
        </p:spPr>
        <p:txBody>
          <a:bodyPr/>
          <a:lstStyle/>
          <a:p>
            <a:r>
              <a:rPr lang="en-US" dirty="0"/>
              <a:t>Can execute multiple engines at the same time</a:t>
            </a:r>
          </a:p>
          <a:p>
            <a:r>
              <a:rPr lang="en-US" dirty="0"/>
              <a:t>Each Engine is a different thread</a:t>
            </a:r>
          </a:p>
          <a:p>
            <a:r>
              <a:rPr lang="en-US" dirty="0"/>
              <a:t>Engine controls modules execution and data transfer</a:t>
            </a:r>
          </a:p>
          <a:p>
            <a:r>
              <a:rPr lang="en-US" dirty="0"/>
              <a:t>Provides API to control and get access to the engines</a:t>
            </a:r>
          </a:p>
          <a:p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BF823A-59D3-48A0-BA8B-3A2327C8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2" y="3350907"/>
            <a:ext cx="11978674" cy="260689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37F51C1-7A11-48E9-8658-4D80E9CD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53" y="311959"/>
            <a:ext cx="4114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9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3FCD-8C80-4BE3-9DDF-B5EB214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Engine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70ADEF-63E4-42BE-85CD-64E23159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6" y="1852246"/>
            <a:ext cx="10039187" cy="2572318"/>
          </a:xfrm>
          <a:prstGeom prst="rect">
            <a:avLst/>
          </a:prstGeom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136091F1-1DA6-4EA6-B572-9D1DB362106B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2E34F02-DE28-4623-93CC-2A5411F1C865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64E904B2-7C1E-44B8-AF4E-7EA48606319F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D43D0FE-BCAE-4BAA-94FF-42547B7F3F64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80ABC155-D649-4C78-83B0-CEA0373CE462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59463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Tag Bus</a:t>
            </a:r>
          </a:p>
          <a:p>
            <a:r>
              <a:rPr lang="en-US" sz="2000" dirty="0"/>
              <a:t>Engine Architecture</a:t>
            </a:r>
          </a:p>
          <a:p>
            <a:r>
              <a:rPr lang="en-US" sz="2000" dirty="0"/>
              <a:t>Module Architectures</a:t>
            </a:r>
          </a:p>
          <a:p>
            <a:r>
              <a:rPr lang="en-US" sz="2000" dirty="0"/>
              <a:t>The Configuration Editor Framework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F4D-E039-4D41-AD2F-DEAA12B9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C24D00-9DDC-4E06-BF0B-F9955E29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83" y="1026039"/>
            <a:ext cx="10418929" cy="4365678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CE407B8C-9F8A-404A-9C08-A778704B05DE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94557B07-F445-4503-A5B8-36B25D5B39F2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F809B9F2-CD36-4C14-92B8-34F7CA77802C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2CABB7B-1CC9-4FCD-9B42-F206F08BAF0C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6A2BF64-4220-4C94-89D1-BFF62AA15E6D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80922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A20007A-2ED5-4171-9F2D-046D219E5DF6}"/>
              </a:ext>
            </a:extLst>
          </p:cNvPr>
          <p:cNvSpPr/>
          <p:nvPr/>
        </p:nvSpPr>
        <p:spPr>
          <a:xfrm>
            <a:off x="910167" y="3308941"/>
            <a:ext cx="9853628" cy="170280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B4AC64A-7F1E-4BDA-9369-F2BB8061F427}"/>
              </a:ext>
            </a:extLst>
          </p:cNvPr>
          <p:cNvSpPr/>
          <p:nvPr/>
        </p:nvSpPr>
        <p:spPr>
          <a:xfrm>
            <a:off x="910167" y="1272526"/>
            <a:ext cx="9853628" cy="1702803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70674-494F-4B65-AB8C-080D39AF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Asynchronous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546658-809B-4314-BA5E-C6A9B2D45796}"/>
              </a:ext>
            </a:extLst>
          </p:cNvPr>
          <p:cNvSpPr/>
          <p:nvPr/>
        </p:nvSpPr>
        <p:spPr>
          <a:xfrm>
            <a:off x="1163843" y="1796564"/>
            <a:ext cx="3388464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 0 ms on Input Buffer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EBC76-33C6-43A7-86B7-266E138F2D40}"/>
              </a:ext>
            </a:extLst>
          </p:cNvPr>
          <p:cNvSpPr/>
          <p:nvPr/>
        </p:nvSpPr>
        <p:spPr>
          <a:xfrm>
            <a:off x="5107030" y="1796563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Transfer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B869E2-94B0-4CD9-B7F6-ED25B8F3A5D4}"/>
              </a:ext>
            </a:extLst>
          </p:cNvPr>
          <p:cNvSpPr/>
          <p:nvPr/>
        </p:nvSpPr>
        <p:spPr>
          <a:xfrm>
            <a:off x="8178477" y="1796562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DVR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Command FIFO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Polling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FC4115-A66D-4044-9B0D-A5A365788B40}"/>
              </a:ext>
            </a:extLst>
          </p:cNvPr>
          <p:cNvSpPr/>
          <p:nvPr/>
        </p:nvSpPr>
        <p:spPr>
          <a:xfrm>
            <a:off x="1163843" y="3917810"/>
            <a:ext cx="3388464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 -1 on Command FIFO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A067EF-268A-4997-84DC-CEA5CA7676C3}"/>
              </a:ext>
            </a:extLst>
          </p:cNvPr>
          <p:cNvSpPr/>
          <p:nvPr/>
        </p:nvSpPr>
        <p:spPr>
          <a:xfrm>
            <a:off x="5107030" y="3917809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Module Input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9DC3EB-1542-4C44-AA6A-C985C948CBFA}"/>
              </a:ext>
            </a:extLst>
          </p:cNvPr>
          <p:cNvSpPr/>
          <p:nvPr/>
        </p:nvSpPr>
        <p:spPr>
          <a:xfrm>
            <a:off x="8178477" y="3917808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DVR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Input Buffer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AAE91-D932-4DA3-9D41-30E083DDE967}"/>
              </a:ext>
            </a:extLst>
          </p:cNvPr>
          <p:cNvSpPr txBox="1"/>
          <p:nvPr/>
        </p:nvSpPr>
        <p:spPr>
          <a:xfrm>
            <a:off x="1472877" y="1305492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7B4B6-F42E-48C0-8C36-1315A4F0CCDC}"/>
              </a:ext>
            </a:extLst>
          </p:cNvPr>
          <p:cNvSpPr txBox="1"/>
          <p:nvPr/>
        </p:nvSpPr>
        <p:spPr>
          <a:xfrm>
            <a:off x="1472877" y="3308941"/>
            <a:ext cx="333410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Async Worker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C0B8E88F-CBC5-4B32-8890-0A51BA3B354A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7D9D912B-7CF3-4469-AFB4-0297C3AD2DB9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0D3E666-0DB3-4E8D-8608-141194BE12E8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532E35E3-9DA2-4DE4-935C-2689F7A04A54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DFAB5155-BBEF-4457-8499-088FFA64F73E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3452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AB03-ECC0-4D6D-B88F-C0A113EB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4007-1CD1-4FD4-B785-98126E88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3856383"/>
            <a:ext cx="5550237" cy="2922104"/>
          </a:xfrm>
        </p:spPr>
        <p:txBody>
          <a:bodyPr/>
          <a:lstStyle/>
          <a:p>
            <a:r>
              <a:rPr lang="en-US" dirty="0"/>
              <a:t>Creates DVRs</a:t>
            </a:r>
          </a:p>
          <a:p>
            <a:r>
              <a:rPr lang="en-US" dirty="0"/>
              <a:t>Creates RT FIFOs</a:t>
            </a:r>
          </a:p>
          <a:p>
            <a:pPr lvl="1"/>
            <a:r>
              <a:rPr lang="en-US" dirty="0"/>
              <a:t>Command FIFO</a:t>
            </a:r>
          </a:p>
          <a:p>
            <a:pPr lvl="1"/>
            <a:r>
              <a:rPr lang="en-US" dirty="0"/>
              <a:t>Input, Output and Process Buffer</a:t>
            </a:r>
          </a:p>
          <a:p>
            <a:r>
              <a:rPr lang="en-US" dirty="0"/>
              <a:t>Launches Asynchronous Worker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592E-9FAC-4D4A-B945-2AFA0AE4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39" y="4128951"/>
            <a:ext cx="1049547" cy="1049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F4075-4109-4A50-9CAD-95A2D4897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2" y="1362178"/>
            <a:ext cx="11582400" cy="2494205"/>
          </a:xfrm>
          <a:prstGeom prst="rect">
            <a:avLst/>
          </a:prstGeom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5BE17F1-41D4-45D9-B077-522FA554B556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554B5731-4349-44FF-ABF3-284898DDD041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884A9163-0A54-44EE-9ED7-E399F402287B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FB0E32A-7A3B-48A0-9A79-250AE96CABA9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4C7DF390-E1C1-4560-98CB-540B87DABAA3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37103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D4F6-B078-440E-A62C-88BAF7EB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77822-CD7A-4B4E-BBE3-F36CEC261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838" y="1492878"/>
            <a:ext cx="10972800" cy="3861132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FE713898-96FC-4EA2-B71C-2DC2FCD2F7D3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2DF006DA-C583-4C91-A0F9-14AF405B00DD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62E02ADB-CEED-4279-9A84-454B26BA3535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91B3BFE-DFB0-484D-8547-2A555BAD59D4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AF9D4946-2AA3-4EE6-A650-3F56C4AB410B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27854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E31E7-2ECA-4A1A-B5D0-10527AF37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7616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Components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918522"/>
              </p:ext>
            </p:extLst>
          </p:nvPr>
        </p:nvGraphicFramePr>
        <p:xfrm>
          <a:off x="604838" y="974725"/>
          <a:ext cx="5389562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23AD-8821-4E73-89B1-ABC9E255F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75361"/>
            <a:ext cx="5696930" cy="5201073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pPr marL="380990" indent="-380990"/>
            <a:r>
              <a:rPr lang="en-US" dirty="0"/>
              <a:t>Created on PC, passed to runtime system</a:t>
            </a:r>
          </a:p>
          <a:p>
            <a:pPr marL="380990" indent="-380990"/>
            <a:r>
              <a:rPr lang="en-US" dirty="0"/>
              <a:t>Provides data access and serialization/deserialization methods</a:t>
            </a:r>
          </a:p>
          <a:p>
            <a:pPr marL="380990" indent="-380990"/>
            <a:r>
              <a:rPr lang="en-US" dirty="0"/>
              <a:t>Data storage only, no editor or runtime logic</a:t>
            </a:r>
          </a:p>
          <a:p>
            <a:r>
              <a:rPr lang="en-US" dirty="0"/>
              <a:t>Runtime Node</a:t>
            </a:r>
          </a:p>
          <a:p>
            <a:pPr marL="380990" indent="-380990"/>
            <a:r>
              <a:rPr lang="en-US" dirty="0"/>
              <a:t>Initializes runtime based on configuration</a:t>
            </a:r>
          </a:p>
          <a:p>
            <a:pPr marL="380990" indent="-380990"/>
            <a:r>
              <a:rPr lang="en-US" dirty="0"/>
              <a:t>Provides execution logic</a:t>
            </a:r>
          </a:p>
          <a:p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1681314-3E96-429B-8B23-8C35FAD28407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0EE8F6E4-66F3-4E23-9DF2-E5E8DB06B9FE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E1AC3EE9-9CD8-43CB-A153-9D8BA3188C87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635EFB7B-1159-459D-BABC-642E4DBA1D62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3133A0-594E-4D82-9C3B-A2D4F730B2C4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7058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A784-59FC-493E-B49A-2CB75A663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Editor Node</a:t>
            </a:r>
          </a:p>
          <a:p>
            <a:pPr marL="380990" indent="-380990"/>
            <a:r>
              <a:rPr lang="en-US" dirty="0"/>
              <a:t>User interface</a:t>
            </a:r>
          </a:p>
          <a:p>
            <a:pPr marL="380990" indent="-380990"/>
            <a:r>
              <a:rPr lang="en-US" dirty="0"/>
              <a:t>Runs on PC</a:t>
            </a:r>
          </a:p>
          <a:p>
            <a:pPr marL="380990" indent="-380990"/>
            <a:r>
              <a:rPr lang="en-US" dirty="0"/>
              <a:t>Creates or modifies the configuration</a:t>
            </a:r>
          </a:p>
          <a:p>
            <a:pPr marL="380990" indent="-380990"/>
            <a:r>
              <a:rPr lang="en-US" dirty="0"/>
              <a:t>Contains the configuration class</a:t>
            </a:r>
          </a:p>
          <a:p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F09F4491-4D64-404F-A29B-FABFBA7806D8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B58C00D4-37D0-423B-99FE-DA91A5ACF20B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F4BA682B-1DA3-4E60-ADC2-E225ABE729CB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14A53B3D-FD9A-4DAB-B8DE-6F74E96F3586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4FB6BF13-7FD2-4B4D-B2DD-A91AA259BAB2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E5BD9A78-76B0-4E4C-9AFA-F1CC00DD0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804044"/>
              </p:ext>
            </p:extLst>
          </p:nvPr>
        </p:nvGraphicFramePr>
        <p:xfrm>
          <a:off x="595095" y="1124774"/>
          <a:ext cx="5389562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075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3CD179-C730-4EDC-A30C-364B17D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Runtime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6CBB2A-2E24-44DB-9858-C1ADD063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0" y="1776569"/>
            <a:ext cx="10873780" cy="3602954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48E797B-777A-4C40-A194-D666E6F04C42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B34F964-9BFA-487B-A649-64A4694ECD6C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84F8F4A-B4E5-4336-9BD8-779367240B28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7273DBDC-8BBF-4911-B64A-DBEBAD52819D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9E1B7173-5890-4902-BFDF-229954DCC29F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4711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608-12F8-46E5-B352-CD1FDB57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Runtime Test Harness Example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99B3F-3466-485C-A45C-0B6C3881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9363" y="1904206"/>
            <a:ext cx="7143750" cy="3038475"/>
          </a:xfrm>
          <a:prstGeom prst="rect">
            <a:avLst/>
          </a:prstGeom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752456B6-A48A-4C1C-B8EB-59C738374ECA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9EDC5B0E-A8A8-477C-BC2A-28F6656B901D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3F28D04-1C4D-4D94-B1FE-5F04C4C37192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B8CB2A0C-A853-4F34-BF1A-30D432F73671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5A5E74CC-79FB-47E3-8985-63B17EE800D1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309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module doing?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10103" y="2841804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19932" y="284180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54929" y="284180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51379" y="1367438"/>
            <a:ext cx="6165907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Up Arrow 7"/>
          <p:cNvSpPr/>
          <p:nvPr/>
        </p:nvSpPr>
        <p:spPr>
          <a:xfrm>
            <a:off x="3637381" y="216091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7916437" y="215368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270319" y="216091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157663" y="2139225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951828" y="4146698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3" name="Cloud 12"/>
          <p:cNvSpPr/>
          <p:nvPr/>
        </p:nvSpPr>
        <p:spPr>
          <a:xfrm>
            <a:off x="3076489" y="414669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4" name="Cloud 13"/>
          <p:cNvSpPr/>
          <p:nvPr/>
        </p:nvSpPr>
        <p:spPr>
          <a:xfrm>
            <a:off x="7355545" y="414669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5" name="Up Arrow 14"/>
          <p:cNvSpPr/>
          <p:nvPr/>
        </p:nvSpPr>
        <p:spPr>
          <a:xfrm>
            <a:off x="3634917" y="36208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5281302" y="36208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168646" y="3599127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9D4EA06-1DFE-4F6A-9E60-DE38527F7216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9A56FED0-46F7-4CE1-9CA3-38A57DBA46E6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F498D4E8-817D-43C6-94E3-8775D6FAF3A6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F49D936-8F3D-4DA3-BE9B-D4EB28A3B3DD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6ED860AF-8045-4684-81F5-DA9279A39968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24" name="Up Arrow 16">
            <a:extLst>
              <a:ext uri="{FF2B5EF4-FFF2-40B4-BE49-F238E27FC236}">
                <a16:creationId xmlns:a16="http://schemas.microsoft.com/office/drawing/2014/main" id="{3673B92D-C9A5-4E6E-9E7F-1779517C50B8}"/>
              </a:ext>
            </a:extLst>
          </p:cNvPr>
          <p:cNvSpPr/>
          <p:nvPr/>
        </p:nvSpPr>
        <p:spPr>
          <a:xfrm rot="10800000">
            <a:off x="7979611" y="35469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12267" y="1328421"/>
            <a:ext cx="4293785" cy="38665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63027" y="1221308"/>
            <a:ext cx="4324635" cy="40739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03690" y="2294068"/>
            <a:ext cx="3146791" cy="7454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69242" y="2306098"/>
            <a:ext cx="3040298" cy="7717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Editor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69242" y="3549541"/>
            <a:ext cx="8081239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57C38CE8-432D-4D98-B407-7BA4A56CFC2A}"/>
              </a:ext>
            </a:extLst>
          </p:cNvPr>
          <p:cNvSpPr/>
          <p:nvPr/>
        </p:nvSpPr>
        <p:spPr>
          <a:xfrm>
            <a:off x="138742" y="2308357"/>
            <a:ext cx="1836344" cy="745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5CA9D76B-CE32-4B67-902D-A4228EC01D85}"/>
              </a:ext>
            </a:extLst>
          </p:cNvPr>
          <p:cNvSpPr/>
          <p:nvPr/>
        </p:nvSpPr>
        <p:spPr>
          <a:xfrm>
            <a:off x="114954" y="3549540"/>
            <a:ext cx="1840338" cy="7717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37570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module doing?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FE26E9-02B3-41D8-9744-CBF4FB37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61" y="1271691"/>
            <a:ext cx="8212340" cy="4529449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7059E9A1-5B6E-48F3-9048-620CE119CC49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71B9663A-5605-4F0C-97D2-5C63A5D91264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304F31F2-662D-42CE-AB71-6118407A5301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A69AD373-62EB-4FBF-ABFD-27D2F8913212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1D04AE9-1119-4DAA-B19D-A32F25186F1E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61819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9222EEF8-13A8-4E6F-A784-3552181E3425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CA57C37A-D4C5-4FAC-9581-975ECF22A673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2D06D371-1860-4F0D-862E-4FE1A203E61B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64D6CE4-7DD7-419F-A436-748DEE1E6474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E21E4D6A-1B3B-4FD4-BB6D-B8F230BBDD4C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71563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0"/>
            <a:r>
              <a:rPr lang="en-US" dirty="0"/>
              <a:t>Editor Class: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23228539-A3D3-46BD-A109-FD33C50B7059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AF4C9B87-3352-4457-A18A-D523815696F3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75EC3A-B195-4686-88FA-4CA10455772F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12EBABE-105A-4A88-87CE-1223C28AFDC6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3AB5EF7-8B89-42BA-B667-A25330F43089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767969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678E-61AD-4F84-9755-BD10F72A5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Editor</a:t>
            </a:r>
          </a:p>
        </p:txBody>
      </p:sp>
    </p:spTree>
    <p:extLst>
      <p:ext uri="{BB962C8B-B14F-4D97-AF65-F5344CB8AC3E}">
        <p14:creationId xmlns:p14="http://schemas.microsoft.com/office/powerpoint/2010/main" val="2524145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Editor Framework (CEF)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Source Library</a:t>
            </a:r>
          </a:p>
          <a:p>
            <a:r>
              <a:rPr lang="en-US" dirty="0"/>
              <a:t>Tools to manage tree control and subpanels</a:t>
            </a:r>
          </a:p>
          <a:p>
            <a:r>
              <a:rPr lang="en-US" dirty="0"/>
              <a:t>Can be extended and customized</a:t>
            </a:r>
          </a:p>
          <a:p>
            <a:r>
              <a:rPr lang="en-US" dirty="0"/>
              <a:t>3 starting templates available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604" y="975360"/>
            <a:ext cx="5389563" cy="2984125"/>
          </a:xfrm>
          <a:prstGeom prst="rect">
            <a:avLst/>
          </a:prstGeom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9BC09551-7FD2-4CA7-933E-ABBF36AED043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15FC66AF-4619-4DA6-9A43-23B5E2E1D2AB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6C9E310D-5C86-4F61-B93D-0FB3D2834E71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7D0185A-D230-456E-944C-1183A270D74F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99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C3946DE1-D9C0-4644-942D-6C83EE91F900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4257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Editor Framework (CEF)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1E6B09-150A-4A84-9FF5-FC0ED6AE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83" y="1176327"/>
            <a:ext cx="8185967" cy="4198808"/>
          </a:xfr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E9F44FF-BBBC-44A1-8050-55CEBED3BED0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C38B72B-09EF-43AC-B634-0E313F01A7BA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650EA98-9E61-4B2B-BFDC-8C0FF7B014F4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40DBD4E2-82D4-47EA-91EA-039CD3434A3E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99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8940233A-6704-43BF-B457-0F6BC11D5301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909840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3723-B1E7-4D07-9A97-AF71B04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objects DVR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B184-09C1-4165-8B17-5C9EA6F9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121384"/>
            <a:ext cx="10739835" cy="1464654"/>
          </a:xfrm>
        </p:spPr>
        <p:txBody>
          <a:bodyPr/>
          <a:lstStyle/>
          <a:p>
            <a:r>
              <a:rPr lang="en-US" dirty="0"/>
              <a:t>This Feature is from CEF (Configuration Editor Framework)</a:t>
            </a:r>
          </a:p>
          <a:p>
            <a:r>
              <a:rPr lang="en-US" dirty="0"/>
              <a:t>Allows accessing objects from a string store on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6613-2576-4583-AA2B-89840DFF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71" y="2830499"/>
            <a:ext cx="6719698" cy="236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39C12-1E14-4A06-8F51-AB11F6B2D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95"/>
          <a:stretch/>
        </p:blipFill>
        <p:spPr>
          <a:xfrm>
            <a:off x="1609725" y="2574899"/>
            <a:ext cx="319087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75E9D-55B6-468F-AA3A-258290905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67" y="3119548"/>
            <a:ext cx="369570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399D5-41B0-44B6-9168-5823017AD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899"/>
          <a:stretch/>
        </p:blipFill>
        <p:spPr>
          <a:xfrm>
            <a:off x="7177087" y="2659856"/>
            <a:ext cx="361951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95388-F093-4A91-BB3E-4C3DDB51F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3" y="5486399"/>
            <a:ext cx="4305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F918-E73B-4AB7-AA1C-B8CBD4CF8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Tag Bus</a:t>
            </a:r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75" y="318381"/>
            <a:ext cx="10972800" cy="609600"/>
          </a:xfrm>
        </p:spPr>
        <p:txBody>
          <a:bodyPr/>
          <a:lstStyle/>
          <a:p>
            <a:r>
              <a:rPr lang="en-US" dirty="0"/>
              <a:t>DCAF Package Dependency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5361"/>
            <a:ext cx="12192000" cy="52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54BF-0DCD-40E5-B09B-00D44198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93C2-AA83-4377-8567-4E58C6CB6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Current Options</a:t>
            </a:r>
          </a:p>
          <a:p>
            <a:r>
              <a:rPr lang="en-US" dirty="0"/>
              <a:t>Local Variable</a:t>
            </a:r>
          </a:p>
          <a:p>
            <a:r>
              <a:rPr lang="en-US" dirty="0"/>
              <a:t>Global Variable</a:t>
            </a:r>
          </a:p>
          <a:p>
            <a:r>
              <a:rPr lang="en-US" dirty="0"/>
              <a:t>Single </a:t>
            </a:r>
          </a:p>
          <a:p>
            <a:r>
              <a:rPr lang="en-US" dirty="0"/>
              <a:t>Functional Global Variable</a:t>
            </a:r>
          </a:p>
          <a:p>
            <a:r>
              <a:rPr lang="en-US" dirty="0"/>
              <a:t>Current Value Table (CVT)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BC4A6-AEEA-483C-8872-3590A3E54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AFD3C19-782B-4305-8DD3-85C7A8119C6D}"/>
              </a:ext>
            </a:extLst>
          </p:cNvPr>
          <p:cNvSpPr txBox="1">
            <a:spLocks/>
          </p:cNvSpPr>
          <p:nvPr/>
        </p:nvSpPr>
        <p:spPr>
          <a:xfrm>
            <a:off x="6277350" y="975360"/>
            <a:ext cx="5389033" cy="52010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82" y="2831515"/>
            <a:ext cx="10561618" cy="4026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CVT on the wire</a:t>
            </a:r>
          </a:p>
          <a:p>
            <a:r>
              <a:rPr lang="en-US" dirty="0"/>
              <a:t>Controlled Scope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Reduced memory copies</a:t>
            </a:r>
          </a:p>
          <a:p>
            <a:r>
              <a:rPr lang="en-US" dirty="0"/>
              <a:t>Filtering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5" y="841665"/>
            <a:ext cx="73152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ADDA-5D85-403F-9ECC-0CC26EC5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 - 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CF67CA-0607-48A5-9CD6-F7AF36ACAB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970088"/>
            <a:ext cx="11844338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CVT on the wire</a:t>
            </a:r>
          </a:p>
          <a:p>
            <a:r>
              <a:rPr lang="en-US" dirty="0"/>
              <a:t>Not a Global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Reduced memory 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Tag Manipulation</a:t>
            </a:r>
          </a:p>
          <a:p>
            <a:r>
              <a:rPr lang="en-US" dirty="0"/>
              <a:t>Tags are Objects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3" y="108585"/>
            <a:ext cx="7315200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93" y="1001010"/>
            <a:ext cx="7258050" cy="276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86" y="3768051"/>
            <a:ext cx="6909127" cy="2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80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A9BA016F-DE80-4F72-9DC9-6352109FDB92}_23.png&quot;/&gt;&lt;left val=&quot;24&quot;/&gt;&lt;top val=&quot;0&quot;/&gt;&lt;width val=&quot;656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F823620-2DAF-4909-AEE0-FD371ACC9B61}&quot;/&gt;&lt;isInvalidForFieldText val=&quot;0&quot;/&gt;&lt;Image&gt;&lt;filename val=&quot;C:\Users\bsnover\AppData\Local\Temp\PR\data\asimages\{7F823620-2DAF-4909-AEE0-FD371ACC9B61}_23.png&quot;/&gt;&lt;left val=&quot;375&quot;/&gt;&lt;top val=&quot;447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C4B484A-9078-4C41-9502-B58638EC59F4}&quot;/&gt;&lt;isInvalidForFieldText val=&quot;0&quot;/&gt;&lt;Image&gt;&lt;filename val=&quot;C:\Users\bsnover\AppData\Local\Temp\PR\data\asimages\{BC4B484A-9078-4C41-9502-B58638EC59F4}_23.png&quot;/&gt;&lt;left val=&quot;471&quot;/&gt;&lt;top val=&quot;375&quot;/&gt;&lt;width val=&quot;99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425FBB5-210E-4AE7-8797-CADC3F825888}&quot;/&gt;&lt;isInvalidForFieldText val=&quot;0&quot;/&gt;&lt;Image&gt;&lt;filename val=&quot;C:\Users\bsnover\AppData\Local\Temp\PR\data\asimages\{4425FBB5-210E-4AE7-8797-CADC3F825888}_23.png&quot;/&gt;&lt;left val=&quot;477&quot;/&gt;&lt;top val=&quot;405&quot;/&gt;&lt;width val=&quot;87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FCD46A4-1941-4A14-9FFE-787FB71AE2F7}&quot;/&gt;&lt;isInvalidForFieldText val=&quot;0&quot;/&gt;&lt;Image&gt;&lt;filename val=&quot;C:\Users\bsnover\AppData\Local\Temp\PR\data\asimages\{BFCD46A4-1941-4A14-9FFE-787FB71AE2F7}_23.png&quot;/&gt;&lt;left val=&quot;477&quot;/&gt;&lt;top val=&quot;447&quot;/&gt;&lt;width val=&quot;87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6262084-4C2F-41F1-BB98-E3AA72E64AC2}&quot;/&gt;&lt;isInvalidForFieldText val=&quot;0&quot;/&gt;&lt;Image&gt;&lt;filename val=&quot;C:\Users\bsnover\AppData\Local\Temp\PR\data\asimages\{B6262084-4C2F-41F1-BB98-E3AA72E64AC2}_23.png&quot;/&gt;&lt;left val=&quot;585&quot;/&gt;&lt;top val=&quot;375&quot;/&gt;&lt;width val=&quot;99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0CF9C12-401C-4BC6-9301-145CAC62B1B8}&quot;/&gt;&lt;isInvalidForFieldText val=&quot;0&quot;/&gt;&lt;Image&gt;&lt;filename val=&quot;C:\Users\bsnover\AppData\Local\Temp\PR\data\asimages\{30CF9C12-401C-4BC6-9301-145CAC62B1B8}_23.png&quot;/&gt;&lt;left val=&quot;591&quot;/&gt;&lt;top val=&quot;402&quot;/&gt;&lt;width val=&quot;87&quot;/&gt;&lt;height val=&quot;55&quot;/&gt;&lt;hasText val=&quot;1&quot;/&gt;&lt;/Image&gt;&lt;/ThreeDShapeInfo&gt;"/>
  <p:tag name="PRESENTER_SHAPETEXTINFO" val="&lt;ShapeTextInfo&gt;&lt;TableIndex row=&quot;-1&quot; col=&quot;-1&quot;&gt;&lt;linesCount val=&quot;2&quot;/&gt;&lt;lineCharCount val=&quot;6&quot;/&gt;&lt;lineCharCount val=&quot;8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396A5EC2-CCBA-43BC-B82F-3DAEC542F118}_23.png&quot;/&gt;&lt;left val=&quot;232&quot;/&gt;&lt;top val=&quot;322&quot;/&gt;&lt;width val=&quot;79&quot;/&gt;&lt;height val=&quot;30&quot;/&gt;&lt;hasText val=&quot;1&quot;/&gt;&lt;/Image&gt;&lt;/ThreeDShapeInfo&gt;"/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1FB0760-7F39-4FE9-BE5C-FF30BF64D08A}&quot;/&gt;&lt;isInvalidForFieldText val=&quot;0&quot;/&gt;&lt;Image&gt;&lt;filename val=&quot;C:\Users\bsnover\AppData\Local\Temp\PR\data\asimages\{31FB0760-7F39-4FE9-BE5C-FF30BF64D08A}_23.png&quot;/&gt;&lt;left val=&quot;591&quot;/&gt;&lt;top val=&quot;444&quot;/&gt;&lt;width val=&quot;87&quot;/&gt;&lt;height val=&quot;55&quot;/&gt;&lt;hasText val=&quot;1&quot;/&gt;&lt;/Image&gt;&lt;/ThreeDShapeInfo&gt;"/>
  <p:tag name="PRESENTER_SHAPETEXTINFO" val="&lt;ShapeTextInfo&gt;&lt;TableIndex row=&quot;-1&quot; col=&quot;-1&quot;&gt;&lt;linesCount val=&quot;2&quot;/&gt;&lt;lineCharCount val=&quot;6&quot;/&gt;&lt;lineCharCount val=&quot;7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B17BC88-2405-4B5C-81BE-D5B60BD3F1E3}&quot;/&gt;&lt;isInvalidForFieldText val=&quot;0&quot;/&gt;&lt;Image&gt;&lt;filename val=&quot;C:\Users\bsnover\AppData\Local\Temp\PR\data\asimages\{FB17BC88-2405-4B5C-81BE-D5B60BD3F1E3}_23.png&quot;/&gt;&lt;left val=&quot;27&quot;/&gt;&lt;top val=&quot;273&quot;/&gt;&lt;width val=&quot;675&quot;/&gt;&lt;height val=&quot;261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A61E4B2-2238-43C0-A8EE-8810130F1DF7}&quot;/&gt;&lt;isInvalidForFieldText val=&quot;0&quot;/&gt;&lt;Image&gt;&lt;filename val=&quot;C:\Users\bsnover\AppData\Local\Temp\PR\data\asimages\{CA61E4B2-2238-43C0-A8EE-8810130F1DF7}_23.png&quot;/&gt;&lt;left val=&quot;38&quot;/&gt;&lt;top val=&quot;34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E8FAC6A-6D64-4B17-9CC8-EE625F57A2DA}&quot;/&gt;&lt;isInvalidForFieldText val=&quot;0&quot;/&gt;&lt;Image&gt;&lt;filename val=&quot;C:\Users\bsnover\AppData\Local\Temp\PR\data\asimages\{BE8FAC6A-6D64-4B17-9CC8-EE625F57A2DA}_23.png&quot;/&gt;&lt;left val=&quot;128&quot;/&gt;&lt;top val=&quot;34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9F23284-CD80-461E-99E1-7A57DC873D53}&quot;/&gt;&lt;isInvalidForFieldText val=&quot;0&quot;/&gt;&lt;Image&gt;&lt;filename val=&quot;C:\Users\bsnover\AppData\Local\Temp\PR\data\asimages\{59F23284-CD80-461E-99E1-7A57DC873D53}_23.png&quot;/&gt;&lt;left val=&quot;128&quot;/&gt;&lt;top val=&quot;40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5720602-5F17-4EB3-A1E7-175ABDCEACB3}&quot;/&gt;&lt;isInvalidForFieldText val=&quot;0&quot;/&gt;&lt;Image&gt;&lt;filename val=&quot;C:\Users\bsnover\AppData\Local\Temp\PR\data\asimages\{35720602-5F17-4EB3-A1E7-175ABDCEACB3}_23.png&quot;/&gt;&lt;left val=&quot;128&quot;/&gt;&lt;top val=&quot;46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B968B72-BEFD-4D2C-9BB3-15B1131854F4}&quot;/&gt;&lt;isInvalidForFieldText val=&quot;0&quot;/&gt;&lt;Image&gt;&lt;filename val=&quot;C:\Users\bsnover\AppData\Local\Temp\PR\data\asimages\{5B968B72-BEFD-4D2C-9BB3-15B1131854F4}_23.png&quot;/&gt;&lt;left val=&quot;162&quot;/&gt;&lt;top val=&quot;327&quot;/&gt;&lt;width val=&quot;16&quot;/&gt;&lt;height val=&quot;29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C09B0FB-D952-4E79-859A-62DF3A638908}&quot;/&gt;&lt;isInvalidForFieldText val=&quot;0&quot;/&gt;&lt;Image&gt;&lt;filename val=&quot;C:\Users\bsnover\AppData\Local\Temp\PR\data\asimages\{4C09B0FB-D952-4E79-859A-62DF3A638908}_23.png&quot;/&gt;&lt;left val=&quot;162&quot;/&gt;&lt;top val=&quot;383&quot;/&gt;&lt;width val=&quot;16&quot;/&gt;&lt;height val=&quot;34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CACB270-5833-4CDA-A646-040819659A95}&quot;/&gt;&lt;isInvalidForFieldText val=&quot;0&quot;/&gt;&lt;Image&gt;&lt;filename val=&quot;C:\Users\bsnover\AppData\Local\Temp\PR\data\asimages\{BCACB270-5833-4CDA-A646-040819659A95}_23.png&quot;/&gt;&lt;left val=&quot;162&quot;/&gt;&lt;top val=&quot;443&quot;/&gt;&lt;width val=&quot;16&quot;/&gt;&lt;height val=&quot;34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B6FDD2F-F0AB-4573-8682-A72184C1773D}&quot;/&gt;&lt;isInvalidForFieldText val=&quot;0&quot;/&gt;&lt;Image&gt;&lt;filename val=&quot;C:\Users\bsnover\AppData\Local\Temp\PR\data\asimages\{0B6FDD2F-F0AB-4573-8682-A72184C1773D}_23.png&quot;/&gt;&lt;left val=&quot;111&quot;/&gt;&lt;top val=&quot;362&quot;/&gt;&lt;width val=&quot;24&quot;/&gt;&lt;height val=&quot;16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279D65A-FA5F-4211-BD3A-91A3F0EE1BBB}&quot;/&gt;&lt;isInvalidForFieldText val=&quot;0&quot;/&gt;&lt;Image&gt;&lt;filename val=&quot;C:\Users\bsnover\AppData\Local\Temp\PR\data\asimages\{A279D65A-FA5F-4211-BD3A-91A3F0EE1BBB}_23.png&quot;/&gt;&lt;left val=&quot;72&quot;/&gt;&lt;top val=&quot;387&quot;/&gt;&lt;width val=&quot;16&quot;/&gt;&lt;height val=&quot;29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93E93E1-C246-4C89-9472-A040A520A13E}&quot;/&gt;&lt;isInvalidForFieldText val=&quot;0&quot;/&gt;&lt;Image&gt;&lt;filename val=&quot;C:\Users\bsnover\AppData\Local\Temp\PR\data\asimages\{693E93E1-C246-4C89-9472-A040A520A13E}_23.png&quot;/&gt;&lt;left val=&quot;201&quot;/&gt;&lt;top val=&quot;410&quot;/&gt;&lt;width val=&quot;34&quot;/&gt;&lt;height val=&quot;88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4FA05CD7-F711-4EE5-A8AA-B0F6B6C12A09}_23.png&quot;/&gt;&lt;left val=&quot;311&quot;/&gt;&lt;top val=&quot;343&quot;/&gt;&lt;width val=&quot;174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7A057E1-197F-4EA5-9068-401F4397B633}&quot;/&gt;&lt;isInvalidForFieldText val=&quot;0&quot;/&gt;&lt;Image&gt;&lt;filename val=&quot;C:\Users\bsnover\AppData\Local\Temp\PR\data\asimages\{17A057E1-197F-4EA5-9068-401F4397B633}_23.png&quot;/&gt;&lt;left val=&quot;224&quot;/&gt;&lt;top val=&quot;320&quot;/&gt;&lt;width val=&quot;467&quot;/&gt;&lt;height val=&quot;19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4BFB2FD-1FAF-429B-BF2D-7024F320E454}&quot;/&gt;&lt;isInvalidForFieldText val=&quot;0&quot;/&gt;&lt;Image&gt;&lt;filename val=&quot;C:\Users\bsnover\AppData\Local\Temp\PR\data\asimages\{94BFB2FD-1FAF-429B-BF2D-7024F320E454}_23.png&quot;/&gt;&lt;left val=&quot;231&quot;/&gt;&lt;top val=&quot;375&quot;/&gt;&lt;width val=&quot;93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9864BBD-D269-4E8A-91E8-349AB830A226}&quot;/&gt;&lt;isInvalidForFieldText val=&quot;0&quot;/&gt;&lt;Image&gt;&lt;filename val=&quot;C:\Users\bsnover\AppData\Local\Temp\PR\data\asimages\{39864BBD-D269-4E8A-91E8-349AB830A226}_23.png&quot;/&gt;&lt;left val=&quot;237&quot;/&gt;&lt;top val=&quot;405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07C792-3775-4E51-922F-3F8DB34B3598}&quot;/&gt;&lt;isInvalidForFieldText val=&quot;0&quot;/&gt;&lt;Image&gt;&lt;filename val=&quot;C:\Users\bsnover\AppData\Local\Temp\PR\data\asimages\{3307C792-3775-4E51-922F-3F8DB34B3598}_23.png&quot;/&gt;&lt;left val=&quot;237&quot;/&gt;&lt;top val=&quot;447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F4B23CF-D235-4694-89B2-322E50AF3CB6}&quot;/&gt;&lt;isInvalidForFieldText val=&quot;0&quot;/&gt;&lt;Image&gt;&lt;filename val=&quot;C:\Users\bsnover\AppData\Local\Temp\PR\data\asimages\{9F4B23CF-D235-4694-89B2-322E50AF3CB6}_23.png&quot;/&gt;&lt;left val=&quot;339&quot;/&gt;&lt;top val=&quot;375&quot;/&gt;&lt;width val=&quot;123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8CAADE4-9E21-48C2-A6AB-83E577FFCA7A}&quot;/&gt;&lt;isInvalidForFieldText val=&quot;0&quot;/&gt;&lt;Image&gt;&lt;filename val=&quot;C:\Users\bsnover\AppData\Local\Temp\PR\data\asimages\{B8CAADE4-9E21-48C2-A6AB-83E577FFCA7A}_23.png&quot;/&gt;&lt;left val=&quot;345&quot;/&gt;&lt;top val=&quot;405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DCAF 5 min 2018</Template>
  <TotalTime>71</TotalTime>
  <Words>1125</Words>
  <Application>Microsoft Office PowerPoint</Application>
  <PresentationFormat>Widescreen</PresentationFormat>
  <Paragraphs>315</Paragraphs>
  <Slides>36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DCAF Components</vt:lpstr>
      <vt:lpstr>PowerPoint Presentation</vt:lpstr>
      <vt:lpstr>DCAF Package Dependency Diagram</vt:lpstr>
      <vt:lpstr>Tag Bus</vt:lpstr>
      <vt:lpstr>Tag Bus </vt:lpstr>
      <vt:lpstr>Tag Bus - Data Dictionary</vt:lpstr>
      <vt:lpstr>Tag Bus </vt:lpstr>
      <vt:lpstr>Tag Bus - Duplication</vt:lpstr>
      <vt:lpstr>PowerPoint Presentation</vt:lpstr>
      <vt:lpstr>DCAF Engine</vt:lpstr>
      <vt:lpstr>DCAF Engine</vt:lpstr>
      <vt:lpstr>Engine Execution Model</vt:lpstr>
      <vt:lpstr>Simplified Engine</vt:lpstr>
      <vt:lpstr>DCAF Execution Engine</vt:lpstr>
      <vt:lpstr>DCAF Execution Engine Interface</vt:lpstr>
      <vt:lpstr>DCAF Execution Engine Interface</vt:lpstr>
      <vt:lpstr>Simplified Engine</vt:lpstr>
      <vt:lpstr>Asynchronous Module</vt:lpstr>
      <vt:lpstr>Asynchronous Module</vt:lpstr>
      <vt:lpstr>Asynchronous Modules</vt:lpstr>
      <vt:lpstr>Asynchronous Module</vt:lpstr>
      <vt:lpstr>PowerPoint Presentation</vt:lpstr>
      <vt:lpstr>Module Components</vt:lpstr>
      <vt:lpstr>Module Components</vt:lpstr>
      <vt:lpstr>Module Runtime</vt:lpstr>
      <vt:lpstr>Module Runtime Test Harness Example</vt:lpstr>
      <vt:lpstr>What is the module doing?</vt:lpstr>
      <vt:lpstr>What is the module doing?</vt:lpstr>
      <vt:lpstr>Static Module</vt:lpstr>
      <vt:lpstr>Dynamic Module</vt:lpstr>
      <vt:lpstr>PowerPoint Presentation</vt:lpstr>
      <vt:lpstr>Configuration Editor Framework (CEF)</vt:lpstr>
      <vt:lpstr>Configuration Editor Framework (CEF)</vt:lpstr>
      <vt:lpstr>Text to objects DVR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Components</dc:title>
  <dc:creator>Benjamin Celis</dc:creator>
  <cp:lastModifiedBy>Simon Perez Santa Maria</cp:lastModifiedBy>
  <cp:revision>29</cp:revision>
  <dcterms:created xsi:type="dcterms:W3CDTF">2018-06-06T22:58:36Z</dcterms:created>
  <dcterms:modified xsi:type="dcterms:W3CDTF">2018-06-27T20:01:02Z</dcterms:modified>
</cp:coreProperties>
</file>