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9" r:id="rId2"/>
    <p:sldId id="257" r:id="rId3"/>
    <p:sldId id="362" r:id="rId4"/>
    <p:sldId id="364" r:id="rId5"/>
    <p:sldId id="365" r:id="rId6"/>
    <p:sldId id="374" r:id="rId7"/>
    <p:sldId id="376" r:id="rId8"/>
    <p:sldId id="363" r:id="rId9"/>
    <p:sldId id="291" r:id="rId10"/>
    <p:sldId id="300" r:id="rId11"/>
    <p:sldId id="366" r:id="rId12"/>
    <p:sldId id="377" r:id="rId13"/>
    <p:sldId id="368" r:id="rId14"/>
    <p:sldId id="369" r:id="rId15"/>
    <p:sldId id="370" r:id="rId16"/>
    <p:sldId id="373" r:id="rId17"/>
    <p:sldId id="3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00"/>
    <a:srgbClr val="0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5878-D5AF-4D91-A4DD-D6DE7AC90AEE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AEF5-EC2C-410E-A4F2-BDB69C61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1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2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9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3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49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3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4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2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3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362860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069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194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5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6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3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57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 Application with DCAF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2" y="1962057"/>
            <a:ext cx="10201469" cy="28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67" y="975361"/>
            <a:ext cx="11272597" cy="2200275"/>
          </a:xfrm>
        </p:spPr>
        <p:txBody>
          <a:bodyPr/>
          <a:lstStyle/>
          <a:p>
            <a:r>
              <a:rPr lang="en-US" dirty="0"/>
              <a:t>Example loop from the project template</a:t>
            </a:r>
          </a:p>
          <a:p>
            <a:r>
              <a:rPr lang="en-US" dirty="0"/>
              <a:t>Only need to call the engine and check, other code can run alongside as needed</a:t>
            </a:r>
          </a:p>
        </p:txBody>
      </p:sp>
      <p:pic>
        <p:nvPicPr>
          <p:cNvPr id="1026" name="Picture 2" descr="ApplicationLoop.png">
            <a:extLst>
              <a:ext uri="{FF2B5EF4-FFF2-40B4-BE49-F238E27FC236}">
                <a16:creationId xmlns:a16="http://schemas.microsoft.com/office/drawing/2014/main" id="{F1E8CF00-2B9C-49D7-A223-5729B16F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79" y="3298680"/>
            <a:ext cx="59531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8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FA949F27-7D41-463A-B6B6-D81D1AF6DE9F}"/>
              </a:ext>
            </a:extLst>
          </p:cNvPr>
          <p:cNvSpPr/>
          <p:nvPr/>
        </p:nvSpPr>
        <p:spPr>
          <a:xfrm>
            <a:off x="367933" y="3878412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D5F9C736-E9C8-4F5E-B04D-1C64141E2790}"/>
              </a:ext>
            </a:extLst>
          </p:cNvPr>
          <p:cNvSpPr/>
          <p:nvPr/>
        </p:nvSpPr>
        <p:spPr>
          <a:xfrm>
            <a:off x="2737274" y="3857169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CVT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C2DA55EE-BE62-49DE-9C21-D43FCB46B57D}"/>
              </a:ext>
            </a:extLst>
          </p:cNvPr>
          <p:cNvSpPr/>
          <p:nvPr/>
        </p:nvSpPr>
        <p:spPr>
          <a:xfrm>
            <a:off x="4989495" y="3857167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44083B78-598D-4438-9546-223C6A491ADC}"/>
              </a:ext>
            </a:extLst>
          </p:cNvPr>
          <p:cNvSpPr/>
          <p:nvPr/>
        </p:nvSpPr>
        <p:spPr>
          <a:xfrm>
            <a:off x="356406" y="2969364"/>
            <a:ext cx="6450362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0" name="Up Arrow 10">
            <a:extLst>
              <a:ext uri="{FF2B5EF4-FFF2-40B4-BE49-F238E27FC236}">
                <a16:creationId xmlns:a16="http://schemas.microsoft.com/office/drawing/2014/main" id="{E24294EA-1F5C-43C6-8A0A-CE893447F67B}"/>
              </a:ext>
            </a:extLst>
          </p:cNvPr>
          <p:cNvSpPr/>
          <p:nvPr/>
        </p:nvSpPr>
        <p:spPr>
          <a:xfrm rot="5400000">
            <a:off x="2495255" y="3907269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10">
            <a:extLst>
              <a:ext uri="{FF2B5EF4-FFF2-40B4-BE49-F238E27FC236}">
                <a16:creationId xmlns:a16="http://schemas.microsoft.com/office/drawing/2014/main" id="{BB87EE45-A40A-4D78-B498-E8509B4E59A4}"/>
              </a:ext>
            </a:extLst>
          </p:cNvPr>
          <p:cNvSpPr/>
          <p:nvPr/>
        </p:nvSpPr>
        <p:spPr>
          <a:xfrm rot="5400000">
            <a:off x="4780681" y="3902619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6B5CD03C-FE8A-4ED3-BB24-E7684BDE7B0C}"/>
              </a:ext>
            </a:extLst>
          </p:cNvPr>
          <p:cNvSpPr/>
          <p:nvPr/>
        </p:nvSpPr>
        <p:spPr>
          <a:xfrm>
            <a:off x="356405" y="1146870"/>
            <a:ext cx="11447667" cy="170375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6">
            <a:extLst>
              <a:ext uri="{FF2B5EF4-FFF2-40B4-BE49-F238E27FC236}">
                <a16:creationId xmlns:a16="http://schemas.microsoft.com/office/drawing/2014/main" id="{384FA566-7FA0-4DC1-B3FD-A77F6BC4111E}"/>
              </a:ext>
            </a:extLst>
          </p:cNvPr>
          <p:cNvSpPr/>
          <p:nvPr/>
        </p:nvSpPr>
        <p:spPr>
          <a:xfrm>
            <a:off x="727760" y="1811683"/>
            <a:ext cx="5455978" cy="77178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API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33C63E4A-CB22-4D69-B51B-8AF638015EA1}"/>
              </a:ext>
            </a:extLst>
          </p:cNvPr>
          <p:cNvSpPr/>
          <p:nvPr/>
        </p:nvSpPr>
        <p:spPr>
          <a:xfrm>
            <a:off x="6784143" y="1798677"/>
            <a:ext cx="484618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LabVIEW Code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8E60CF52-6FE0-4F6D-AC9D-F5A3B105A9E2}"/>
              </a:ext>
            </a:extLst>
          </p:cNvPr>
          <p:cNvSpPr/>
          <p:nvPr/>
        </p:nvSpPr>
        <p:spPr>
          <a:xfrm>
            <a:off x="367933" y="4771663"/>
            <a:ext cx="11447667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CVT Variables</a:t>
            </a:r>
          </a:p>
        </p:txBody>
      </p:sp>
      <p:sp>
        <p:nvSpPr>
          <p:cNvPr id="52" name="Up Arrow 21">
            <a:extLst>
              <a:ext uri="{FF2B5EF4-FFF2-40B4-BE49-F238E27FC236}">
                <a16:creationId xmlns:a16="http://schemas.microsoft.com/office/drawing/2014/main" id="{0F9EED4B-EF0F-48CD-85F4-E2682169F398}"/>
              </a:ext>
            </a:extLst>
          </p:cNvPr>
          <p:cNvSpPr/>
          <p:nvPr/>
        </p:nvSpPr>
        <p:spPr>
          <a:xfrm rot="10800000">
            <a:off x="3324852" y="44312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21">
            <a:extLst>
              <a:ext uri="{FF2B5EF4-FFF2-40B4-BE49-F238E27FC236}">
                <a16:creationId xmlns:a16="http://schemas.microsoft.com/office/drawing/2014/main" id="{231A7D2F-8A2C-494B-BDA0-1DBE9ADD01E0}"/>
              </a:ext>
            </a:extLst>
          </p:cNvPr>
          <p:cNvSpPr/>
          <p:nvPr/>
        </p:nvSpPr>
        <p:spPr>
          <a:xfrm rot="10800000">
            <a:off x="8708672" y="2392093"/>
            <a:ext cx="251671" cy="272001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20">
            <a:extLst>
              <a:ext uri="{FF2B5EF4-FFF2-40B4-BE49-F238E27FC236}">
                <a16:creationId xmlns:a16="http://schemas.microsoft.com/office/drawing/2014/main" id="{F9AFD232-E7FF-4BD5-B724-3B61BD2D7F94}"/>
              </a:ext>
            </a:extLst>
          </p:cNvPr>
          <p:cNvSpPr/>
          <p:nvPr/>
        </p:nvSpPr>
        <p:spPr>
          <a:xfrm>
            <a:off x="3748171" y="441913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20">
            <a:extLst>
              <a:ext uri="{FF2B5EF4-FFF2-40B4-BE49-F238E27FC236}">
                <a16:creationId xmlns:a16="http://schemas.microsoft.com/office/drawing/2014/main" id="{DC5A400B-39FA-418C-8F99-E58A902C4ABC}"/>
              </a:ext>
            </a:extLst>
          </p:cNvPr>
          <p:cNvSpPr/>
          <p:nvPr/>
        </p:nvSpPr>
        <p:spPr>
          <a:xfrm>
            <a:off x="9157249" y="2367267"/>
            <a:ext cx="251671" cy="272404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21">
            <a:extLst>
              <a:ext uri="{FF2B5EF4-FFF2-40B4-BE49-F238E27FC236}">
                <a16:creationId xmlns:a16="http://schemas.microsoft.com/office/drawing/2014/main" id="{2758D850-8C17-49F4-B21F-6C51F23F7E9C}"/>
              </a:ext>
            </a:extLst>
          </p:cNvPr>
          <p:cNvSpPr/>
          <p:nvPr/>
        </p:nvSpPr>
        <p:spPr>
          <a:xfrm rot="10800000">
            <a:off x="3329916" y="2523923"/>
            <a:ext cx="251671" cy="56825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20">
            <a:extLst>
              <a:ext uri="{FF2B5EF4-FFF2-40B4-BE49-F238E27FC236}">
                <a16:creationId xmlns:a16="http://schemas.microsoft.com/office/drawing/2014/main" id="{9256A4F3-3227-4308-8312-BF3E54B963D6}"/>
              </a:ext>
            </a:extLst>
          </p:cNvPr>
          <p:cNvSpPr/>
          <p:nvPr/>
        </p:nvSpPr>
        <p:spPr>
          <a:xfrm>
            <a:off x="3748171" y="2507824"/>
            <a:ext cx="251671" cy="59782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2036A-4B74-4B7F-9AE3-E132E6667D00}"/>
              </a:ext>
            </a:extLst>
          </p:cNvPr>
          <p:cNvSpPr txBox="1"/>
          <p:nvPr/>
        </p:nvSpPr>
        <p:spPr>
          <a:xfrm>
            <a:off x="608972" y="1251834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Main VI</a:t>
            </a:r>
          </a:p>
        </p:txBody>
      </p:sp>
    </p:spTree>
    <p:extLst>
      <p:ext uri="{BB962C8B-B14F-4D97-AF65-F5344CB8AC3E}">
        <p14:creationId xmlns:p14="http://schemas.microsoft.com/office/powerpoint/2010/main" val="13696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To get Tag Data out of DCAF into the same main application, use CVT</a:t>
            </a:r>
          </a:p>
          <a:p>
            <a:r>
              <a:rPr lang="en-US" dirty="0"/>
              <a:t>Pass the Tag to the CVT Module</a:t>
            </a:r>
          </a:p>
          <a:p>
            <a:endParaRPr lang="en-US" dirty="0"/>
          </a:p>
        </p:txBody>
      </p:sp>
      <p:pic>
        <p:nvPicPr>
          <p:cNvPr id="2050" name="Picture 2" descr="CVTConfiguration.png">
            <a:extLst>
              <a:ext uri="{FF2B5EF4-FFF2-40B4-BE49-F238E27FC236}">
                <a16:creationId xmlns:a16="http://schemas.microsoft.com/office/drawing/2014/main" id="{530BA930-E2D2-44EC-B44C-FD2B93CD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0"/>
          <a:stretch/>
        </p:blipFill>
        <p:spPr bwMode="auto">
          <a:xfrm>
            <a:off x="10887" y="1825625"/>
            <a:ext cx="683827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Read the Tag with the CVT API</a:t>
            </a:r>
          </a:p>
          <a:p>
            <a:r>
              <a:rPr lang="en-US" dirty="0"/>
              <a:t>Use the Tag data in your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BF73-6E76-4ED1-858B-CC4050E2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44" y="3024131"/>
            <a:ext cx="16480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5124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	</a:t>
            </a:r>
          </a:p>
        </p:txBody>
      </p:sp>
      <p:pic>
        <p:nvPicPr>
          <p:cNvPr id="3074" name="Picture 2" descr="http://www.ni.com/cms/images/devzone/tut/DCAF_scan_interface.jpg">
            <a:extLst>
              <a:ext uri="{FF2B5EF4-FFF2-40B4-BE49-F238E27FC236}">
                <a16:creationId xmlns:a16="http://schemas.microsoft.com/office/drawing/2014/main" id="{14198C1A-74D4-4147-B1A7-6C385BE8AD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301" y="2220687"/>
            <a:ext cx="5841699" cy="325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0E338-24A1-403E-BD5A-03283ED27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DCAF can access Linux Shared Memory through a standard Module</a:t>
            </a:r>
          </a:p>
          <a:p>
            <a:r>
              <a:rPr lang="en-US" dirty="0"/>
              <a:t>Tags can then be accessed from LabVIEW 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222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7B601-1774-4AFC-BABD-FB2813B1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397228"/>
            <a:ext cx="9515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  <a:p>
            <a:pPr lvl="1"/>
            <a:r>
              <a:rPr lang="en-US" dirty="0"/>
              <a:t>How many Modules do I need?</a:t>
            </a:r>
          </a:p>
          <a:p>
            <a:r>
              <a:rPr lang="en-US" dirty="0"/>
              <a:t>Interacting with code outside the engine</a:t>
            </a:r>
          </a:p>
        </p:txBody>
      </p:sp>
    </p:spTree>
    <p:extLst>
      <p:ext uri="{BB962C8B-B14F-4D97-AF65-F5344CB8AC3E}">
        <p14:creationId xmlns:p14="http://schemas.microsoft.com/office/powerpoint/2010/main" val="101069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34B9-6B96-42EE-BB2D-F6E92255F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operate on latest value (Tag) data</a:t>
            </a:r>
          </a:p>
          <a:p>
            <a:r>
              <a:rPr lang="en-US" dirty="0"/>
              <a:t>They should generate new values, modify existing values, or route values</a:t>
            </a:r>
          </a:p>
          <a:p>
            <a:r>
              <a:rPr lang="en-US" dirty="0"/>
              <a:t>Communicating stream data between modules may not be a good fit</a:t>
            </a:r>
          </a:p>
        </p:txBody>
      </p:sp>
    </p:spTree>
    <p:extLst>
      <p:ext uri="{BB962C8B-B14F-4D97-AF65-F5344CB8AC3E}">
        <p14:creationId xmlns:p14="http://schemas.microsoft.com/office/powerpoint/2010/main" val="17369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Specific vs Reusable</a:t>
            </a:r>
          </a:p>
          <a:p>
            <a:pPr lvl="1"/>
            <a:r>
              <a:rPr lang="en-US" dirty="0"/>
              <a:t>Application Logic could be within a module or outside of DCAF</a:t>
            </a:r>
          </a:p>
          <a:p>
            <a:pPr lvl="1"/>
            <a:r>
              <a:rPr lang="en-US" dirty="0"/>
              <a:t>Consider making a module into a state machine for control</a:t>
            </a:r>
          </a:p>
          <a:p>
            <a:pPr lvl="1"/>
            <a:r>
              <a:rPr lang="en-US" dirty="0"/>
              <a:t>Remember the state machine should not block</a:t>
            </a:r>
          </a:p>
          <a:p>
            <a:pPr lvl="1"/>
            <a:r>
              <a:rPr lang="en-US" dirty="0"/>
              <a:t>Do not hold state data in the module unless there can be only one instance</a:t>
            </a:r>
          </a:p>
        </p:txBody>
      </p:sp>
    </p:spTree>
    <p:extLst>
      <p:ext uri="{BB962C8B-B14F-4D97-AF65-F5344CB8AC3E}">
        <p14:creationId xmlns:p14="http://schemas.microsoft.com/office/powerpoint/2010/main" val="17027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3976"/>
          </a:xfrm>
        </p:spPr>
        <p:txBody>
          <a:bodyPr/>
          <a:lstStyle/>
          <a:p>
            <a:r>
              <a:rPr lang="en-US" dirty="0"/>
              <a:t>If two modules must always be used with each other, consider combining them.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94867" y="4213645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2664208" y="4192402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4916429" y="4192400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94868" y="3301873"/>
            <a:ext cx="6450362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2326662" y="423785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522540" y="55019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5136395" y="55019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1147338" y="496721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5780957" y="4964187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4707615" y="423785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7CC7B42D-4BD3-4843-B649-D1D2C51AC315}"/>
              </a:ext>
            </a:extLst>
          </p:cNvPr>
          <p:cNvSpPr/>
          <p:nvPr/>
        </p:nvSpPr>
        <p:spPr>
          <a:xfrm>
            <a:off x="7509429" y="4208668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And Process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0B903C28-4763-4F90-A3ED-ECBCE2F72FF9}"/>
              </a:ext>
            </a:extLst>
          </p:cNvPr>
          <p:cNvSpPr/>
          <p:nvPr/>
        </p:nvSpPr>
        <p:spPr>
          <a:xfrm>
            <a:off x="9840660" y="4192399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AFF795A6-D376-453A-A277-8A8D3F27E28E}"/>
              </a:ext>
            </a:extLst>
          </p:cNvPr>
          <p:cNvSpPr/>
          <p:nvPr/>
        </p:nvSpPr>
        <p:spPr>
          <a:xfrm>
            <a:off x="7486676" y="3301873"/>
            <a:ext cx="4182784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2" name="Up Arrow 10">
            <a:extLst>
              <a:ext uri="{FF2B5EF4-FFF2-40B4-BE49-F238E27FC236}">
                <a16:creationId xmlns:a16="http://schemas.microsoft.com/office/drawing/2014/main" id="{E1A389EB-BBC6-4B8E-810F-A0D4A178D4BB}"/>
              </a:ext>
            </a:extLst>
          </p:cNvPr>
          <p:cNvSpPr/>
          <p:nvPr/>
        </p:nvSpPr>
        <p:spPr>
          <a:xfrm rot="5400000">
            <a:off x="9463609" y="425411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C2E753F2-BEB5-4C4A-AEDC-FA5ACD0D966C}"/>
              </a:ext>
            </a:extLst>
          </p:cNvPr>
          <p:cNvSpPr/>
          <p:nvPr/>
        </p:nvSpPr>
        <p:spPr>
          <a:xfrm>
            <a:off x="7714349" y="55019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FEC2E4AB-6521-481F-ADFC-4964E1CACE33}"/>
              </a:ext>
            </a:extLst>
          </p:cNvPr>
          <p:cNvSpPr/>
          <p:nvPr/>
        </p:nvSpPr>
        <p:spPr>
          <a:xfrm>
            <a:off x="10068333" y="5484982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5" name="Up Arrow 20">
            <a:extLst>
              <a:ext uri="{FF2B5EF4-FFF2-40B4-BE49-F238E27FC236}">
                <a16:creationId xmlns:a16="http://schemas.microsoft.com/office/drawing/2014/main" id="{2A061AF9-629F-47D4-9B2F-43A12A96C8D4}"/>
              </a:ext>
            </a:extLst>
          </p:cNvPr>
          <p:cNvSpPr/>
          <p:nvPr/>
        </p:nvSpPr>
        <p:spPr>
          <a:xfrm>
            <a:off x="8339147" y="496721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21">
            <a:extLst>
              <a:ext uri="{FF2B5EF4-FFF2-40B4-BE49-F238E27FC236}">
                <a16:creationId xmlns:a16="http://schemas.microsoft.com/office/drawing/2014/main" id="{B4824F15-F0E0-4962-BA25-1063D7AD58E5}"/>
              </a:ext>
            </a:extLst>
          </p:cNvPr>
          <p:cNvSpPr/>
          <p:nvPr/>
        </p:nvSpPr>
        <p:spPr>
          <a:xfrm rot="10800000">
            <a:off x="10693704" y="496418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702"/>
          </a:xfrm>
        </p:spPr>
        <p:txBody>
          <a:bodyPr/>
          <a:lstStyle/>
          <a:p>
            <a:r>
              <a:rPr lang="en-US" dirty="0"/>
              <a:t>If multiple combinations are possible, keep them separate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870818" y="3270985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5240159" y="3249742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7492380" y="3249740"/>
            <a:ext cx="1828800" cy="1695439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870819" y="2359213"/>
            <a:ext cx="6450362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4998140" y="329984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3015770" y="5428244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7802777" y="5428244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8328008" y="494517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7283566" y="329519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5F9D93CA-5471-4B44-8022-3A33A0500774}"/>
              </a:ext>
            </a:extLst>
          </p:cNvPr>
          <p:cNvSpPr/>
          <p:nvPr/>
        </p:nvSpPr>
        <p:spPr>
          <a:xfrm>
            <a:off x="2870818" y="4182757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Module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D20B955E-401A-41B9-9004-48A1813E3081}"/>
              </a:ext>
            </a:extLst>
          </p:cNvPr>
          <p:cNvSpPr/>
          <p:nvPr/>
        </p:nvSpPr>
        <p:spPr>
          <a:xfrm>
            <a:off x="5239572" y="4173392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38" name="Up Arrow 10">
            <a:extLst>
              <a:ext uri="{FF2B5EF4-FFF2-40B4-BE49-F238E27FC236}">
                <a16:creationId xmlns:a16="http://schemas.microsoft.com/office/drawing/2014/main" id="{2B8028AC-31B2-41C6-A80D-4CCB0186F900}"/>
              </a:ext>
            </a:extLst>
          </p:cNvPr>
          <p:cNvSpPr/>
          <p:nvPr/>
        </p:nvSpPr>
        <p:spPr>
          <a:xfrm rot="5400000">
            <a:off x="4957510" y="4236985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10">
            <a:extLst>
              <a:ext uri="{FF2B5EF4-FFF2-40B4-BE49-F238E27FC236}">
                <a16:creationId xmlns:a16="http://schemas.microsoft.com/office/drawing/2014/main" id="{C5974021-8BB8-476F-B8E2-B6D02DC8B34F}"/>
              </a:ext>
            </a:extLst>
          </p:cNvPr>
          <p:cNvSpPr/>
          <p:nvPr/>
        </p:nvSpPr>
        <p:spPr>
          <a:xfrm rot="5400000">
            <a:off x="7283566" y="4246210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3576662" y="494517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CVT</a:t>
            </a:r>
          </a:p>
        </p:txBody>
      </p:sp>
    </p:spTree>
    <p:extLst>
      <p:ext uri="{BB962C8B-B14F-4D97-AF65-F5344CB8AC3E}">
        <p14:creationId xmlns:p14="http://schemas.microsoft.com/office/powerpoint/2010/main" val="375164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9B28-DE68-4FA0-9781-EBA7BD4D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D30DF-6589-45E7-BC2E-5AEB380F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753786"/>
            <a:ext cx="6048104" cy="436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5BB4-69E1-4C76-B287-62E80991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4" y="2427538"/>
            <a:ext cx="3133310" cy="30216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6E0AE-DE96-4899-A9FA-CE8D9772883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96743" y="3938374"/>
            <a:ext cx="807361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</TotalTime>
  <Words>362</Words>
  <Application>Microsoft Office PowerPoint</Application>
  <PresentationFormat>Widescreen</PresentationFormat>
  <Paragraphs>78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What Should be a Module</vt:lpstr>
      <vt:lpstr>What Should be a Module</vt:lpstr>
      <vt:lpstr>How many modules?</vt:lpstr>
      <vt:lpstr>How many modules?</vt:lpstr>
      <vt:lpstr>PowerPoint Presentation</vt:lpstr>
      <vt:lpstr>DCAF Project Templates</vt:lpstr>
      <vt:lpstr>Running the Configuration</vt:lpstr>
      <vt:lpstr>Coding outside DCAF</vt:lpstr>
      <vt:lpstr>Coding outside DCAF - CVT</vt:lpstr>
      <vt:lpstr>Coding outside DCAF - CVT</vt:lpstr>
      <vt:lpstr>Coding outside DCAF - CVT</vt:lpstr>
      <vt:lpstr>PowerPoint Presentation</vt:lpstr>
      <vt:lpstr>Shared Memory 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43</cp:revision>
  <dcterms:created xsi:type="dcterms:W3CDTF">2018-06-06T23:10:19Z</dcterms:created>
  <dcterms:modified xsi:type="dcterms:W3CDTF">2018-06-27T19:57:30Z</dcterms:modified>
</cp:coreProperties>
</file>