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60" r:id="rId4"/>
    <p:sldId id="280" r:id="rId5"/>
    <p:sldId id="361" r:id="rId6"/>
    <p:sldId id="362" r:id="rId7"/>
    <p:sldId id="363" r:id="rId8"/>
    <p:sldId id="279" r:id="rId9"/>
    <p:sldId id="284" r:id="rId10"/>
    <p:sldId id="285" r:id="rId11"/>
    <p:sldId id="359" r:id="rId12"/>
    <p:sldId id="364" r:id="rId13"/>
    <p:sldId id="365" r:id="rId14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E4E2-2D1E-49FF-9D26-9043035DAE61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F3EFC-B7E2-4F0E-9300-F6EC17A9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5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1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0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0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7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08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423-365F-4E42-B1D6-374464F6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74450-DE22-4DE1-8016-697690F6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4029-13A0-41A6-BA9F-01A1811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7BE-6059-4B85-A2C4-A5EF84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82F8-E61D-44A6-ACD4-9055D42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60568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385-E67F-4562-9D9C-46F6273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46D5-1F07-4CEA-8F4B-8252E683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BDC5-2845-4C14-BEA8-69D3F7E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D972-8F2F-4CA0-8CA2-8A71DD47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6E1-1D13-4D93-8B6D-DDB9897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0204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63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1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0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4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93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C61-513D-4A36-B50F-2ED0A266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C79CB-0364-409C-BDC9-4FA04F31C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DCAF Debugging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38D221-4EDA-42CA-B6C1-CEBF4D79F2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895D5-C31A-4208-9811-44B61A007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5" name="Picture 4" descr="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5"/>
            <a:ext cx="12192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8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4E5-1885-4213-AB73-5A87901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F3AB2-213F-40DE-89FE-B050C108D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NI Linux RT targets </a:t>
            </a:r>
            <a:r>
              <a:rPr lang="en-US" b="1" dirty="0"/>
              <a:t>already have </a:t>
            </a:r>
            <a:r>
              <a:rPr lang="en-US" dirty="0"/>
              <a:t>a syslog-ng daemon running</a:t>
            </a:r>
          </a:p>
          <a:p>
            <a:r>
              <a:rPr lang="en-US" dirty="0"/>
              <a:t>DCAF taps into the existing background process to log and report messages</a:t>
            </a:r>
          </a:p>
          <a:p>
            <a:r>
              <a:rPr lang="en-US" dirty="0"/>
              <a:t>You can, too!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A4BC9-2EE0-464D-913D-5FCABF71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43122"/>
            <a:ext cx="5930747" cy="45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Tag View</a:t>
            </a:r>
          </a:p>
        </p:txBody>
      </p:sp>
    </p:spTree>
    <p:extLst>
      <p:ext uri="{BB962C8B-B14F-4D97-AF65-F5344CB8AC3E}">
        <p14:creationId xmlns:p14="http://schemas.microsoft.com/office/powerpoint/2010/main" val="212553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CVT</a:t>
            </a:r>
          </a:p>
        </p:txBody>
      </p:sp>
    </p:spTree>
    <p:extLst>
      <p:ext uri="{BB962C8B-B14F-4D97-AF65-F5344CB8AC3E}">
        <p14:creationId xmlns:p14="http://schemas.microsoft.com/office/powerpoint/2010/main" val="32248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F73-7BB8-4284-93DF-2205EBB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18E-DCFF-45E5-9A34-D721A260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RT Debugging</a:t>
            </a:r>
          </a:p>
          <a:p>
            <a:r>
              <a:rPr lang="en-US" dirty="0"/>
              <a:t>Debugging Reentrant Vis.</a:t>
            </a:r>
          </a:p>
          <a:p>
            <a:r>
              <a:rPr lang="en-US" dirty="0"/>
              <a:t>Running modules outside of the Engine.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Tag View</a:t>
            </a:r>
          </a:p>
          <a:p>
            <a:r>
              <a:rPr lang="en-US" dirty="0"/>
              <a:t>CVT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Basics RT Debugging</a:t>
            </a:r>
          </a:p>
        </p:txBody>
      </p:sp>
    </p:spTree>
    <p:extLst>
      <p:ext uri="{BB962C8B-B14F-4D97-AF65-F5344CB8AC3E}">
        <p14:creationId xmlns:p14="http://schemas.microsoft.com/office/powerpoint/2010/main" val="301075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371" y="1888576"/>
            <a:ext cx="3133725" cy="351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69" y="1690688"/>
            <a:ext cx="27622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57" y="4388137"/>
            <a:ext cx="6238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Reentrant VIs</a:t>
            </a:r>
          </a:p>
        </p:txBody>
      </p:sp>
    </p:spTree>
    <p:extLst>
      <p:ext uri="{BB962C8B-B14F-4D97-AF65-F5344CB8AC3E}">
        <p14:creationId xmlns:p14="http://schemas.microsoft.com/office/powerpoint/2010/main" val="396547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Running Modules Outside of the Engine</a:t>
            </a:r>
          </a:p>
        </p:txBody>
      </p:sp>
    </p:spTree>
    <p:extLst>
      <p:ext uri="{BB962C8B-B14F-4D97-AF65-F5344CB8AC3E}">
        <p14:creationId xmlns:p14="http://schemas.microsoft.com/office/powerpoint/2010/main" val="168413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</p:spTree>
    <p:extLst>
      <p:ext uri="{BB962C8B-B14F-4D97-AF65-F5344CB8AC3E}">
        <p14:creationId xmlns:p14="http://schemas.microsoft.com/office/powerpoint/2010/main" val="112671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Linux RT Targets</a:t>
            </a:r>
          </a:p>
          <a:p>
            <a:r>
              <a:rPr lang="en-US" dirty="0"/>
              <a:t>Event sent to Log:</a:t>
            </a:r>
          </a:p>
          <a:p>
            <a:pPr lvl="1"/>
            <a:r>
              <a:rPr lang="en-US" dirty="0"/>
              <a:t>Initialization and shutdown of all software modules</a:t>
            </a:r>
          </a:p>
          <a:p>
            <a:pPr lvl="1"/>
            <a:r>
              <a:rPr lang="en-US" dirty="0"/>
              <a:t>Any error reported to the engine</a:t>
            </a:r>
          </a:p>
          <a:p>
            <a:pPr lvl="1"/>
            <a:r>
              <a:rPr lang="en-US" dirty="0"/>
              <a:t>Any module trace messages added via the 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7" y="4436698"/>
            <a:ext cx="9376010" cy="18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1026" name="Picture 2" descr="wi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383412"/>
            <a:ext cx="10887075" cy="40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5072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10</TotalTime>
  <Words>120</Words>
  <Application>Microsoft Office PowerPoint</Application>
  <PresentationFormat>Widescreen</PresentationFormat>
  <Paragraphs>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PowerPoint Presentation</vt:lpstr>
      <vt:lpstr>Error Management</vt:lpstr>
      <vt:lpstr>PowerPoint Presentation</vt:lpstr>
      <vt:lpstr>PowerPoint Presentation</vt:lpstr>
      <vt:lpstr>PowerPoint Presentation</vt:lpstr>
      <vt:lpstr>Syslog</vt:lpstr>
      <vt:lpstr>Syslog - System Log View</vt:lpstr>
      <vt:lpstr>Syslog - System Log View</vt:lpstr>
      <vt:lpstr>Syslog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Debugging</dc:title>
  <dc:creator>Benjamin Celis</dc:creator>
  <cp:lastModifiedBy>Simon Perez Santa Maria</cp:lastModifiedBy>
  <cp:revision>11</cp:revision>
  <dcterms:created xsi:type="dcterms:W3CDTF">2018-06-06T23:14:13Z</dcterms:created>
  <dcterms:modified xsi:type="dcterms:W3CDTF">2018-06-27T19:27:33Z</dcterms:modified>
</cp:coreProperties>
</file>