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31" r:id="rId3"/>
    <p:sldId id="257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3" r:id="rId12"/>
    <p:sldId id="334" r:id="rId13"/>
    <p:sldId id="335" r:id="rId14"/>
    <p:sldId id="336" r:id="rId15"/>
    <p:sldId id="332" r:id="rId16"/>
    <p:sldId id="337" r:id="rId17"/>
    <p:sldId id="338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01AC-D3C2-4B65-ADB1-466FE56A765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DBD8-7FFA-4F3F-BD4F-ADCB5A0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lesson we will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http://www.ni.co</a:t>
            </a:r>
            <a:r>
              <a:rPr lang="en-US" dirty="0"/>
              <a:t>m/product-documentation/54344/en/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2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8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0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1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9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7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39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20491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03872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7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096-C2F8-4FEA-85F2-95EEB1C25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BC3AA-4DA5-4BE5-B54D-DA4076EE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7504-64A9-4E82-A763-7000C316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4C30-BFD2-4807-BF91-2B96C028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5ACA-B77E-4632-AF01-8DE938F9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79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3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9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37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50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1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7C6B-133B-45DE-B0C3-47A51D3A3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Reuse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ED0A5-80E8-40DF-9EA5-0B04E3946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334914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3C6A-A7F6-45A6-AAEF-BEC6163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A4382-11DE-466F-B2EB-C93F26AD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5362" y="974725"/>
            <a:ext cx="691175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B323-3F30-45A2-BAA5-D5373A4B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52DF6-6307-4684-998B-97A46FD1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415" y="974725"/>
            <a:ext cx="6835646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24FA-C02D-4EBE-9FCE-BCAD3C7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A6CD5-57ED-4614-8357-60C3C9A1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1" y="974725"/>
            <a:ext cx="9411794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255780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type of module do I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D13B5-AA7C-40F4-804E-4430A968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53" y="1158632"/>
            <a:ext cx="9558780" cy="49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B8DF-E381-441C-AB33-0AB0CD6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945-60E8-43F2-BE43-384B4E3D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run this every time you add new modules to the configuration</a:t>
            </a:r>
          </a:p>
          <a:p>
            <a:r>
              <a:rPr lang="en-US" dirty="0"/>
              <a:t>It updates the includes VI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268D42-02C0-4EB4-93DB-F2491F854F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936" r="393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DE9-2E81-41C4-918F-8687526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CC058-3C23-4A90-B2A3-8BDAD603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77" y="974725"/>
            <a:ext cx="70625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6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3CB7-10EE-4C09-BEEF-18D2CEF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67EB-4F86-42AD-AE97-F7C0EC2E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creating modules check available modules</a:t>
            </a:r>
          </a:p>
          <a:p>
            <a:r>
              <a:rPr lang="en-US" dirty="0"/>
              <a:t>Choose the right execution template</a:t>
            </a:r>
          </a:p>
          <a:p>
            <a:r>
              <a:rPr lang="en-US" dirty="0"/>
              <a:t>Create the configuration</a:t>
            </a:r>
          </a:p>
          <a:p>
            <a:r>
              <a:rPr lang="en-US" dirty="0"/>
              <a:t>Update include VIs</a:t>
            </a:r>
          </a:p>
          <a:p>
            <a:r>
              <a:rPr lang="en-US" dirty="0"/>
              <a:t>Deploy Configuration</a:t>
            </a:r>
          </a:p>
          <a:p>
            <a:endParaRPr lang="en-US" dirty="0"/>
          </a:p>
          <a:p>
            <a:r>
              <a:rPr lang="en-US" dirty="0"/>
              <a:t>Most likely you will need at least 1 custom module most likely a static module and that is cover on the next 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E2147-8AB6-4E99-9959-D79A5FD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79F31-C5CA-4FA1-B4D5-58BC8BE5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Project 1</a:t>
            </a:r>
          </a:p>
          <a:p>
            <a:r>
              <a:rPr lang="en-US" dirty="0"/>
              <a:t>Runtime Templates</a:t>
            </a:r>
          </a:p>
          <a:p>
            <a:r>
              <a:rPr lang="en-US" dirty="0"/>
              <a:t>Configuration Editor</a:t>
            </a:r>
          </a:p>
          <a:p>
            <a:r>
              <a:rPr lang="en-US" dirty="0"/>
              <a:t>Finding Modules</a:t>
            </a:r>
          </a:p>
          <a:p>
            <a:r>
              <a:rPr lang="en-US" dirty="0"/>
              <a:t>Configuration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FFD-34A9-467B-9ECB-E02BF2E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2C0F-E65F-4A47-B183-AEC0C2A3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this chapter project.</a:t>
            </a:r>
          </a:p>
          <a:p>
            <a:r>
              <a:rPr lang="en-US" dirty="0"/>
              <a:t>Deciding on Runtime template</a:t>
            </a:r>
          </a:p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 Use runtime template</a:t>
            </a:r>
          </a:p>
          <a:p>
            <a:pPr lvl="1"/>
            <a:r>
              <a:rPr lang="en-US" dirty="0"/>
              <a:t> Explain parts of the template</a:t>
            </a:r>
          </a:p>
          <a:p>
            <a:r>
              <a:rPr lang="en-US" dirty="0"/>
              <a:t>Getting available modules, </a:t>
            </a:r>
          </a:p>
          <a:p>
            <a:pPr lvl="1"/>
            <a:r>
              <a:rPr lang="en-US" dirty="0"/>
              <a:t>Module Search path</a:t>
            </a:r>
          </a:p>
          <a:p>
            <a:r>
              <a:rPr lang="en-US" dirty="0"/>
              <a:t>Exercise 2 </a:t>
            </a:r>
          </a:p>
          <a:p>
            <a:pPr lvl="1"/>
            <a:r>
              <a:rPr lang="en-US" dirty="0"/>
              <a:t>Getting new module</a:t>
            </a:r>
          </a:p>
          <a:p>
            <a:pPr lvl="1"/>
            <a:r>
              <a:rPr lang="en-US" dirty="0"/>
              <a:t>Adding it to search Path</a:t>
            </a:r>
          </a:p>
          <a:p>
            <a:r>
              <a:rPr lang="en-US" dirty="0"/>
              <a:t>Exercise 3</a:t>
            </a:r>
          </a:p>
          <a:p>
            <a:pPr lvl="1"/>
            <a:r>
              <a:rPr lang="en-US" dirty="0"/>
              <a:t>Create configuration</a:t>
            </a:r>
          </a:p>
          <a:p>
            <a:pPr lvl="1"/>
            <a:r>
              <a:rPr lang="en-US" dirty="0"/>
              <a:t>Script Includes</a:t>
            </a:r>
          </a:p>
          <a:p>
            <a:pPr lvl="1"/>
            <a:r>
              <a:rPr lang="en-US" dirty="0"/>
              <a:t>Deploy Tool</a:t>
            </a:r>
          </a:p>
        </p:txBody>
      </p:sp>
    </p:spTree>
    <p:extLst>
      <p:ext uri="{BB962C8B-B14F-4D97-AF65-F5344CB8AC3E}">
        <p14:creationId xmlns:p14="http://schemas.microsoft.com/office/powerpoint/2010/main" val="1680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510D-4EE2-48EF-BC22-56F6BA4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 Hardware.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7A3-374E-43B3-A672-9A8684D8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088571"/>
            <a:ext cx="3929311" cy="482660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44AA2-4711-4BF2-BEE1-C5148741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78" y="1631296"/>
            <a:ext cx="6210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AAC-4284-4BA9-8D7D-7489ADCE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without 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BA06-EC07-41B6-830A-F9DD3798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D39D7-DBE8-4551-B7D0-35DC359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80" y="2393296"/>
            <a:ext cx="8014225" cy="27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53C3-D9A4-4D44-8B58-D17CCA2F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F9C006-6841-49E9-BDE5-6F6CC172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77" y="974725"/>
            <a:ext cx="61947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F7AB-C4D0-4FF8-BD6B-208740D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Execution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5B72A-5CAB-431A-AE04-856981BC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274018"/>
            <a:ext cx="10972800" cy="42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1CF7-4BD6-4AFA-9A0E-C685AB3B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Case of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73FA2-6302-4EB1-9566-5B30B231D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733257"/>
            <a:ext cx="10972800" cy="33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9AA-3FDB-4310-B90B-3A7E842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3ED78-3D59-40A1-9B14-3AD81FB68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03" y="974725"/>
            <a:ext cx="7974469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92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696</TotalTime>
  <Words>225</Words>
  <Application>Microsoft Office PowerPoint</Application>
  <PresentationFormat>Widescreen</PresentationFormat>
  <Paragraphs>67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Module Reuse</vt:lpstr>
      <vt:lpstr>Agenda</vt:lpstr>
      <vt:lpstr>Agenda</vt:lpstr>
      <vt:lpstr>Exercise project With Hardware. </vt:lpstr>
      <vt:lpstr>Exercise Project without Hardware</vt:lpstr>
      <vt:lpstr>Runtime Templates</vt:lpstr>
      <vt:lpstr>Basic Execution Template</vt:lpstr>
      <vt:lpstr>Most Common Case of the template</vt:lpstr>
      <vt:lpstr>Services template</vt:lpstr>
      <vt:lpstr>PowerPoint Presentation</vt:lpstr>
      <vt:lpstr>Available DCAF Module</vt:lpstr>
      <vt:lpstr>Available DCAF Module</vt:lpstr>
      <vt:lpstr>Search Paths</vt:lpstr>
      <vt:lpstr>PowerPoint Presentation</vt:lpstr>
      <vt:lpstr> What type of module do I need</vt:lpstr>
      <vt:lpstr>Script Includes</vt:lpstr>
      <vt:lpstr>Deployment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17</cp:revision>
  <dcterms:created xsi:type="dcterms:W3CDTF">2018-06-06T23:11:10Z</dcterms:created>
  <dcterms:modified xsi:type="dcterms:W3CDTF">2018-07-04T00:33:12Z</dcterms:modified>
</cp:coreProperties>
</file>