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</p:sldMasterIdLst>
  <p:sldIdLst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5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06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00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00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19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2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73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46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9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7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06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37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7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TBDF to expand a CVT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Initial Code</a:t>
            </a:r>
          </a:p>
          <a:p>
            <a:pPr marL="0" indent="0">
              <a:buNone/>
            </a:pPr>
            <a:r>
              <a:rPr lang="en-US" dirty="0" smtClean="0"/>
              <a:t>New architecture design</a:t>
            </a:r>
          </a:p>
          <a:p>
            <a:pPr marL="0" indent="0">
              <a:buNone/>
            </a:pPr>
            <a:r>
              <a:rPr lang="en-US" dirty="0" smtClean="0"/>
              <a:t>Adding the Engine</a:t>
            </a:r>
          </a:p>
          <a:p>
            <a:pPr marL="0" indent="0">
              <a:buNone/>
            </a:pPr>
            <a:r>
              <a:rPr lang="en-US" dirty="0" smtClean="0"/>
              <a:t>Configuring TBDF</a:t>
            </a:r>
          </a:p>
          <a:p>
            <a:pPr marL="0" indent="0">
              <a:buNone/>
            </a:pPr>
            <a:r>
              <a:rPr lang="en-US" dirty="0" smtClean="0"/>
              <a:t>Deploying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1817387"/>
            <a:ext cx="6759146" cy="4351338"/>
          </a:xfrm>
        </p:spPr>
        <p:txBody>
          <a:bodyPr/>
          <a:lstStyle/>
          <a:p>
            <a:r>
              <a:rPr lang="en-US" dirty="0" smtClean="0"/>
              <a:t>High Speed Acquisition Loop</a:t>
            </a:r>
          </a:p>
          <a:p>
            <a:r>
              <a:rPr lang="en-US" dirty="0" smtClean="0"/>
              <a:t>Processing and getting Tag Values</a:t>
            </a:r>
          </a:p>
          <a:p>
            <a:r>
              <a:rPr lang="en-US" dirty="0" smtClean="0"/>
              <a:t>Sharing the Tag Values on CVT</a:t>
            </a:r>
          </a:p>
          <a:p>
            <a:r>
              <a:rPr lang="en-US" dirty="0" smtClean="0"/>
              <a:t>Need to work publish and log this 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23652" y="2131026"/>
            <a:ext cx="1954428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 Loop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23652" y="2919928"/>
            <a:ext cx="1954429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Loop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533885" y="3708830"/>
            <a:ext cx="933965" cy="447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23651" y="4397591"/>
            <a:ext cx="1954429" cy="510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Publishing loop 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9000866" y="2641772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1"/>
          </p:cNvCxnSpPr>
          <p:nvPr/>
        </p:nvCxnSpPr>
        <p:spPr>
          <a:xfrm>
            <a:off x="9000867" y="3430674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0"/>
          </p:cNvCxnSpPr>
          <p:nvPr/>
        </p:nvCxnSpPr>
        <p:spPr>
          <a:xfrm flipH="1">
            <a:off x="9000866" y="4156547"/>
            <a:ext cx="2" cy="2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9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83441" y="2102662"/>
            <a:ext cx="2199503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with CVT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753232" y="3193573"/>
            <a:ext cx="1659922" cy="6631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83441" y="4338510"/>
            <a:ext cx="2199503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Bus Engine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82097" y="5391663"/>
            <a:ext cx="2479589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Module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29417" y="5416377"/>
            <a:ext cx="2479589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TDM Module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1"/>
          </p:cNvCxnSpPr>
          <p:nvPr/>
        </p:nvCxnSpPr>
        <p:spPr>
          <a:xfrm>
            <a:off x="5583193" y="2654598"/>
            <a:ext cx="0" cy="538975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0"/>
          </p:cNvCxnSpPr>
          <p:nvPr/>
        </p:nvCxnSpPr>
        <p:spPr>
          <a:xfrm>
            <a:off x="5583193" y="3856719"/>
            <a:ext cx="0" cy="48179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67275" y="4890445"/>
            <a:ext cx="1287" cy="501218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05550" y="4890445"/>
            <a:ext cx="4634" cy="52593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2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Project&gt;&gt; Create Project 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smtClean="0"/>
              <a:t>Simple Runtime engine</a:t>
            </a:r>
          </a:p>
          <a:p>
            <a:r>
              <a:rPr lang="en-US" dirty="0" smtClean="0"/>
              <a:t>Create them in a temp directory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119312"/>
            <a:ext cx="7572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sure the dataflow is the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8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Default Configurator editor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Tools&gt;&gt;TBDF&gt;&gt; Launch Standard Configuration Editor</a:t>
            </a:r>
            <a:endParaRPr lang="en-US" dirty="0"/>
          </a:p>
          <a:p>
            <a:pPr marL="330498" indent="-342900"/>
            <a:r>
              <a:rPr lang="en-US" dirty="0" smtClean="0"/>
              <a:t>Add target</a:t>
            </a:r>
          </a:p>
          <a:p>
            <a:pPr marL="330498" indent="-342900"/>
            <a:r>
              <a:rPr lang="en-US" dirty="0" smtClean="0"/>
              <a:t>Add Engine</a:t>
            </a:r>
          </a:p>
          <a:p>
            <a:pPr marL="330498" indent="-342900"/>
            <a:r>
              <a:rPr lang="en-US" dirty="0" smtClean="0"/>
              <a:t>Add Tags</a:t>
            </a:r>
          </a:p>
          <a:p>
            <a:pPr marL="330498" indent="-342900"/>
            <a:r>
              <a:rPr lang="en-US" dirty="0" smtClean="0"/>
              <a:t>Add CVT Module</a:t>
            </a:r>
          </a:p>
          <a:p>
            <a:pPr marL="330498" indent="-342900"/>
            <a:r>
              <a:rPr lang="en-US" dirty="0" smtClean="0"/>
              <a:t>Add TDMS Module</a:t>
            </a:r>
          </a:p>
          <a:p>
            <a:pPr marL="330498" indent="-342900"/>
            <a:r>
              <a:rPr lang="en-US" dirty="0" smtClean="0"/>
              <a:t>Save Configuration</a:t>
            </a:r>
          </a:p>
          <a:p>
            <a:pPr marL="330498" indent="-342900"/>
            <a:r>
              <a:rPr lang="en-US" dirty="0" smtClean="0"/>
              <a:t>Script the Include File</a:t>
            </a:r>
          </a:p>
          <a:p>
            <a:pPr marL="330498" indent="-342900"/>
            <a:r>
              <a:rPr lang="en-US" dirty="0" smtClean="0"/>
              <a:t>Deploy Configuration</a:t>
            </a:r>
          </a:p>
          <a:p>
            <a:pPr marL="0" indent="-1240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Execute Code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2563"/>
      </p:ext>
    </p:extLst>
  </p:cSld>
  <p:clrMapOvr>
    <a:masterClrMapping/>
  </p:clrMapOvr>
</p:sld>
</file>

<file path=ppt/theme/theme1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xtern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CEF</Template>
  <TotalTime>1869</TotalTime>
  <Words>132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Univers Com 45 Light</vt:lpstr>
      <vt:lpstr>Univers LT Std 45 Light</vt:lpstr>
      <vt:lpstr>NI Confidential</vt:lpstr>
      <vt:lpstr>External</vt:lpstr>
      <vt:lpstr>Customer Confidential</vt:lpstr>
      <vt:lpstr>Using TBDF to expand a CVT Application</vt:lpstr>
      <vt:lpstr>Agenda</vt:lpstr>
      <vt:lpstr>Initial Code</vt:lpstr>
      <vt:lpstr>Code Snippet</vt:lpstr>
      <vt:lpstr>Communication Diagram</vt:lpstr>
      <vt:lpstr>Adding the Engine</vt:lpstr>
      <vt:lpstr>Making sure the dataflow is the correct</vt:lpstr>
      <vt:lpstr>Configure System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TBDF to expand a CVT Application</dc:title>
  <dc:creator>Benjamin Celis</dc:creator>
  <cp:lastModifiedBy>Benjamin Celis</cp:lastModifiedBy>
  <cp:revision>10</cp:revision>
  <dcterms:created xsi:type="dcterms:W3CDTF">2016-02-04T15:55:34Z</dcterms:created>
  <dcterms:modified xsi:type="dcterms:W3CDTF">2016-02-12T19:11:58Z</dcterms:modified>
</cp:coreProperties>
</file>