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67" r:id="rId4"/>
    <p:sldId id="366" r:id="rId5"/>
    <p:sldId id="360" r:id="rId6"/>
    <p:sldId id="369" r:id="rId7"/>
    <p:sldId id="368" r:id="rId8"/>
    <p:sldId id="370" r:id="rId9"/>
    <p:sldId id="280" r:id="rId10"/>
    <p:sldId id="361" r:id="rId11"/>
    <p:sldId id="371" r:id="rId12"/>
    <p:sldId id="362" r:id="rId13"/>
    <p:sldId id="372" r:id="rId14"/>
    <p:sldId id="373" r:id="rId15"/>
    <p:sldId id="363" r:id="rId16"/>
    <p:sldId id="279" r:id="rId17"/>
    <p:sldId id="284" r:id="rId18"/>
    <p:sldId id="285" r:id="rId19"/>
    <p:sldId id="359" r:id="rId20"/>
    <p:sldId id="365" r:id="rId21"/>
    <p:sldId id="374" r:id="rId22"/>
    <p:sldId id="375" r:id="rId23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73472" autoAdjust="0"/>
  </p:normalViewPr>
  <p:slideViewPr>
    <p:cSldViewPr snapToGrid="0">
      <p:cViewPr varScale="1">
        <p:scale>
          <a:sx n="87" d="100"/>
          <a:sy n="87" d="100"/>
        </p:scale>
        <p:origin x="73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E4E2-2D1E-49FF-9D26-9043035DAE6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F3EFC-B7E2-4F0E-9300-F6EC17A9D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Blaming the engine.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F3EFC-B7E2-4F0E-9300-F6EC17A9D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45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913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0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1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73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08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9423-365F-4E42-B1D6-374464F61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4450-DE22-4DE1-8016-697690F6D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029-13A0-41A6-BA9F-01A18111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7BE-6059-4B85-A2C4-A5EF849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82F8-E61D-44A6-ACD4-9055D42D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60568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E385-E67F-4562-9D9C-46F6273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46D5-1F07-4CEA-8F4B-8252E683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BDC5-2845-4C14-BEA8-69D3F7E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74FB-04A2-4C43-8E96-48380D248600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D972-8F2F-4CA0-8CA2-8A71DD4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36E1-1D13-4D93-8B6D-DDB9897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2A8-2843-4442-830F-CE320275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02044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63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41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0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04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9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93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01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DC61-513D-4A36-B50F-2ED0A266E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C79CB-0364-409C-BDC9-4FA04F31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DCAF Debugging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8D221-4EDA-42CA-B6C1-CEBF4D79F2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Benjamin Celis, Simon Perez Santa Maria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F895D5-C31A-4208-9811-44B61A007A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Reentrant VIs</a:t>
            </a:r>
          </a:p>
        </p:txBody>
      </p:sp>
    </p:spTree>
    <p:extLst>
      <p:ext uri="{BB962C8B-B14F-4D97-AF65-F5344CB8AC3E}">
        <p14:creationId xmlns:p14="http://schemas.microsoft.com/office/powerpoint/2010/main" val="39654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9AEC4-B33C-499A-9924-FE28288E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clones.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44D7-D47E-414A-97EC-07594FE8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breakcpoints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nonreentrant</a:t>
            </a:r>
            <a:r>
              <a:rPr lang="en-US" dirty="0"/>
              <a:t> Vis (useful if you only have 1 instance)</a:t>
            </a:r>
          </a:p>
          <a:p>
            <a:r>
              <a:rPr lang="en-US" dirty="0"/>
              <a:t>Use syslog (but include clone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Running Modules Outside of the Engine</a:t>
            </a:r>
          </a:p>
        </p:txBody>
      </p:sp>
    </p:spTree>
    <p:extLst>
      <p:ext uri="{BB962C8B-B14F-4D97-AF65-F5344CB8AC3E}">
        <p14:creationId xmlns:p14="http://schemas.microsoft.com/office/powerpoint/2010/main" val="168413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F58680-E048-4249-8517-2B6D459C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parts work before testing the whole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4EC8B-4C4A-4237-A990-5CC8E90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module with Unit Test of test outside of the engine</a:t>
            </a:r>
          </a:p>
          <a:p>
            <a:r>
              <a:rPr lang="en-US" dirty="0"/>
              <a:t>Sometimes you need to test in the engine, publish the tags.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7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D4B3-2936-4F19-B1C4-025DA87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E4A4-7114-49CD-BAC9-C779530A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6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</p:spTree>
    <p:extLst>
      <p:ext uri="{BB962C8B-B14F-4D97-AF65-F5344CB8AC3E}">
        <p14:creationId xmlns:p14="http://schemas.microsoft.com/office/powerpoint/2010/main" val="112671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Linux RT Targets</a:t>
            </a:r>
          </a:p>
          <a:p>
            <a:r>
              <a:rPr lang="en-US" dirty="0"/>
              <a:t>Event sent to Log:</a:t>
            </a:r>
          </a:p>
          <a:p>
            <a:pPr lvl="1"/>
            <a:r>
              <a:rPr lang="en-US" dirty="0"/>
              <a:t>Initialization and shutdown of all software modules</a:t>
            </a:r>
          </a:p>
          <a:p>
            <a:pPr lvl="1"/>
            <a:r>
              <a:rPr lang="en-US" dirty="0"/>
              <a:t>Any error reported to the engine</a:t>
            </a:r>
          </a:p>
          <a:p>
            <a:pPr lvl="1"/>
            <a:r>
              <a:rPr lang="en-US" dirty="0"/>
              <a:t>Any module trace messages added via the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7" y="4436698"/>
            <a:ext cx="9376010" cy="187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1026" name="Picture 2" descr="wi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1383412"/>
            <a:ext cx="10887075" cy="40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2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- System Log View</a:t>
            </a:r>
          </a:p>
        </p:txBody>
      </p:sp>
      <p:pic>
        <p:nvPicPr>
          <p:cNvPr id="5" name="Picture 4" descr="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25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8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4E5-1885-4213-AB73-5A87901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3AB2-213F-40DE-89FE-B050C108D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 Linux RT targets </a:t>
            </a:r>
            <a:r>
              <a:rPr lang="en-US" b="1" dirty="0"/>
              <a:t>already have </a:t>
            </a:r>
            <a:r>
              <a:rPr lang="en-US" dirty="0"/>
              <a:t>a syslog-ng daemon running</a:t>
            </a:r>
          </a:p>
          <a:p>
            <a:r>
              <a:rPr lang="en-US" dirty="0"/>
              <a:t>DCAF taps into the existing background process to log and report messages</a:t>
            </a:r>
          </a:p>
          <a:p>
            <a:r>
              <a:rPr lang="en-US" dirty="0"/>
              <a:t>You can, too!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A4BC9-2EE0-464D-913D-5FCABF71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43122"/>
            <a:ext cx="5930747" cy="45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F73-7BB8-4284-93DF-2205EBB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D18E-DCFF-45E5-9A34-D721A260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  <a:p>
            <a:r>
              <a:rPr lang="en-US" dirty="0"/>
              <a:t>Basics RT Debugging</a:t>
            </a:r>
          </a:p>
          <a:p>
            <a:r>
              <a:rPr lang="en-US" dirty="0"/>
              <a:t>Running modules outside of the Engine</a:t>
            </a:r>
          </a:p>
          <a:p>
            <a:r>
              <a:rPr lang="en-US" dirty="0"/>
              <a:t>Debugging Reentrant Vis.</a:t>
            </a:r>
          </a:p>
          <a:p>
            <a:r>
              <a:rPr lang="en-US" dirty="0"/>
              <a:t>Debugging tools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Tag View</a:t>
            </a:r>
          </a:p>
          <a:p>
            <a:pPr lvl="1"/>
            <a:r>
              <a:rPr lang="en-US" dirty="0"/>
              <a:t>CVT</a:t>
            </a:r>
          </a:p>
          <a:p>
            <a:pPr lvl="1"/>
            <a:r>
              <a:rPr lang="en-US" dirty="0"/>
              <a:t>Shared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CVT</a:t>
            </a:r>
          </a:p>
        </p:txBody>
      </p:sp>
    </p:spTree>
    <p:extLst>
      <p:ext uri="{BB962C8B-B14F-4D97-AF65-F5344CB8AC3E}">
        <p14:creationId xmlns:p14="http://schemas.microsoft.com/office/powerpoint/2010/main" val="322483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39BAC-96DA-4E31-BD10-DFBC32F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CVT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8F674-D2E1-4342-8B23-4C1A7D78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DCAF CVT Module</a:t>
            </a:r>
          </a:p>
          <a:p>
            <a:r>
              <a:rPr lang="en-US" dirty="0"/>
              <a:t>ADD CVT tags to the main VI</a:t>
            </a:r>
          </a:p>
          <a:p>
            <a:r>
              <a:rPr lang="en-US" dirty="0"/>
              <a:t>Make sure the name is correct (handle errors for the tags)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4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7262-05BC-4167-86D0-BE25C80A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316E0-2A3B-40EA-B732-13AA90D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Variables have the limits but sometimes they can help debug RT applications</a:t>
            </a:r>
          </a:p>
          <a:p>
            <a:r>
              <a:rPr lang="en-US" dirty="0"/>
              <a:t>Use with care with Clones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9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EE37-F647-4E1B-97CC-66E1342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Temperature Chamber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14E5B-15AD-46D7-9002-F28FEE0FB234}"/>
              </a:ext>
            </a:extLst>
          </p:cNvPr>
          <p:cNvSpPr/>
          <p:nvPr/>
        </p:nvSpPr>
        <p:spPr>
          <a:xfrm>
            <a:off x="8165911" y="5822235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UI VI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05C10-171E-480D-BB41-F31C1A8CF706}"/>
              </a:ext>
            </a:extLst>
          </p:cNvPr>
          <p:cNvSpPr/>
          <p:nvPr/>
        </p:nvSpPr>
        <p:spPr>
          <a:xfrm>
            <a:off x="5884459" y="582223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UI Module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BFA01-F2AD-4E30-A3E9-6AAAFD60AD25}"/>
              </a:ext>
            </a:extLst>
          </p:cNvPr>
          <p:cNvSpPr/>
          <p:nvPr/>
        </p:nvSpPr>
        <p:spPr>
          <a:xfrm>
            <a:off x="2663585" y="3615177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B3680-9440-47BE-BDC8-EFD462A61B35}"/>
              </a:ext>
            </a:extLst>
          </p:cNvPr>
          <p:cNvSpPr/>
          <p:nvPr/>
        </p:nvSpPr>
        <p:spPr>
          <a:xfrm>
            <a:off x="2663587" y="2502318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552EEF-766B-45E3-A98B-771B3401783A}"/>
              </a:ext>
            </a:extLst>
          </p:cNvPr>
          <p:cNvSpPr/>
          <p:nvPr/>
        </p:nvSpPr>
        <p:spPr>
          <a:xfrm>
            <a:off x="5884460" y="464353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Engine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29F3B9-D723-4D16-8F95-5AAA26CE6E0B}"/>
              </a:ext>
            </a:extLst>
          </p:cNvPr>
          <p:cNvSpPr/>
          <p:nvPr/>
        </p:nvSpPr>
        <p:spPr>
          <a:xfrm>
            <a:off x="5919715" y="3615176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UDP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C2EF6-6ADD-4C54-BE56-1DD543C77ED2}"/>
              </a:ext>
            </a:extLst>
          </p:cNvPr>
          <p:cNvSpPr/>
          <p:nvPr/>
        </p:nvSpPr>
        <p:spPr>
          <a:xfrm>
            <a:off x="2663586" y="1514901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DCAF Scan Engine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55671D-046A-4E3B-9D6A-61F3F53D39F1}"/>
              </a:ext>
            </a:extLst>
          </p:cNvPr>
          <p:cNvSpPr/>
          <p:nvPr/>
        </p:nvSpPr>
        <p:spPr>
          <a:xfrm>
            <a:off x="605367" y="1488514"/>
            <a:ext cx="1469409" cy="555009"/>
          </a:xfrm>
          <a:prstGeom prst="roundRect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CRIO Hardware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7908DF-D6EF-4269-8D84-F7E22154530A}"/>
              </a:ext>
            </a:extLst>
          </p:cNvPr>
          <p:cNvSpPr/>
          <p:nvPr/>
        </p:nvSpPr>
        <p:spPr>
          <a:xfrm>
            <a:off x="2188191" y="1674125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91FD7E9-31FC-4411-91B9-833258859A84}"/>
              </a:ext>
            </a:extLst>
          </p:cNvPr>
          <p:cNvSpPr/>
          <p:nvPr/>
        </p:nvSpPr>
        <p:spPr>
          <a:xfrm>
            <a:off x="3257264" y="3106004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38D53F-955B-4221-A63C-CFD966EE0C44}"/>
              </a:ext>
            </a:extLst>
          </p:cNvPr>
          <p:cNvSpPr/>
          <p:nvPr/>
        </p:nvSpPr>
        <p:spPr>
          <a:xfrm>
            <a:off x="4531625" y="3481541"/>
            <a:ext cx="989462" cy="822280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UDP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2EEF1F-7C17-49CE-AE33-9E3E8E22302E}"/>
              </a:ext>
            </a:extLst>
          </p:cNvPr>
          <p:cNvSpPr/>
          <p:nvPr/>
        </p:nvSpPr>
        <p:spPr>
          <a:xfrm>
            <a:off x="6478138" y="424536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407513-651D-4483-B184-259378B68946}"/>
              </a:ext>
            </a:extLst>
          </p:cNvPr>
          <p:cNvSpPr/>
          <p:nvPr/>
        </p:nvSpPr>
        <p:spPr>
          <a:xfrm>
            <a:off x="3257263" y="2130645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C91DB09-F809-4436-AEA1-9E8078B0D9BF}"/>
              </a:ext>
            </a:extLst>
          </p:cNvPr>
          <p:cNvSpPr/>
          <p:nvPr/>
        </p:nvSpPr>
        <p:spPr>
          <a:xfrm>
            <a:off x="6478137" y="5348890"/>
            <a:ext cx="282054" cy="322996"/>
          </a:xfrm>
          <a:prstGeom prst="down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08CF5A-30DC-486B-A12C-12339366D649}"/>
              </a:ext>
            </a:extLst>
          </p:cNvPr>
          <p:cNvSpPr/>
          <p:nvPr/>
        </p:nvSpPr>
        <p:spPr>
          <a:xfrm>
            <a:off x="7600665" y="5981458"/>
            <a:ext cx="318448" cy="236562"/>
          </a:xfrm>
          <a:prstGeom prst="rightArrow">
            <a:avLst/>
          </a:prstGeom>
          <a:noFill/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6A00-CEA3-42F8-A9AB-6F0F8465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Debugging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DB02-6285-4A62-B803-CFE0CBA8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  <a:p>
            <a:r>
              <a:rPr lang="en-US" dirty="0"/>
              <a:t>Multiple devices</a:t>
            </a:r>
          </a:p>
          <a:p>
            <a:r>
              <a:rPr lang="en-US" dirty="0"/>
              <a:t>Cant Debug Re-entrant VI in RT</a:t>
            </a:r>
          </a:p>
          <a:p>
            <a:r>
              <a:rPr lang="en-US" dirty="0"/>
              <a:t>RT system might be running headless</a:t>
            </a:r>
          </a:p>
          <a:p>
            <a:r>
              <a:rPr lang="en-US" dirty="0"/>
              <a:t>Network Issues</a:t>
            </a:r>
          </a:p>
          <a:p>
            <a:r>
              <a:rPr lang="en-US" dirty="0"/>
              <a:t>Process Starvation</a:t>
            </a:r>
          </a:p>
          <a:p>
            <a:r>
              <a:rPr lang="en-US" dirty="0"/>
              <a:t>Timing Issues</a:t>
            </a:r>
          </a:p>
          <a:p>
            <a:r>
              <a:rPr lang="en-US" dirty="0"/>
              <a:t>Race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D9B36-B649-4C5D-AE68-ED0ADFB9E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Basics RT Debugging</a:t>
            </a:r>
          </a:p>
        </p:txBody>
      </p:sp>
    </p:spTree>
    <p:extLst>
      <p:ext uri="{BB962C8B-B14F-4D97-AF65-F5344CB8AC3E}">
        <p14:creationId xmlns:p14="http://schemas.microsoft.com/office/powerpoint/2010/main" val="301075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AA9ABA-0C0C-4580-8518-430D66C2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Programing 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08068-6C8D-48EC-A91B-ED3DE422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not have a bug is to prevent it in the first place.</a:t>
            </a:r>
          </a:p>
          <a:p>
            <a:endParaRPr lang="en-US" dirty="0"/>
          </a:p>
          <a:p>
            <a:r>
              <a:rPr lang="en-US" dirty="0"/>
              <a:t>Best practices reduce the possibility of bugs to happen and makes it easier to find them once they happen. </a:t>
            </a:r>
          </a:p>
          <a:p>
            <a:endParaRPr lang="en-US" dirty="0"/>
          </a:p>
          <a:p>
            <a:r>
              <a:rPr lang="en-US" dirty="0"/>
              <a:t>Best Practices Include:</a:t>
            </a:r>
          </a:p>
          <a:p>
            <a:pPr lvl="1"/>
            <a:r>
              <a:rPr lang="en-US" dirty="0"/>
              <a:t>Modular code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Single Writers</a:t>
            </a:r>
          </a:p>
          <a:p>
            <a:pPr lvl="1"/>
            <a:r>
              <a:rPr lang="en-US" dirty="0"/>
              <a:t>Reduce number of global resources.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F0A7A1-54AB-4AC1-9EBC-D6F93857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Bug?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FFCFE-2D37-4950-95AF-26A2EB38A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Code and Unit Testing</a:t>
            </a:r>
          </a:p>
          <a:p>
            <a:pPr lvl="1"/>
            <a:r>
              <a:rPr lang="en-US" dirty="0"/>
              <a:t>If we don’t know if individual components work </a:t>
            </a:r>
          </a:p>
          <a:p>
            <a:pPr marL="365751" lvl="1" indent="0">
              <a:buNone/>
            </a:pPr>
            <a:r>
              <a:rPr lang="en-US" dirty="0"/>
              <a:t>we don’t know if the whole system works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Hard to find ignored errors and errors that are</a:t>
            </a:r>
          </a:p>
          <a:p>
            <a:pPr marL="365751" lvl="1" indent="0">
              <a:buNone/>
            </a:pPr>
            <a:r>
              <a:rPr lang="en-US" dirty="0"/>
              <a:t> overwritten</a:t>
            </a:r>
          </a:p>
          <a:p>
            <a:r>
              <a:rPr lang="en-US" dirty="0"/>
              <a:t>Use External Tools like Max </a:t>
            </a:r>
          </a:p>
          <a:p>
            <a:pPr marL="365751" lvl="1" indent="0">
              <a:buNone/>
            </a:pPr>
            <a:r>
              <a:rPr lang="en-US" dirty="0"/>
              <a:t>and Distributed System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DF86E-1A35-4A49-88C7-F5BBA2D1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14" y="1490690"/>
            <a:ext cx="4523624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3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61D1-5092-4F43-BC8A-A7DA657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B2A8-99B3-4F99-95F5-DD8852EC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Propagation</a:t>
            </a:r>
          </a:p>
          <a:p>
            <a:r>
              <a:rPr lang="en-US" dirty="0"/>
              <a:t>Unwired errors</a:t>
            </a:r>
          </a:p>
          <a:p>
            <a:r>
              <a:rPr lang="en-US" dirty="0"/>
              <a:t>Unreported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4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DCAF Error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35371" y="1888576"/>
            <a:ext cx="3133725" cy="3514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9" y="1690688"/>
            <a:ext cx="2762250" cy="2447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7" y="4388137"/>
            <a:ext cx="6238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NIExTemplate</Template>
  <TotalTime>497</TotalTime>
  <Words>410</Words>
  <Application>Microsoft Office PowerPoint</Application>
  <PresentationFormat>Widescreen</PresentationFormat>
  <Paragraphs>96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DCAF Temperature Chamber</vt:lpstr>
      <vt:lpstr>RT Debugging Challenges</vt:lpstr>
      <vt:lpstr>PowerPoint Presentation</vt:lpstr>
      <vt:lpstr>Follow Programing Best Practices</vt:lpstr>
      <vt:lpstr>Where is the Bug?</vt:lpstr>
      <vt:lpstr>Error Wiring</vt:lpstr>
      <vt:lpstr>DCAF Error Management</vt:lpstr>
      <vt:lpstr>PowerPoint Presentation</vt:lpstr>
      <vt:lpstr>Reentrant clones.</vt:lpstr>
      <vt:lpstr>PowerPoint Presentation</vt:lpstr>
      <vt:lpstr>Make sure parts work before testing the whole</vt:lpstr>
      <vt:lpstr>PowerPoint Presentation</vt:lpstr>
      <vt:lpstr>PowerPoint Presentation</vt:lpstr>
      <vt:lpstr>Syslog</vt:lpstr>
      <vt:lpstr>Syslog - System Log View</vt:lpstr>
      <vt:lpstr>Syslog - System Log View</vt:lpstr>
      <vt:lpstr>Syslog</vt:lpstr>
      <vt:lpstr>PowerPoint Presentation</vt:lpstr>
      <vt:lpstr>What is CVT </vt:lpstr>
      <vt:lpstr>Shared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DCAF Debugging</dc:title>
  <dc:creator>Benjamin Celis</dc:creator>
  <cp:lastModifiedBy>Benjamin Celis</cp:lastModifiedBy>
  <cp:revision>22</cp:revision>
  <dcterms:created xsi:type="dcterms:W3CDTF">2018-06-06T23:14:13Z</dcterms:created>
  <dcterms:modified xsi:type="dcterms:W3CDTF">2018-07-10T22:58:02Z</dcterms:modified>
</cp:coreProperties>
</file>