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301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5" r:id="rId14"/>
    <p:sldId id="316" r:id="rId15"/>
    <p:sldId id="313" r:id="rId16"/>
    <p:sldId id="31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EE72-C900-4A12-96BF-2307BBE4A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07F77-FC48-4FB9-A5C3-C010A443B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00DA8-E788-46A0-A27B-7B0DB8B0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EDB3-6E28-4A68-9CBF-33010157B0EB}" type="datetimeFigureOut">
              <a:rPr lang="en-US" smtClean="0"/>
              <a:t>2018-06-11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FD775-ECB9-4631-A230-D79CDD24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36E7-E0B5-42A1-9981-67D4C1D6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2C79-FE89-4D3C-9CAE-89EEE0D5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0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983B-921B-4039-A72B-A7D67EED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35784-8CD2-405C-AFDC-444301B0D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FADD0-79D7-4F57-AF1D-F7AFA9F1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EDB3-6E28-4A68-9CBF-33010157B0EB}" type="datetimeFigureOut">
              <a:rPr lang="en-US" smtClean="0"/>
              <a:t>2018-06-11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706C9-7651-49FE-BB32-B186079A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11945-3D78-4B5A-AB9D-7FB63106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2C79-FE89-4D3C-9CAE-89EEE0D5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231F1B-0E0E-4534-ABB1-57F04F3BD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F63A0-559C-45ED-A116-37EA2738F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3E768-9C6F-49C8-8E08-B0676F9A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EDB3-6E28-4A68-9CBF-33010157B0EB}" type="datetimeFigureOut">
              <a:rPr lang="en-US" smtClean="0"/>
              <a:t>2018-06-11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129A9-65D9-48D6-A86B-2DF538E1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E1E95-2C38-458D-86ED-83F130B7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2C79-FE89-4D3C-9CAE-89EEE0D5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29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063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878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2DD69-F587-4D78-8BE7-CD7B0ED3F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1211-5E66-45E2-BDC1-AA03F851B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68EA6-FA12-4795-91C3-3FFD8E77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EDB3-6E28-4A68-9CBF-33010157B0EB}" type="datetimeFigureOut">
              <a:rPr lang="en-US" smtClean="0"/>
              <a:t>2018-06-11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59A68-8F20-4E93-A121-394891F1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153F5-E6F3-488D-B8CA-27F70845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2C79-FE89-4D3C-9CAE-89EEE0D5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E98C-B40D-4346-B9D3-7CD4A001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E10AB-40F5-411D-AB41-F6171CE7D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E6B72-2521-486D-B49F-7223F5A5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EDB3-6E28-4A68-9CBF-33010157B0EB}" type="datetimeFigureOut">
              <a:rPr lang="en-US" smtClean="0"/>
              <a:t>2018-06-11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F4C84-2DE4-437C-9D84-6A7F8761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EFDC8-2F64-47E2-8178-EDA10AAA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2C79-FE89-4D3C-9CAE-89EEE0D5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2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E19E-BF68-43AC-9088-17E70F79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5DDF3-95DE-4729-B70A-DCB05A5A0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E1CFB-C6B2-4B25-A779-7F6FB1E61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ECD56-2FA1-4626-92E3-053378BC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EDB3-6E28-4A68-9CBF-33010157B0EB}" type="datetimeFigureOut">
              <a:rPr lang="en-US" smtClean="0"/>
              <a:t>2018-06-11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7126E-F5F8-4725-9916-4A5B1D43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7481A-9B14-41AB-915A-CA5FE4D8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2C79-FE89-4D3C-9CAE-89EEE0D5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71FC-F7C2-4ACA-A081-A7FCF59E2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C983F-BE8E-43E7-8DEA-A8AC46C0E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807E2-3F83-4C37-AFA2-FF3494EE2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C033E-42C7-4289-8892-655EAFE1C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EF1E0-42D6-48C8-A680-188A666E8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987205-82E9-4951-8A37-B2B8777E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EDB3-6E28-4A68-9CBF-33010157B0EB}" type="datetimeFigureOut">
              <a:rPr lang="en-US" smtClean="0"/>
              <a:t>2018-06-11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C4033A-C451-4BB6-AFE3-CEDAF5B1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7CCCB-4E17-4076-88C1-2BAB1F52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2C79-FE89-4D3C-9CAE-89EEE0D5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1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8109-E0D1-4E13-91B5-7A6C946B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1AB43-C8F8-4F71-A225-55F2EBFE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EDB3-6E28-4A68-9CBF-33010157B0EB}" type="datetimeFigureOut">
              <a:rPr lang="en-US" smtClean="0"/>
              <a:t>2018-06-11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BF658-F33B-4FE7-BAB3-3DA04CC5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1EC39-B227-4FBC-9B02-A184B14A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2C79-FE89-4D3C-9CAE-89EEE0D5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8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9E492-8E78-4568-ABBB-F3CC48D9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EDB3-6E28-4A68-9CBF-33010157B0EB}" type="datetimeFigureOut">
              <a:rPr lang="en-US" smtClean="0"/>
              <a:t>2018-06-11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6DA1D-B1A9-4913-8424-9BACA9C3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C0EFF-9891-4B6D-9293-FCD2F8A7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2C79-FE89-4D3C-9CAE-89EEE0D5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0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994F-8389-45F9-8763-572F31B6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60461-8EE3-4BF9-A6EE-8CFB14821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40627-4865-4A0C-B167-364BAC889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BF3D5-F140-449D-A710-FA481D78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EDB3-6E28-4A68-9CBF-33010157B0EB}" type="datetimeFigureOut">
              <a:rPr lang="en-US" smtClean="0"/>
              <a:t>2018-06-11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6CCB4-0A64-415B-A81C-B682692A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B2335-61D8-4775-BF17-8A043677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2C79-FE89-4D3C-9CAE-89EEE0D5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9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FA09-139F-46F3-8823-AE0BF300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90E137-ECC4-435B-BF01-A55EF2E79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83D71-873D-4A5E-ADF4-DB806897E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5DE08-1B15-4D18-BAB2-41B00E04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EDB3-6E28-4A68-9CBF-33010157B0EB}" type="datetimeFigureOut">
              <a:rPr lang="en-US" smtClean="0"/>
              <a:t>2018-06-11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EDE20-BEA1-4D9A-B894-CA3CA454E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3D14C-0DAC-4E97-852C-766A4826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2C79-FE89-4D3C-9CAE-89EEE0D5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7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EFE0E-B4EB-4AEB-ACCF-B77B4312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5E0AA-AC52-48D8-9A82-874B7796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551D0-D1E2-4E4A-9DAA-CD0071BBA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EEDB3-6E28-4A68-9CBF-33010157B0EB}" type="datetimeFigureOut">
              <a:rPr lang="en-US" smtClean="0"/>
              <a:t>2018-06-11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AFA48-F4F5-44D9-A084-A0A0D045F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A6038-A1CD-4AB0-AE23-A309DE4C9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F2C79-FE89-4D3C-9CAE-89EEE0D5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 Static Module</a:t>
            </a:r>
          </a:p>
        </p:txBody>
      </p:sp>
    </p:spTree>
    <p:extLst>
      <p:ext uri="{BB962C8B-B14F-4D97-AF65-F5344CB8AC3E}">
        <p14:creationId xmlns:p14="http://schemas.microsoft.com/office/powerpoint/2010/main" val="650763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Project From Template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196" y="1202611"/>
            <a:ext cx="6295141" cy="492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67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Scripted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595" y="975360"/>
            <a:ext cx="3980344" cy="535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16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Class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835" y="2559512"/>
            <a:ext cx="2365652" cy="19275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85" y="1157974"/>
            <a:ext cx="1293129" cy="473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11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Class: Input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167" y="1979769"/>
            <a:ext cx="7241200" cy="272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13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Class: Input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043" y="1768243"/>
            <a:ext cx="7927448" cy="264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73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Class: </a:t>
            </a:r>
            <a:r>
              <a:rPr lang="en-US" dirty="0" err="1"/>
              <a:t>Init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015" y="1312000"/>
            <a:ext cx="8001504" cy="377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16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Class: </a:t>
            </a:r>
            <a:r>
              <a:rPr lang="en-US" dirty="0" err="1"/>
              <a:t>Init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9722"/>
            <a:ext cx="12192000" cy="295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4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Project From Template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197" y="1202613"/>
            <a:ext cx="6295140" cy="492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1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Project From Template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195" y="1202613"/>
            <a:ext cx="6295140" cy="492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Project From Template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67" y="975359"/>
            <a:ext cx="3314700" cy="34721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6026" y="3051175"/>
            <a:ext cx="920749" cy="15557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dirty="0" err="1">
              <a:ln>
                <a:solidFill>
                  <a:schemeClr val="tx1"/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866" y="2474375"/>
            <a:ext cx="9970892" cy="37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0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Module to Configuration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5" y="1077385"/>
            <a:ext cx="9441463" cy="4895849"/>
          </a:xfrm>
        </p:spPr>
      </p:pic>
    </p:spTree>
    <p:extLst>
      <p:ext uri="{BB962C8B-B14F-4D97-AF65-F5344CB8AC3E}">
        <p14:creationId xmlns:p14="http://schemas.microsoft.com/office/powerpoint/2010/main" val="302035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 Dynamic Module</a:t>
            </a:r>
          </a:p>
        </p:txBody>
      </p:sp>
    </p:spTree>
    <p:extLst>
      <p:ext uri="{BB962C8B-B14F-4D97-AF65-F5344CB8AC3E}">
        <p14:creationId xmlns:p14="http://schemas.microsoft.com/office/powerpoint/2010/main" val="180436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Project From Template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197" y="1202613"/>
            <a:ext cx="6295140" cy="492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1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Project From Template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196" y="1202611"/>
            <a:ext cx="6295141" cy="492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2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Project From Template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196" y="1202611"/>
            <a:ext cx="6295141" cy="492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7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Create New Project From Template</vt:lpstr>
      <vt:lpstr>Create New Project From Template</vt:lpstr>
      <vt:lpstr>Create New Project From Template</vt:lpstr>
      <vt:lpstr>Add Module to Configuration</vt:lpstr>
      <vt:lpstr>PowerPoint Presentation</vt:lpstr>
      <vt:lpstr>Create New Project From Template</vt:lpstr>
      <vt:lpstr>Create New Project From Template</vt:lpstr>
      <vt:lpstr>Create New Project From Template</vt:lpstr>
      <vt:lpstr>Create New Project From Template</vt:lpstr>
      <vt:lpstr>Scripted Project</vt:lpstr>
      <vt:lpstr>Configuration Class</vt:lpstr>
      <vt:lpstr>Runtime Class: Input</vt:lpstr>
      <vt:lpstr>Runtime Class: Input</vt:lpstr>
      <vt:lpstr>Runtime Class: Init</vt:lpstr>
      <vt:lpstr>Runtime Class: Init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Perez Santa Maria</dc:creator>
  <cp:lastModifiedBy>Simon Perez Santa Maria</cp:lastModifiedBy>
  <cp:revision>1</cp:revision>
  <dcterms:created xsi:type="dcterms:W3CDTF">2018-06-11T19:16:29Z</dcterms:created>
  <dcterms:modified xsi:type="dcterms:W3CDTF">2018-06-11T19:16:32Z</dcterms:modified>
</cp:coreProperties>
</file>