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57" r:id="rId3"/>
    <p:sldId id="376" r:id="rId4"/>
    <p:sldId id="325" r:id="rId5"/>
    <p:sldId id="382" r:id="rId6"/>
    <p:sldId id="383" r:id="rId7"/>
    <p:sldId id="385" r:id="rId8"/>
    <p:sldId id="386" r:id="rId9"/>
    <p:sldId id="387" r:id="rId10"/>
    <p:sldId id="388" r:id="rId11"/>
    <p:sldId id="389" r:id="rId12"/>
    <p:sldId id="394" r:id="rId13"/>
    <p:sldId id="390" r:id="rId14"/>
    <p:sldId id="391" r:id="rId15"/>
    <p:sldId id="392" r:id="rId16"/>
    <p:sldId id="393" r:id="rId17"/>
    <p:sldId id="381" r:id="rId18"/>
    <p:sldId id="380" r:id="rId19"/>
    <p:sldId id="3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Perez Santa Maria" initials="SPSM" lastIdx="1" clrIdx="0">
    <p:extLst>
      <p:ext uri="{19B8F6BF-5375-455C-9EA6-DF929625EA0E}">
        <p15:presenceInfo xmlns:p15="http://schemas.microsoft.com/office/powerpoint/2012/main" userId="S-1-5-21-4170831575-233351449-3708798867-5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00" autoAdjust="0"/>
  </p:normalViewPr>
  <p:slideViewPr>
    <p:cSldViewPr snapToGrid="0">
      <p:cViewPr varScale="1">
        <p:scale>
          <a:sx n="79" d="100"/>
          <a:sy n="79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8T15:46:19.292" idx="1">
    <p:pos x="6641" y="1179"/>
    <p:text>add image here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D1DD-1EDF-4341-AE12-9015BA74AB7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AA9A-826B-4D28-AD84-680069117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3583-8FC1-49F1-8C08-46367054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57631-8C0F-4620-8D06-33163D3F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3A08-D827-497B-8DC3-361E90C9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F77D-330F-4150-AB31-8F4E7D50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2153-8859-4DBE-93BC-03F77D3C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4AFF-2E53-48A1-AEDD-3446AF9D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0C49-D7B3-4239-A7A1-50C0ADA48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3032-51F7-4AE7-A2B1-5CF39C06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BDB2-B68D-48BE-9066-E738771B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394F-D0E1-4552-B213-D104F9B4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D131C-1993-45DE-91D8-132BB78EE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20121-5B43-4496-BD85-556A4075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97A0A-1383-4A91-995A-F2A2FE07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A199-6F4F-414F-9E66-FEB9B06F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6DD7-E12F-4806-A609-8784810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37485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38677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9F51-6258-4894-9B3B-E1BD24CD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5059-310A-4DCB-8204-ECE784DA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015C-5FFD-49B8-A48F-042D803A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EA48-D601-4B80-8A46-C9BBD02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E077-FBAC-4AF7-A735-D1279577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2BBC-84E0-4645-8A17-9CAC654B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24B9-13FA-4600-887E-DC553D63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EF1B5-1FAC-4563-A4F3-6511D0BE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8751C-BC60-48CB-B469-1C791B2C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9BBA4-0E9B-42D5-982E-D8C4CAD6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894A2-C078-405C-A32E-85E8B795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BCE-0B0C-4976-97DB-EC86457C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1A8EC-7DE4-4B20-ABB5-2C35E05A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CC76B-B0F8-4CD7-84AD-D68119585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1B20E-4B5B-4E13-AF94-18A630FAC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A1BC-C8FD-47CB-9946-634FF0056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1C03E-7033-4BC5-8227-B2A4C805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0ED7D-383F-4D77-ACD8-0BB9FD4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9E60A-D5AF-4723-B601-2F770816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8457-E34C-4261-ABD4-C6B0D01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3718E-4FB6-48E2-917D-5F75D32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8F0A5-55B5-44EF-B1B3-606703CA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AB59-CDF1-42A6-8382-E42443F2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965D5-EBE9-47F3-AC31-8F902031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F4CBF-3452-480E-809E-E8EFEBA8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86BB5-17D6-440F-AAEC-3800EF11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9096-925C-42D9-BA0E-9CDD41D0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9405-8E59-43BF-90FE-80EF83EF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A8050-4593-4EE8-8CC0-8423114F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3F39-7CF4-469A-B916-344A6BFF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F3C3-C4F4-4A3C-9E0D-7C9CBB60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3DA3-1D59-43DF-A99B-CA7FC509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44A8-766F-40DD-91A3-C8FBC3EB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5B6F8-5FB4-4EBC-AEB2-1F3741A04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B8795-7208-40B1-8F5F-7F8944A6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3A347-B745-4F13-95B9-948477B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ABDEC-66EE-44EB-AAC1-366B7317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7094B-FE5E-4D56-BF02-7C983E7B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AB849-591E-468F-A28A-27700460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608D2-ED48-4F75-ADC2-DEDDCC00E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6A2-9FA0-476E-A63E-4D04E21CB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AB28-8CF8-4FDA-851D-B8A8B08C8597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7317-C4C5-462A-9B63-EA77C2238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B069-D683-4BEB-B621-0B3DD494A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the Module from the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681018" y="1690688"/>
            <a:ext cx="3990109" cy="66458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Set up the configuration that can be saved and loaded on initiation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File Path</a:t>
            </a:r>
          </a:p>
          <a:p>
            <a:pPr lvl="1"/>
            <a:r>
              <a:rPr lang="en-US" dirty="0"/>
              <a:t>Network address</a:t>
            </a:r>
          </a:p>
          <a:p>
            <a:pPr lvl="1"/>
            <a:r>
              <a:rPr lang="en-US" dirty="0"/>
              <a:t>Data encoding</a:t>
            </a:r>
          </a:p>
          <a:p>
            <a:r>
              <a:rPr lang="en-US" dirty="0"/>
              <a:t>Avoid directly modifying the UI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681018" y="2355707"/>
            <a:ext cx="3990109" cy="1842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To add a Key Value Pair, modify the </a:t>
            </a:r>
            <a:r>
              <a:rPr lang="en-US" i="1" dirty="0"/>
              <a:t>get desired keys.vi</a:t>
            </a:r>
          </a:p>
          <a:p>
            <a:pPr lvl="2"/>
            <a:r>
              <a:rPr lang="en-US" dirty="0"/>
              <a:t>Modify the </a:t>
            </a:r>
            <a:r>
              <a:rPr lang="en-US" i="1" dirty="0"/>
              <a:t>Apply Key Value Pairs.vi </a:t>
            </a:r>
            <a:r>
              <a:rPr lang="en-US" dirty="0"/>
              <a:t>to do something with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C56EE-3EC5-4DF7-A010-F30B65F10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31352"/>
            <a:ext cx="5181600" cy="69991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9847-9319-4258-855D-A2A51928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5" y="3347777"/>
            <a:ext cx="6492219" cy="283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A8F75-5BDB-4B34-9B9B-2B5D62E7D8D0}"/>
              </a:ext>
            </a:extLst>
          </p:cNvPr>
          <p:cNvSpPr/>
          <p:nvPr/>
        </p:nvSpPr>
        <p:spPr>
          <a:xfrm>
            <a:off x="2029691" y="4489159"/>
            <a:ext cx="2481349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7A441-0558-446C-ADAB-53A27A7E5576}"/>
              </a:ext>
            </a:extLst>
          </p:cNvPr>
          <p:cNvSpPr/>
          <p:nvPr/>
        </p:nvSpPr>
        <p:spPr>
          <a:xfrm>
            <a:off x="6863819" y="4489158"/>
            <a:ext cx="829333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 the Initialization</a:t>
            </a:r>
          </a:p>
          <a:p>
            <a:pPr lvl="1"/>
            <a:r>
              <a:rPr lang="en-US" dirty="0"/>
              <a:t>Requires modification of the </a:t>
            </a:r>
            <a:r>
              <a:rPr lang="en-US" i="1" dirty="0"/>
              <a:t>user init.vi</a:t>
            </a:r>
            <a:r>
              <a:rPr lang="en-US" dirty="0"/>
              <a:t> and maybe of the </a:t>
            </a:r>
            <a:r>
              <a:rPr lang="en-US" i="1" dirty="0"/>
              <a:t>init.vi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727200" y="2558907"/>
            <a:ext cx="3990109" cy="6738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 the Initialization</a:t>
            </a:r>
          </a:p>
          <a:p>
            <a:pPr lvl="1"/>
            <a:r>
              <a:rPr lang="en-US" dirty="0"/>
              <a:t>Requires modification of the </a:t>
            </a:r>
            <a:r>
              <a:rPr lang="en-US" i="1" dirty="0"/>
              <a:t>user init.vi</a:t>
            </a:r>
            <a:r>
              <a:rPr lang="en-US" dirty="0"/>
              <a:t> and maybe of the </a:t>
            </a:r>
            <a:r>
              <a:rPr lang="en-US" i="1" dirty="0"/>
              <a:t>init.vi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782618" y="3260871"/>
            <a:ext cx="3990109" cy="7384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 the module requires configuration information, modify the </a:t>
            </a:r>
            <a:r>
              <a:rPr lang="en-US" i="1" dirty="0"/>
              <a:t>process.vi</a:t>
            </a:r>
            <a:r>
              <a:rPr lang="en-US" dirty="0"/>
              <a:t> to pass the </a:t>
            </a:r>
            <a:r>
              <a:rPr lang="en-US" i="1" dirty="0" err="1"/>
              <a:t>runtime.lvclass</a:t>
            </a:r>
            <a:r>
              <a:rPr lang="en-US" dirty="0"/>
              <a:t> into the </a:t>
            </a:r>
            <a:r>
              <a:rPr lang="en-US" i="1" dirty="0"/>
              <a:t>user process.vi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782618" y="3260871"/>
            <a:ext cx="3990109" cy="7384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 the Process, Input or Output functionality in the </a:t>
            </a:r>
            <a:r>
              <a:rPr lang="en-US" i="1" dirty="0"/>
              <a:t>user process.vi, user input.vi or user output.vi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801091" y="4137891"/>
            <a:ext cx="3990109" cy="7204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8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0"/>
            <a:r>
              <a:rPr lang="en-US" dirty="0"/>
              <a:t>Editor Class: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6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5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Static Module</a:t>
            </a:r>
          </a:p>
          <a:p>
            <a:r>
              <a:rPr lang="en-US" dirty="0"/>
              <a:t>When to create a Static module</a:t>
            </a:r>
          </a:p>
          <a:p>
            <a:r>
              <a:rPr lang="en-US" dirty="0"/>
              <a:t>Common Overrides</a:t>
            </a:r>
          </a:p>
          <a:p>
            <a:r>
              <a:rPr lang="en-US" dirty="0"/>
              <a:t>Exercise Module</a:t>
            </a:r>
          </a:p>
          <a:p>
            <a:r>
              <a:rPr lang="en-US" dirty="0"/>
              <a:t>Recruiting Modules ( ?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Static Modules?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4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information needs to be configurable? </a:t>
            </a:r>
          </a:p>
          <a:p>
            <a:pPr lvl="1"/>
            <a:r>
              <a:rPr lang="en-US" dirty="0"/>
              <a:t>Application specific modules will have a number of inputs and outputs that do not change. </a:t>
            </a:r>
          </a:p>
          <a:p>
            <a:pPr lvl="1"/>
            <a:r>
              <a:rPr lang="en-US" dirty="0"/>
              <a:t>Therefore, use the Static Module Template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Template included with DCAF</a:t>
            </a:r>
          </a:p>
          <a:p>
            <a:pPr lvl="2"/>
            <a:r>
              <a:rPr lang="en-US" dirty="0"/>
              <a:t>Theoretically there is no underlying difference</a:t>
            </a:r>
          </a:p>
          <a:p>
            <a:pPr lvl="1"/>
            <a:r>
              <a:rPr lang="en-US" dirty="0"/>
              <a:t>Do not need to create the User Interface for the configuration</a:t>
            </a:r>
          </a:p>
          <a:p>
            <a:pPr lvl="1"/>
            <a:r>
              <a:rPr lang="en-US" dirty="0"/>
              <a:t>Only need to write the actual logic in specific User Override methods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FE74E-1E85-4C41-B247-53C2D3493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[image of a project with vi’s highlighted]</a:t>
            </a:r>
          </a:p>
        </p:txBody>
      </p:sp>
    </p:spTree>
    <p:extLst>
      <p:ext uri="{BB962C8B-B14F-4D97-AF65-F5344CB8AC3E}">
        <p14:creationId xmlns:p14="http://schemas.microsoft.com/office/powerpoint/2010/main" val="233086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create Static Modules?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Static Number of Inputs and Outputs</a:t>
            </a:r>
          </a:p>
          <a:p>
            <a:pPr lvl="1"/>
            <a:r>
              <a:rPr lang="en-US" dirty="0"/>
              <a:t>Common for Processing  Modules</a:t>
            </a:r>
          </a:p>
          <a:p>
            <a:pPr lvl="1"/>
            <a:r>
              <a:rPr lang="en-US" dirty="0"/>
              <a:t>Common for fixed application-specific logic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039C7-770A-4621-A175-EAE6E478C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9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configuration.lvlclass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editor.lvlclass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runtime.lvlclass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5665"/>
            <a:ext cx="5181600" cy="4071257"/>
          </a:xfr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Developer’s Guide Checklist</a:t>
            </a:r>
          </a:p>
        </p:txBody>
      </p:sp>
    </p:spTree>
    <p:extLst>
      <p:ext uri="{BB962C8B-B14F-4D97-AF65-F5344CB8AC3E}">
        <p14:creationId xmlns:p14="http://schemas.microsoft.com/office/powerpoint/2010/main" val="67691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1442</Words>
  <Application>Microsoft Office PowerPoint</Application>
  <PresentationFormat>Widescreen</PresentationFormat>
  <Paragraphs>192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Distributed Control and Automation Framework (DCAF)</vt:lpstr>
      <vt:lpstr>Agenda</vt:lpstr>
      <vt:lpstr>What are Static Modules?</vt:lpstr>
      <vt:lpstr>Static Module</vt:lpstr>
      <vt:lpstr>Static Module</vt:lpstr>
      <vt:lpstr>When to create Static Modules?</vt:lpstr>
      <vt:lpstr>Static Module</vt:lpstr>
      <vt:lpstr>Creating a Static Module</vt:lpstr>
      <vt:lpstr>Static Module Checklist</vt:lpstr>
      <vt:lpstr>Static Module Checklist</vt:lpstr>
      <vt:lpstr>Static Module Checklist</vt:lpstr>
      <vt:lpstr>Static Module Checklist</vt:lpstr>
      <vt:lpstr>Static Module Checklist</vt:lpstr>
      <vt:lpstr>Creating a Static Module</vt:lpstr>
      <vt:lpstr>Static Module Checklist</vt:lpstr>
      <vt:lpstr>Static Module Checklist</vt:lpstr>
      <vt:lpstr>Static Module</vt:lpstr>
      <vt:lpstr>Dynamic Module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19</cp:revision>
  <dcterms:created xsi:type="dcterms:W3CDTF">2018-06-06T23:12:26Z</dcterms:created>
  <dcterms:modified xsi:type="dcterms:W3CDTF">2018-06-18T21:02:55Z</dcterms:modified>
</cp:coreProperties>
</file>