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03EA-0442-4613-8C92-F398ABF4B6B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5CFB-73FC-4C85-A7FA-2CA4FF84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 handy flow chart to determine if your</a:t>
            </a:r>
            <a:r>
              <a:rPr lang="en-US" baseline="0" dirty="0"/>
              <a:t> project can benefit from source code control.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more details on source code control in </a:t>
            </a:r>
            <a:r>
              <a:rPr lang="en-US" dirty="0" err="1"/>
              <a:t>LabVIEW</a:t>
            </a:r>
            <a:r>
              <a:rPr lang="en-US" dirty="0"/>
              <a:t>,</a:t>
            </a:r>
            <a:r>
              <a:rPr lang="en-US" baseline="0" dirty="0"/>
              <a:t> please see Eli Kerry’s Software Engineering Technical Manual and Exercises for </a:t>
            </a:r>
            <a:r>
              <a:rPr lang="en-US" baseline="0" dirty="0" err="1"/>
              <a:t>LabVIEW</a:t>
            </a:r>
            <a:r>
              <a:rPr lang="en-US" baseline="0" dirty="0"/>
              <a:t>: https://decibel.ni.com/content/docs/DOC-10122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11E9-6B59-475B-9DF3-0DD86DF211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Defining Agenda With Tanner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E5CFB-73FC-4C85-A7FA-2CA4FF84F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759B-4A05-4BD6-8E05-AC0F665B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3916E-820F-476A-984E-27053EF70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EBE9-B215-4E08-AA89-8233E05A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F09C-8976-4CDE-B5CE-5A700624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2281-7F63-4BDA-9239-D1C67647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4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3DD9-FE52-4A09-BCCE-5DF4DD0F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78EC3-7EAA-48FD-B8FA-2D5898C1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3513-E701-4B1F-9775-EEE77F6A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AF84-DCD5-46D3-8456-E1DDADB3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52DB-D98E-46D5-96C7-38163D48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BD3FC-A850-4E9B-87A6-0801A6946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8D8AB-7C50-407B-95F0-94F65821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5FE9-12A5-4B72-997A-4121CF7A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8974-E7E8-476D-B5FD-D3215F0B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F2A2-958A-438F-95B5-90C21CA5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9A51-E278-4615-972F-66B77CD9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739B-D778-46FD-A35A-C6F6AF61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8CCD-0BCE-4003-9D01-B8A84DF3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5EE4-D19A-4418-8468-8DA1DE91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C7DC-42FF-4ABE-8D29-E173D01C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6CCF-3B34-4862-8D4F-38FC9436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9A190-4DDB-4E20-93B4-2DC45284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AC6E-C86A-4D4E-9C24-66C2A6E1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92D7-6A8D-471B-BB69-6C5BB695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DEBC-6694-49E7-8A24-8F1D98D7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5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A9F3-6799-4E9A-9456-613969BD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3A4F-72EE-4564-82E2-11F9DB973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9543A-4AA1-4B47-9855-3072BE870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49F7-76AA-42BD-AD51-CED47F1F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6FA8-8C44-4741-B7F1-5B56EE9C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ECF15-A72D-45BE-882F-938E3576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8C4A-61BE-494F-9A7A-EC288E6E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5EEF-CE5E-4D08-8A46-3F6DCBCAD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5C23-E649-4F88-B8C9-04505380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72484-7742-4960-BDDD-701D4E8F8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C921B-950D-4621-A2C7-85E7872FA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2786-9A8C-44A2-B881-19AE3DEE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27CD2-8184-4189-911B-18D6D75D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AAEAE-3A77-462D-8A0D-B2A82BDF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1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B331-908B-4EDA-A673-732C0042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7F577-A8E9-44B6-83BF-DD57A4DB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4B3AB-2A6A-4D3A-A012-6E4FDD0A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D63CA-9C6B-4519-8456-0E527D95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5225D-C028-4967-ABC9-BF46F220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56B91-44C5-4AE1-998F-EF3A9A93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A1DDE-7473-4007-9990-132D7BC5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B432-F7D8-41B9-8E29-916B1B71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9EF9-4220-47A3-B626-69252E55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39E78-4FB8-426C-9627-C50F1DF86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A5CDF-7672-419B-92A4-2AC8D021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44C22-8D33-4AC4-8E95-5CB0A60B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F577C-3EAA-4C2D-A3EA-97107EF1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3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4E8F-CFF5-4497-B94F-6B31284D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D5C74-FF76-4900-8908-BDE43D4C9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D4A90-D63B-4A06-B833-AD8A2098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DB7BC-FB1B-4397-BEEE-5D5CDF1F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98746-EF4C-43A7-945B-3EC08B9B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8EE0-B261-4F62-9503-706A9CF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34EDF-3A7A-4B9F-B4B1-C757E7F1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EA2A-705D-44B3-A9C7-EACDD12F3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72F4-F3DC-4CE0-BDE1-E224D7322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7644-5C30-4EFD-91D0-FF2A156CFF4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25D5-286E-4E38-A800-1CE582716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CEAE-DF1F-4EE2-BC26-3CE90C5F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7D5EA-C6EB-4202-83C3-4F42C2D0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154C-3EB3-4191-AF5E-794223A3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B190-2BB9-47F1-8833-8D1874E37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r>
              <a:rPr lang="en-US" baseline="0" dirty="0"/>
              <a:t> Code Control – Do I Need</a:t>
            </a:r>
            <a:r>
              <a:rPr lang="en-US" dirty="0"/>
              <a:t> It?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54223" y="1313932"/>
            <a:ext cx="3070747" cy="2057400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I ever make a mistake?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4164223" y="1313932"/>
            <a:ext cx="3070747" cy="2057400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my colleagues?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021223" y="4209533"/>
            <a:ext cx="1600200" cy="1072135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YES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8019716" y="1847332"/>
            <a:ext cx="1478507" cy="9906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Really?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424969" y="2342632"/>
            <a:ext cx="7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1"/>
          </p:cNvCxnSpPr>
          <p:nvPr/>
        </p:nvCxnSpPr>
        <p:spPr>
          <a:xfrm>
            <a:off x="1889596" y="3371333"/>
            <a:ext cx="1131627" cy="1374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3"/>
          </p:cNvCxnSpPr>
          <p:nvPr/>
        </p:nvCxnSpPr>
        <p:spPr>
          <a:xfrm flipH="1">
            <a:off x="4621423" y="3371333"/>
            <a:ext cx="1078173" cy="1374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7234969" y="2342632"/>
            <a:ext cx="784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4623" y="199973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4623" y="2011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3425" y="375233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5425" y="375233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4635" b="20685"/>
          <a:stretch/>
        </p:blipFill>
        <p:spPr bwMode="auto">
          <a:xfrm>
            <a:off x="7494159" y="4540898"/>
            <a:ext cx="4453381" cy="171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Left Arrow 4"/>
          <p:cNvSpPr/>
          <p:nvPr/>
        </p:nvSpPr>
        <p:spPr>
          <a:xfrm rot="10800000">
            <a:off x="6363265" y="5176635"/>
            <a:ext cx="828672" cy="7112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Box 21"/>
          <p:cNvSpPr txBox="1"/>
          <p:nvPr/>
        </p:nvSpPr>
        <p:spPr>
          <a:xfrm>
            <a:off x="5341709" y="528601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61915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5A01-A6D5-46A6-8D56-2ACCD3A5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1BF5-07B5-4BA4-BA4B-C6DB8B3A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8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Source Code Control – Do I Need It?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1</cp:revision>
  <dcterms:created xsi:type="dcterms:W3CDTF">2018-06-06T23:16:44Z</dcterms:created>
  <dcterms:modified xsi:type="dcterms:W3CDTF">2018-06-06T23:20:35Z</dcterms:modified>
</cp:coreProperties>
</file>