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01AC-D3C2-4B65-ADB1-466FE56A765F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CDBD8-7FFA-4F3F-BD4F-ADCB5A00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2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this lesson we will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CDBD8-7FFA-4F3F-BD4F-ADCB5A0095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4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6096-C2F8-4FEA-85F2-95EEB1C25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BC3AA-4DA5-4BE5-B54D-DA4076EE0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07504-64A9-4E82-A763-7000C316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4C30-BFD2-4807-BF91-2B96C028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55ACA-B77E-4632-AF01-8DE938F9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7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1FE3-47A9-4529-970C-FAFD2A6B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96E07-DABC-411A-B5AC-1A5C772E5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3EBB1-5282-49A6-B187-28E20A80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E1AC0-4FB6-4701-BB2C-0CD00A06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1D651-2FED-410B-916E-4AD9CD24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6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5C240-3C73-44DF-8EA7-D50576CD5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907E3-5F25-4043-95AC-FE2F9C762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5BE4E-F0EC-4D80-B64F-33515E28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F123-9512-4550-9D3B-A1476D4B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C9A9B-8F1D-41A4-A32A-A8501B13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3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BBBF-31B8-4667-91A9-8E522925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3AB41-3A37-464F-9EF4-1B753013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1A922-5F6E-4D50-9316-631FD6EA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FFE53-5BF8-4D75-9E5C-9DB18159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E1EF0-5550-4657-8B17-D5E2EF40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5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C9CF-42FA-41B6-82D2-7183B841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C5286-77CC-4A25-A1BD-EAB17293F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EF86B-AD1C-40DB-A91D-6920AD43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FBB8F-D736-4983-93A2-22F0E4AD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6D015-473D-471A-92D7-BA9C58CE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4318-79AD-41D7-BFF8-3D521005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C07E-31A4-49F8-9DB7-D7D155223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31C94-224C-4579-A7A5-9CE4B6644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36A66-9E1F-4350-A832-3ADF970F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AB81F-5FD6-4DA9-BF7E-12C1EB65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E5E1D-44BE-4528-A237-2AC4CD58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8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931D-A800-4685-A032-043C5061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CF46C-6C75-4927-9492-14DD176AB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58BB6-27C5-41E5-8204-00449872B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9D12B-BB16-4755-B8B6-F002D2EAF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9FCC0-71C4-4C78-B574-3B2919BF6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B7FD8-B1DF-4EEB-87C2-287C2A02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DEF35-0710-4EB6-B3E5-2B06B1F0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482222-E3CB-4B03-962B-80EB557B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6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0780-0FCD-4646-9FB1-B4233B4E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39C5E-CD3A-49CB-A156-ADDCB32F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DFBBF-0EC0-4C08-80FD-D48EF692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CC2CE-51C8-4E82-947A-A0F3AE69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2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ED75D-ADB6-4C53-BBBC-6D714B82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81650-9914-44C5-AD21-50E063D3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0561C-002B-475F-9761-F4C2FB67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2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2316-1AD5-4B34-893B-52FF9F1A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8BE49-187A-4B62-A6C4-D5516ADA4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D4051-6F32-4CC8-A626-DE734880C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19F6D-CEEF-414B-B2D1-D8FA6400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B6D43-B0B0-44F1-8554-7D9A6F5B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2BBCC-CDEA-4AA5-98D6-5F556274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5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2BCD-3079-4D92-B548-4E3B031B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11032-F70C-41DB-8423-CA1F22D05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8FB2E-3897-4CC5-908B-EB607B6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AC431-408C-493A-953E-9C0ADCA0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5075B-842E-4564-ADF8-32CF0182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F30D1-20A5-4A83-A626-4139FE47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2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6EE29-C378-4EAE-B281-0CAFF3A3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CE22A-6B49-4CAD-93E1-A887D98DC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0234C-ADCD-4E37-99E6-E6F519F17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EFE4E-FB55-4E12-ABF7-80229555E042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6BF33-7427-4AE7-B9C1-CAE52AFD3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73A04-8906-4661-9E81-F007C949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7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7C6B-133B-45DE-B0C3-47A51D3A3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ED0A5-80E8-40DF-9EA5-0B04E3946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2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DFFD-34A9-467B-9ECB-E02BF2E6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62C0F-E65F-4A47-B183-AEC0C2A3F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modules are available</a:t>
            </a:r>
          </a:p>
          <a:p>
            <a:r>
              <a:rPr lang="en-US" dirty="0"/>
              <a:t>How to search for modules</a:t>
            </a:r>
          </a:p>
          <a:p>
            <a:r>
              <a:rPr lang="en-US" dirty="0"/>
              <a:t>Definition of the Exercise Application</a:t>
            </a:r>
          </a:p>
          <a:p>
            <a:r>
              <a:rPr lang="en-US" dirty="0"/>
              <a:t>Creating a DCAF Runtime</a:t>
            </a:r>
          </a:p>
          <a:p>
            <a:r>
              <a:rPr lang="en-US" dirty="0"/>
              <a:t>Adding Modules</a:t>
            </a:r>
          </a:p>
          <a:p>
            <a:r>
              <a:rPr lang="en-US" dirty="0"/>
              <a:t>Script utility.</a:t>
            </a:r>
          </a:p>
        </p:txBody>
      </p:sp>
    </p:spTree>
    <p:extLst>
      <p:ext uri="{BB962C8B-B14F-4D97-AF65-F5344CB8AC3E}">
        <p14:creationId xmlns:p14="http://schemas.microsoft.com/office/powerpoint/2010/main" val="16809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Celis</dc:creator>
  <cp:lastModifiedBy>Benjamin Celis</cp:lastModifiedBy>
  <cp:revision>1</cp:revision>
  <dcterms:created xsi:type="dcterms:W3CDTF">2018-06-06T23:11:10Z</dcterms:created>
  <dcterms:modified xsi:type="dcterms:W3CDTF">2018-06-06T23:12:20Z</dcterms:modified>
</cp:coreProperties>
</file>