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6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31BC1-449C-4735-AB6A-F524DFDD7959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F1CF-D4CC-4FD2-9328-1947B487203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upo 223"/>
          <p:cNvGrpSpPr/>
          <p:nvPr/>
        </p:nvGrpSpPr>
        <p:grpSpPr>
          <a:xfrm>
            <a:off x="1219200" y="347711"/>
            <a:ext cx="9934575" cy="5855201"/>
            <a:chOff x="1152525" y="442961"/>
            <a:chExt cx="9934575" cy="5855201"/>
          </a:xfrm>
        </p:grpSpPr>
        <p:pic>
          <p:nvPicPr>
            <p:cNvPr id="152" name="Imagen 1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525" y="442961"/>
              <a:ext cx="9934575" cy="5855201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flipH="1">
              <a:off x="2229853" y="1267328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H="1">
              <a:off x="2229853" y="1379621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H="1">
              <a:off x="2229854" y="1491916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H="1">
              <a:off x="2229855" y="1620253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>
              <a:off x="2229853" y="1732547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229854" y="1844842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2245895" y="1956894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245896" y="2069189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angular 87"/>
            <p:cNvCxnSpPr/>
            <p:nvPr/>
          </p:nvCxnSpPr>
          <p:spPr>
            <a:xfrm rot="10800000" flipV="1">
              <a:off x="2718773" y="1944000"/>
              <a:ext cx="1116000" cy="1620000"/>
            </a:xfrm>
            <a:prstGeom prst="bentConnector3">
              <a:avLst>
                <a:gd name="adj1" fmla="val 204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angular 94"/>
            <p:cNvCxnSpPr/>
            <p:nvPr/>
          </p:nvCxnSpPr>
          <p:spPr>
            <a:xfrm flipV="1">
              <a:off x="2731734" y="1267328"/>
              <a:ext cx="1224000" cy="2556000"/>
            </a:xfrm>
            <a:prstGeom prst="bentConnector3">
              <a:avLst>
                <a:gd name="adj1" fmla="val 647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angular 97"/>
            <p:cNvCxnSpPr/>
            <p:nvPr/>
          </p:nvCxnSpPr>
          <p:spPr>
            <a:xfrm rot="10800000" flipV="1">
              <a:off x="2715912" y="2081294"/>
              <a:ext cx="1116000" cy="1620000"/>
            </a:xfrm>
            <a:prstGeom prst="bentConnector3">
              <a:avLst>
                <a:gd name="adj1" fmla="val 1342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4705350" y="1259078"/>
              <a:ext cx="62004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 flipH="1">
              <a:off x="4696746" y="1491915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696746" y="160922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de flecha 161"/>
            <p:cNvCxnSpPr/>
            <p:nvPr/>
          </p:nvCxnSpPr>
          <p:spPr>
            <a:xfrm flipH="1">
              <a:off x="4696746" y="1718509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/>
            <p:nvPr/>
          </p:nvCxnSpPr>
          <p:spPr>
            <a:xfrm flipH="1">
              <a:off x="4696746" y="184484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angular 168"/>
            <p:cNvCxnSpPr/>
            <p:nvPr/>
          </p:nvCxnSpPr>
          <p:spPr>
            <a:xfrm flipV="1">
              <a:off x="4705350" y="1956894"/>
              <a:ext cx="620046" cy="124400"/>
            </a:xfrm>
            <a:prstGeom prst="bentConnector3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de flecha 170"/>
            <p:cNvCxnSpPr/>
            <p:nvPr/>
          </p:nvCxnSpPr>
          <p:spPr>
            <a:xfrm>
              <a:off x="6126145" y="125907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/>
            <p:cNvCxnSpPr/>
            <p:nvPr/>
          </p:nvCxnSpPr>
          <p:spPr>
            <a:xfrm flipH="1">
              <a:off x="6116638" y="14919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/>
            <p:nvPr/>
          </p:nvCxnSpPr>
          <p:spPr>
            <a:xfrm flipH="1">
              <a:off x="6116638" y="160922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/>
            <p:cNvCxnSpPr/>
            <p:nvPr/>
          </p:nvCxnSpPr>
          <p:spPr>
            <a:xfrm flipH="1">
              <a:off x="6116638" y="1718509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/>
            <p:nvPr/>
          </p:nvCxnSpPr>
          <p:spPr>
            <a:xfrm flipH="1">
              <a:off x="6116638" y="184484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/>
            <p:nvPr/>
          </p:nvCxnSpPr>
          <p:spPr>
            <a:xfrm>
              <a:off x="6126145" y="196392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/>
            <p:nvPr/>
          </p:nvCxnSpPr>
          <p:spPr>
            <a:xfrm flipH="1">
              <a:off x="6116638" y="13776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/>
            <p:nvPr/>
          </p:nvCxnSpPr>
          <p:spPr>
            <a:xfrm flipH="1">
              <a:off x="4706271" y="1368090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de flecha 188"/>
            <p:cNvCxnSpPr/>
            <p:nvPr/>
          </p:nvCxnSpPr>
          <p:spPr>
            <a:xfrm>
              <a:off x="7668523" y="125907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de flecha 189"/>
            <p:cNvCxnSpPr/>
            <p:nvPr/>
          </p:nvCxnSpPr>
          <p:spPr>
            <a:xfrm flipH="1">
              <a:off x="7660989" y="14919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de flecha 190"/>
            <p:cNvCxnSpPr/>
            <p:nvPr/>
          </p:nvCxnSpPr>
          <p:spPr>
            <a:xfrm flipH="1">
              <a:off x="7660989" y="160922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de flecha 191"/>
            <p:cNvCxnSpPr/>
            <p:nvPr/>
          </p:nvCxnSpPr>
          <p:spPr>
            <a:xfrm flipH="1">
              <a:off x="7660989" y="1718509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/>
            <p:nvPr/>
          </p:nvCxnSpPr>
          <p:spPr>
            <a:xfrm flipH="1">
              <a:off x="7660989" y="184484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de flecha 193"/>
            <p:cNvCxnSpPr/>
            <p:nvPr/>
          </p:nvCxnSpPr>
          <p:spPr>
            <a:xfrm>
              <a:off x="7668523" y="196392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de flecha 194"/>
            <p:cNvCxnSpPr/>
            <p:nvPr/>
          </p:nvCxnSpPr>
          <p:spPr>
            <a:xfrm flipH="1">
              <a:off x="7660989" y="13776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de flecha 195"/>
            <p:cNvCxnSpPr/>
            <p:nvPr/>
          </p:nvCxnSpPr>
          <p:spPr>
            <a:xfrm>
              <a:off x="8916298" y="124955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/>
            <p:nvPr/>
          </p:nvCxnSpPr>
          <p:spPr>
            <a:xfrm flipH="1">
              <a:off x="8908764" y="14823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/>
            <p:cNvCxnSpPr/>
            <p:nvPr/>
          </p:nvCxnSpPr>
          <p:spPr>
            <a:xfrm flipH="1">
              <a:off x="8908764" y="159969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de flecha 198"/>
            <p:cNvCxnSpPr/>
            <p:nvPr/>
          </p:nvCxnSpPr>
          <p:spPr>
            <a:xfrm flipH="1">
              <a:off x="8908764" y="1708984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de flecha 199"/>
            <p:cNvCxnSpPr/>
            <p:nvPr/>
          </p:nvCxnSpPr>
          <p:spPr>
            <a:xfrm flipH="1">
              <a:off x="8908764" y="183531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de flecha 200"/>
            <p:cNvCxnSpPr/>
            <p:nvPr/>
          </p:nvCxnSpPr>
          <p:spPr>
            <a:xfrm>
              <a:off x="8916298" y="195440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de flecha 201"/>
            <p:cNvCxnSpPr/>
            <p:nvPr/>
          </p:nvCxnSpPr>
          <p:spPr>
            <a:xfrm flipH="1">
              <a:off x="8908764" y="13680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ector angular 204"/>
            <p:cNvCxnSpPr/>
            <p:nvPr/>
          </p:nvCxnSpPr>
          <p:spPr>
            <a:xfrm rot="10800000" flipV="1">
              <a:off x="2628000" y="1255799"/>
              <a:ext cx="1188000" cy="3240000"/>
            </a:xfrm>
            <a:prstGeom prst="bentConnector3">
              <a:avLst>
                <a:gd name="adj1" fmla="val 6722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angular 210"/>
            <p:cNvCxnSpPr/>
            <p:nvPr/>
          </p:nvCxnSpPr>
          <p:spPr>
            <a:xfrm rot="10800000" flipV="1">
              <a:off x="2689956" y="1256197"/>
              <a:ext cx="1116000" cy="4392000"/>
            </a:xfrm>
            <a:prstGeom prst="bentConnector3">
              <a:avLst>
                <a:gd name="adj1" fmla="val 47440"/>
              </a:avLst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angular 212"/>
            <p:cNvCxnSpPr/>
            <p:nvPr/>
          </p:nvCxnSpPr>
          <p:spPr>
            <a:xfrm rot="10800000" flipV="1">
              <a:off x="2628000" y="1370099"/>
              <a:ext cx="1188000" cy="3240000"/>
            </a:xfrm>
            <a:prstGeom prst="bentConnector3">
              <a:avLst>
                <a:gd name="adj1" fmla="val 6290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angular 215"/>
            <p:cNvCxnSpPr/>
            <p:nvPr/>
          </p:nvCxnSpPr>
          <p:spPr>
            <a:xfrm rot="10800000" flipV="1">
              <a:off x="2628000" y="1474874"/>
              <a:ext cx="1188000" cy="3240000"/>
            </a:xfrm>
            <a:prstGeom prst="bentConnector3">
              <a:avLst>
                <a:gd name="adj1" fmla="val 59388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angular 217"/>
            <p:cNvCxnSpPr/>
            <p:nvPr/>
          </p:nvCxnSpPr>
          <p:spPr>
            <a:xfrm rot="10800000" flipV="1">
              <a:off x="2628000" y="1589174"/>
              <a:ext cx="1188000" cy="3240000"/>
            </a:xfrm>
            <a:prstGeom prst="bentConnector3">
              <a:avLst>
                <a:gd name="adj1" fmla="val 55379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angular 219"/>
            <p:cNvCxnSpPr/>
            <p:nvPr/>
          </p:nvCxnSpPr>
          <p:spPr>
            <a:xfrm rot="10800000" flipV="1">
              <a:off x="2628000" y="1693949"/>
              <a:ext cx="1188000" cy="3240000"/>
            </a:xfrm>
            <a:prstGeom prst="bentConnector3">
              <a:avLst>
                <a:gd name="adj1" fmla="val 51370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1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00100" y="487052"/>
            <a:ext cx="9705975" cy="4107648"/>
            <a:chOff x="1209675" y="477527"/>
            <a:chExt cx="9705975" cy="410764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675" y="477527"/>
              <a:ext cx="9705975" cy="4107648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flipH="1">
              <a:off x="2229853" y="1267328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H="1">
              <a:off x="2229853" y="1379621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H="1">
              <a:off x="2229854" y="1491916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H="1">
              <a:off x="2229855" y="1620253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>
              <a:off x="2229853" y="1732547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229854" y="1844842"/>
              <a:ext cx="1732548" cy="14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2245895" y="1956894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245896" y="2069189"/>
              <a:ext cx="1716506" cy="144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angular 87"/>
            <p:cNvCxnSpPr/>
            <p:nvPr/>
          </p:nvCxnSpPr>
          <p:spPr>
            <a:xfrm rot="10800000" flipV="1">
              <a:off x="2718773" y="1944000"/>
              <a:ext cx="1116000" cy="1620000"/>
            </a:xfrm>
            <a:prstGeom prst="bentConnector3">
              <a:avLst>
                <a:gd name="adj1" fmla="val 204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angular 94"/>
            <p:cNvCxnSpPr/>
            <p:nvPr/>
          </p:nvCxnSpPr>
          <p:spPr>
            <a:xfrm flipV="1">
              <a:off x="2731734" y="1267328"/>
              <a:ext cx="1224000" cy="2556000"/>
            </a:xfrm>
            <a:prstGeom prst="bentConnector3">
              <a:avLst>
                <a:gd name="adj1" fmla="val 647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angular 97"/>
            <p:cNvCxnSpPr/>
            <p:nvPr/>
          </p:nvCxnSpPr>
          <p:spPr>
            <a:xfrm rot="10800000" flipV="1">
              <a:off x="2715912" y="2081294"/>
              <a:ext cx="1116000" cy="1620000"/>
            </a:xfrm>
            <a:prstGeom prst="bentConnector3">
              <a:avLst>
                <a:gd name="adj1" fmla="val 1342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/>
            <p:cNvCxnSpPr/>
            <p:nvPr/>
          </p:nvCxnSpPr>
          <p:spPr>
            <a:xfrm>
              <a:off x="4705350" y="1259078"/>
              <a:ext cx="62004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/>
            <p:cNvCxnSpPr/>
            <p:nvPr/>
          </p:nvCxnSpPr>
          <p:spPr>
            <a:xfrm flipH="1">
              <a:off x="4696746" y="1491915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/>
            <p:nvPr/>
          </p:nvCxnSpPr>
          <p:spPr>
            <a:xfrm flipH="1">
              <a:off x="4696746" y="160922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de flecha 161"/>
            <p:cNvCxnSpPr/>
            <p:nvPr/>
          </p:nvCxnSpPr>
          <p:spPr>
            <a:xfrm flipH="1">
              <a:off x="4696746" y="1718509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de flecha 164"/>
            <p:cNvCxnSpPr/>
            <p:nvPr/>
          </p:nvCxnSpPr>
          <p:spPr>
            <a:xfrm flipH="1">
              <a:off x="4696746" y="1844842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angular 168"/>
            <p:cNvCxnSpPr/>
            <p:nvPr/>
          </p:nvCxnSpPr>
          <p:spPr>
            <a:xfrm flipV="1">
              <a:off x="4705350" y="1956894"/>
              <a:ext cx="620046" cy="124400"/>
            </a:xfrm>
            <a:prstGeom prst="bentConnector3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de flecha 170"/>
            <p:cNvCxnSpPr/>
            <p:nvPr/>
          </p:nvCxnSpPr>
          <p:spPr>
            <a:xfrm>
              <a:off x="6126145" y="125907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/>
            <p:cNvCxnSpPr/>
            <p:nvPr/>
          </p:nvCxnSpPr>
          <p:spPr>
            <a:xfrm flipH="1">
              <a:off x="6116638" y="14919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de flecha 173"/>
            <p:cNvCxnSpPr/>
            <p:nvPr/>
          </p:nvCxnSpPr>
          <p:spPr>
            <a:xfrm flipH="1">
              <a:off x="6116638" y="160922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de flecha 174"/>
            <p:cNvCxnSpPr/>
            <p:nvPr/>
          </p:nvCxnSpPr>
          <p:spPr>
            <a:xfrm flipH="1">
              <a:off x="6116638" y="1718509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de flecha 175"/>
            <p:cNvCxnSpPr/>
            <p:nvPr/>
          </p:nvCxnSpPr>
          <p:spPr>
            <a:xfrm flipH="1">
              <a:off x="6116638" y="1844842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de flecha 176"/>
            <p:cNvCxnSpPr/>
            <p:nvPr/>
          </p:nvCxnSpPr>
          <p:spPr>
            <a:xfrm>
              <a:off x="6126145" y="1963928"/>
              <a:ext cx="75025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de flecha 177"/>
            <p:cNvCxnSpPr/>
            <p:nvPr/>
          </p:nvCxnSpPr>
          <p:spPr>
            <a:xfrm flipH="1">
              <a:off x="6116638" y="1377615"/>
              <a:ext cx="760667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cto de flecha 179"/>
            <p:cNvCxnSpPr/>
            <p:nvPr/>
          </p:nvCxnSpPr>
          <p:spPr>
            <a:xfrm flipH="1">
              <a:off x="4706271" y="1368090"/>
              <a:ext cx="62865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de flecha 188"/>
            <p:cNvCxnSpPr/>
            <p:nvPr/>
          </p:nvCxnSpPr>
          <p:spPr>
            <a:xfrm>
              <a:off x="7668523" y="125907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de flecha 189"/>
            <p:cNvCxnSpPr/>
            <p:nvPr/>
          </p:nvCxnSpPr>
          <p:spPr>
            <a:xfrm flipH="1">
              <a:off x="7660989" y="14919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de flecha 190"/>
            <p:cNvCxnSpPr/>
            <p:nvPr/>
          </p:nvCxnSpPr>
          <p:spPr>
            <a:xfrm flipH="1">
              <a:off x="7660989" y="160922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de flecha 191"/>
            <p:cNvCxnSpPr/>
            <p:nvPr/>
          </p:nvCxnSpPr>
          <p:spPr>
            <a:xfrm flipH="1">
              <a:off x="7660989" y="1718509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de flecha 192"/>
            <p:cNvCxnSpPr/>
            <p:nvPr/>
          </p:nvCxnSpPr>
          <p:spPr>
            <a:xfrm flipH="1">
              <a:off x="7660989" y="1844842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de flecha 193"/>
            <p:cNvCxnSpPr/>
            <p:nvPr/>
          </p:nvCxnSpPr>
          <p:spPr>
            <a:xfrm>
              <a:off x="7668523" y="1963928"/>
              <a:ext cx="465850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de flecha 194"/>
            <p:cNvCxnSpPr/>
            <p:nvPr/>
          </p:nvCxnSpPr>
          <p:spPr>
            <a:xfrm flipH="1">
              <a:off x="7660989" y="1377615"/>
              <a:ext cx="472314" cy="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de flecha 195"/>
            <p:cNvCxnSpPr/>
            <p:nvPr/>
          </p:nvCxnSpPr>
          <p:spPr>
            <a:xfrm>
              <a:off x="8916298" y="124955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de flecha 196"/>
            <p:cNvCxnSpPr/>
            <p:nvPr/>
          </p:nvCxnSpPr>
          <p:spPr>
            <a:xfrm flipH="1">
              <a:off x="8908764" y="14823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de flecha 197"/>
            <p:cNvCxnSpPr/>
            <p:nvPr/>
          </p:nvCxnSpPr>
          <p:spPr>
            <a:xfrm flipH="1">
              <a:off x="8908764" y="159969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de flecha 198"/>
            <p:cNvCxnSpPr/>
            <p:nvPr/>
          </p:nvCxnSpPr>
          <p:spPr>
            <a:xfrm flipH="1">
              <a:off x="8908764" y="1708984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de flecha 199"/>
            <p:cNvCxnSpPr/>
            <p:nvPr/>
          </p:nvCxnSpPr>
          <p:spPr>
            <a:xfrm flipH="1">
              <a:off x="8908764" y="1835317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ector recto de flecha 200"/>
            <p:cNvCxnSpPr/>
            <p:nvPr/>
          </p:nvCxnSpPr>
          <p:spPr>
            <a:xfrm>
              <a:off x="8916298" y="1954403"/>
              <a:ext cx="465850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cto de flecha 201"/>
            <p:cNvCxnSpPr/>
            <p:nvPr/>
          </p:nvCxnSpPr>
          <p:spPr>
            <a:xfrm flipH="1">
              <a:off x="8908764" y="1368090"/>
              <a:ext cx="472314" cy="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1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Camacho</dc:creator>
  <cp:lastModifiedBy>Luis Camacho</cp:lastModifiedBy>
  <cp:revision>8</cp:revision>
  <dcterms:created xsi:type="dcterms:W3CDTF">2016-06-10T22:55:34Z</dcterms:created>
  <dcterms:modified xsi:type="dcterms:W3CDTF">2016-06-10T23:50:38Z</dcterms:modified>
</cp:coreProperties>
</file>