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Original 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my final project, I will create a Spinning Globe using Three.js, a WebGL-based graphics library. The project will feature a 3D model of the Earth as a sphere, textured with a map of the globe. The globe will rotate continuously, simulating Earth’s rotation, and will include lighting to enhance realism.</a:t>
            </a:r>
          </a:p>
          <a:p/>
          <a:p>
            <a:r>
              <a:t>Interactive Feature:</a:t>
            </a:r>
          </a:p>
          <a:p>
            <a:r>
              <a:t>- Users can pause or resume the rotation using a button or keyboard input.</a:t>
            </a:r>
          </a:p>
          <a:p/>
          <a:p>
            <a:r>
              <a:t>Demonstrates:</a:t>
            </a:r>
          </a:p>
          <a:p>
            <a:r>
              <a:t>- Geometric objects</a:t>
            </a:r>
          </a:p>
          <a:p>
            <a:r>
              <a:t>- Texture mapping</a:t>
            </a:r>
          </a:p>
          <a:p>
            <a:r>
              <a:t>- Animation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 of the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Features Implemented:</a:t>
            </a:r>
          </a:p>
          <a:p>
            <a:r>
              <a:t>- Rotating Earth with realistic textures and lighting.</a:t>
            </a:r>
          </a:p>
          <a:p>
            <a:r>
              <a:t>- Moon orbiting around the Earth.</a:t>
            </a:r>
          </a:p>
          <a:p>
            <a:r>
              <a:t>- Random lightning flashes above the Earth.</a:t>
            </a:r>
          </a:p>
          <a:p>
            <a:r>
              <a:t>- Starfield background simulating outer space.</a:t>
            </a:r>
          </a:p>
        </p:txBody>
      </p:sp>
      <p:pic>
        <p:nvPicPr>
          <p:cNvPr id="4" name="Picture 3" descr="Screenshot 2024-12-12 at 5.41.12 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2785820" cy="1828800"/>
          </a:xfrm>
          <a:prstGeom prst="rect">
            <a:avLst/>
          </a:prstGeom>
        </p:spPr>
      </p:pic>
      <p:pic>
        <p:nvPicPr>
          <p:cNvPr id="5" name="Picture 4" descr="Screenshot 2024-12-12 at 5.41.30 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286000"/>
            <a:ext cx="2067169" cy="1828800"/>
          </a:xfrm>
          <a:prstGeom prst="rect">
            <a:avLst/>
          </a:prstGeom>
        </p:spPr>
      </p:pic>
      <p:pic>
        <p:nvPicPr>
          <p:cNvPr id="6" name="Picture 5" descr="Screenshot 2024-12-12 at 5.42.10 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286000"/>
            <a:ext cx="328612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Faced:</a:t>
            </a:r>
          </a:p>
          <a:p>
            <a:r>
              <a:t>1. Understanding core Three.js concepts like texture mapping and materials.</a:t>
            </a:r>
          </a:p>
          <a:p>
            <a:r>
              <a:t>2. Implementing animation for rotation and Moon's orbit.</a:t>
            </a:r>
          </a:p>
          <a:p>
            <a:r>
              <a:t>3. Debugging missing textures, ensuring correct file paths, and variable scope issues.</a:t>
            </a:r>
          </a:p>
          <a:p>
            <a:r>
              <a:t>4. Adding interactive features like lightning effects and Moon orbit.</a:t>
            </a:r>
          </a:p>
          <a:p/>
          <a:p>
            <a:r>
              <a:t>Key Learnings:</a:t>
            </a:r>
          </a:p>
          <a:p>
            <a:r>
              <a:t>- Experience with WebGL and Three.js for 3D graphics.</a:t>
            </a:r>
          </a:p>
          <a:p>
            <a:r>
              <a:t>- Improved skills in animation and lighting in 3D environments.</a:t>
            </a:r>
          </a:p>
          <a:p>
            <a:r>
              <a:t>- Importance of debugging and organized project structures.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