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media1.mp4" ContentType="video/unknown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70" r:id="rId7"/>
    <p:sldId id="272" r:id="rId8"/>
    <p:sldId id="262" r:id="rId9"/>
    <p:sldId id="295" r:id="rId10"/>
    <p:sldId id="266" r:id="rId11"/>
    <p:sldId id="301" r:id="rId12"/>
    <p:sldId id="299" r:id="rId13"/>
    <p:sldId id="302" r:id="rId14"/>
    <p:sldId id="296" r:id="rId15"/>
    <p:sldId id="300" r:id="rId16"/>
    <p:sldId id="297" r:id="rId17"/>
    <p:sldId id="264" r:id="rId18"/>
    <p:sldId id="298" r:id="rId19"/>
    <p:sldId id="303" r:id="rId20"/>
    <p:sldId id="304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FE7"/>
    <a:srgbClr val="2C3644"/>
    <a:srgbClr val="F1AF4D"/>
    <a:srgbClr val="EEA02E"/>
    <a:srgbClr val="B0DD7F"/>
    <a:srgbClr val="08193A"/>
    <a:srgbClr val="1A404A"/>
    <a:srgbClr val="235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F4ED51E-F49F-46FB-9CC2-C2EE831C138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ABABC7F-F86A-4E74-9749-D3B614633B4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0F5AD972-4BAC-4F0F-A575-C733E50154E4}" type="slidenum">
              <a:rPr lang="zh-CN" altLang="en-US" sz="1200">
                <a:ea typeface="微软雅黑" panose="020B0503020204020204" pitchFamily="34" charset="-122"/>
              </a:rPr>
            </a:fld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7E1C-726B-40A7-9599-9535280316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979F4-9FDC-473B-88DA-8817092D7E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85E3D-606F-490A-BE57-3E57C7FBDB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385D2-3D9D-4443-90C9-2A1DDA72E1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0EDF9-F598-47AE-B10F-4C76131919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55376-5468-4CC6-9976-7F6E354BAB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6BF6-33B1-44CE-9014-D454A0ECFA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2F660-D284-42FC-AC7D-A1D9D3E9C4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1F3B-4DC3-4776-B63F-435D9A4D4D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585F2-BDD2-4B8F-9F0D-B542D2097D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A950-BFCA-4B83-94AB-1463BA28A20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1CA3C-1EB3-4F37-A528-DD068C6E75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BD17-E202-4178-B52A-FFA2A8CA26C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88263-765E-4EBC-A1B1-BAEA01F56B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3EAFC-9191-41CF-9892-89523BDD4BD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76A3-75A2-4E03-AC53-02D2828525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E831-94CF-421E-8210-938EA082443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A7ED0-6BDE-4C42-931C-00919ACFCC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91887-B58B-4ED6-A111-E886931243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33B9B-F992-4CD3-900F-DBE62E1917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944C-7F3E-4379-A0D8-AE76C135B8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FFDE3-74D4-4E20-8596-1F9C37B94B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FD6CAAA-3269-4964-9838-D6029E586F9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7DC590-257D-4952-BD64-91872E7F67D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microsoft.com/office/2007/relationships/media" Target="../media/media1.mp4"/><Relationship Id="rId3" Type="http://schemas.openxmlformats.org/officeDocument/2006/relationships/video" Target="../media/media1.mp4"/><Relationship Id="rId2" Type="http://schemas.openxmlformats.org/officeDocument/2006/relationships/image" Target="../media/image20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254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810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667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667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8905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002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8905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002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702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561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0956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180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705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610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1928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8905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8905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667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8905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8905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002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8905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749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129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002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702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084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085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2973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275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371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610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626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848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848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0988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813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8905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8905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240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161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509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8905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573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082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766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766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084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085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766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7877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861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371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733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733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733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733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718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448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3" name="直接连接符 73"/>
          <p:cNvCxnSpPr>
            <a:cxnSpLocks noChangeShapeType="1"/>
          </p:cNvCxnSpPr>
          <p:nvPr/>
        </p:nvCxnSpPr>
        <p:spPr bwMode="auto">
          <a:xfrm>
            <a:off x="4168775" y="37877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4" name="直接连接符 74"/>
          <p:cNvCxnSpPr>
            <a:cxnSpLocks noChangeShapeType="1"/>
          </p:cNvCxnSpPr>
          <p:nvPr/>
        </p:nvCxnSpPr>
        <p:spPr bwMode="auto">
          <a:xfrm>
            <a:off x="6661150" y="37877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id="2" name="组合 78"/>
          <p:cNvGrpSpPr/>
          <p:nvPr/>
        </p:nvGrpSpPr>
        <p:grpSpPr bwMode="auto">
          <a:xfrm>
            <a:off x="3359150" y="2756610"/>
            <a:ext cx="5448300" cy="2032510"/>
            <a:chOff x="0" y="56304"/>
            <a:chExt cx="5448300" cy="2033719"/>
          </a:xfrm>
        </p:grpSpPr>
        <p:sp>
          <p:nvSpPr>
            <p:cNvPr id="2112" name="文本框 76"/>
            <p:cNvSpPr txBox="1">
              <a:spLocks noChangeArrowheads="1"/>
            </p:cNvSpPr>
            <p:nvPr/>
          </p:nvSpPr>
          <p:spPr bwMode="auto">
            <a:xfrm>
              <a:off x="0" y="56304"/>
              <a:ext cx="5448300" cy="9238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5400" dirty="0" smtClean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Air Control</a:t>
              </a:r>
              <a:endParaRPr lang="zh-CN" altLang="en-US" sz="5400" dirty="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  <p:sp>
          <p:nvSpPr>
            <p:cNvPr id="2113" name="文本框 77"/>
            <p:cNvSpPr txBox="1">
              <a:spLocks noChangeArrowheads="1"/>
            </p:cNvSpPr>
            <p:nvPr/>
          </p:nvSpPr>
          <p:spPr bwMode="auto">
            <a:xfrm>
              <a:off x="1686879" y="1264032"/>
              <a:ext cx="2124075" cy="8259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Let</a:t>
              </a:r>
              <a:r>
                <a:rPr lang="x-none" altLang="en-US" sz="2400" dirty="0" smtClean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's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 change the world</a:t>
              </a:r>
              <a:endParaRPr lang="zh-CN" altLang="en-US" sz="2400" dirty="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" y="2180969"/>
            <a:ext cx="6161649" cy="3985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9"/>
            <a:ext cx="12204755" cy="1593419"/>
          </a:xfrm>
          <a:prstGeom prst="rect">
            <a:avLst/>
          </a:prstGeom>
        </p:spPr>
      </p:pic>
      <p:sp>
        <p:nvSpPr>
          <p:cNvPr id="10" name="任意多边形 8"/>
          <p:cNvSpPr/>
          <p:nvPr/>
        </p:nvSpPr>
        <p:spPr bwMode="auto">
          <a:xfrm>
            <a:off x="8376272" y="1818641"/>
            <a:ext cx="3435350" cy="2070100"/>
          </a:xfrm>
          <a:custGeom>
            <a:avLst/>
            <a:gdLst>
              <a:gd name="T0" fmla="*/ 108030 w 3435350"/>
              <a:gd name="T1" fmla="*/ 0 h 2070100"/>
              <a:gd name="T2" fmla="*/ 3327320 w 3435350"/>
              <a:gd name="T3" fmla="*/ 0 h 2070100"/>
              <a:gd name="T4" fmla="*/ 3435350 w 3435350"/>
              <a:gd name="T5" fmla="*/ 108193 h 2070100"/>
              <a:gd name="T6" fmla="*/ 3435350 w 3435350"/>
              <a:gd name="T7" fmla="*/ 1961907 h 2070100"/>
              <a:gd name="T8" fmla="*/ 3327320 w 3435350"/>
              <a:gd name="T9" fmla="*/ 2070100 h 2070100"/>
              <a:gd name="T10" fmla="*/ 1154142 w 3435350"/>
              <a:gd name="T11" fmla="*/ 2070100 h 2070100"/>
              <a:gd name="T12" fmla="*/ 1017919 w 3435350"/>
              <a:gd name="T13" fmla="*/ 2070100 h 2070100"/>
              <a:gd name="T14" fmla="*/ 1009441 w 3435350"/>
              <a:gd name="T15" fmla="*/ 2027403 h 2070100"/>
              <a:gd name="T16" fmla="*/ 964504 w 3435350"/>
              <a:gd name="T17" fmla="*/ 1960432 h 2070100"/>
              <a:gd name="T18" fmla="*/ 78784 w 3435350"/>
              <a:gd name="T19" fmla="*/ 1074713 h 2070100"/>
              <a:gd name="T20" fmla="*/ 13278 w 3435350"/>
              <a:gd name="T21" fmla="*/ 1029775 h 2070100"/>
              <a:gd name="T22" fmla="*/ 0 w 3435350"/>
              <a:gd name="T23" fmla="*/ 1027145 h 2070100"/>
              <a:gd name="T24" fmla="*/ 0 w 3435350"/>
              <a:gd name="T25" fmla="*/ 992113 h 2070100"/>
              <a:gd name="T26" fmla="*/ 0 w 3435350"/>
              <a:gd name="T27" fmla="*/ 108193 h 2070100"/>
              <a:gd name="T28" fmla="*/ 108030 w 3435350"/>
              <a:gd name="T29" fmla="*/ 0 h 20701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435350"/>
              <a:gd name="T46" fmla="*/ 0 h 2070100"/>
              <a:gd name="T47" fmla="*/ 3435350 w 3435350"/>
              <a:gd name="T48" fmla="*/ 2070100 h 20701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435350" h="2070100">
                <a:moveTo>
                  <a:pt x="108030" y="0"/>
                </a:moveTo>
                <a:cubicBezTo>
                  <a:pt x="3327320" y="0"/>
                  <a:pt x="3327320" y="0"/>
                  <a:pt x="3327320" y="0"/>
                </a:cubicBezTo>
                <a:cubicBezTo>
                  <a:pt x="3384936" y="0"/>
                  <a:pt x="3435350" y="46884"/>
                  <a:pt x="3435350" y="108193"/>
                </a:cubicBezTo>
                <a:lnTo>
                  <a:pt x="3435350" y="1961907"/>
                </a:lnTo>
                <a:cubicBezTo>
                  <a:pt x="3435350" y="2023216"/>
                  <a:pt x="3384936" y="2070100"/>
                  <a:pt x="3327320" y="2070100"/>
                </a:cubicBezTo>
                <a:cubicBezTo>
                  <a:pt x="2321292" y="2070100"/>
                  <a:pt x="1629648" y="2070100"/>
                  <a:pt x="1154142" y="2070100"/>
                </a:cubicBezTo>
                <a:lnTo>
                  <a:pt x="1017919" y="2070100"/>
                </a:lnTo>
                <a:lnTo>
                  <a:pt x="1009441" y="2027403"/>
                </a:lnTo>
                <a:cubicBezTo>
                  <a:pt x="999455" y="2003198"/>
                  <a:pt x="984476" y="1980404"/>
                  <a:pt x="964504" y="1960432"/>
                </a:cubicBezTo>
                <a:cubicBezTo>
                  <a:pt x="964504" y="1960432"/>
                  <a:pt x="964504" y="1960432"/>
                  <a:pt x="78784" y="1074713"/>
                </a:cubicBezTo>
                <a:cubicBezTo>
                  <a:pt x="59681" y="1054741"/>
                  <a:pt x="37321" y="1039761"/>
                  <a:pt x="13278" y="1029775"/>
                </a:cubicBezTo>
                <a:lnTo>
                  <a:pt x="0" y="1027145"/>
                </a:lnTo>
                <a:lnTo>
                  <a:pt x="0" y="992113"/>
                </a:lnTo>
                <a:cubicBezTo>
                  <a:pt x="0" y="108193"/>
                  <a:pt x="0" y="108193"/>
                  <a:pt x="0" y="108193"/>
                </a:cubicBezTo>
                <a:cubicBezTo>
                  <a:pt x="0" y="46884"/>
                  <a:pt x="46813" y="0"/>
                  <a:pt x="1080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8926829" y="2143863"/>
            <a:ext cx="67198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id-ID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9070230" y="2609165"/>
            <a:ext cx="2334235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将处理过的原始声波信号送入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网络模型进行特征提取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，产生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最终的特征向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量。</a:t>
            </a:r>
            <a:endParaRPr lang="id-ID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20"/>
          <p:cNvSpPr/>
          <p:nvPr/>
        </p:nvSpPr>
        <p:spPr bwMode="auto">
          <a:xfrm>
            <a:off x="8379447" y="4302566"/>
            <a:ext cx="3432175" cy="2070100"/>
          </a:xfrm>
          <a:custGeom>
            <a:avLst/>
            <a:gdLst>
              <a:gd name="T0" fmla="*/ 3342029 w 3432175"/>
              <a:gd name="T1" fmla="*/ 910646 h 2070100"/>
              <a:gd name="T2" fmla="*/ 3409489 w 3432175"/>
              <a:gd name="T3" fmla="*/ 955583 h 2070100"/>
              <a:gd name="T4" fmla="*/ 3411185 w 3432175"/>
              <a:gd name="T5" fmla="*/ 955917 h 2070100"/>
              <a:gd name="T6" fmla="*/ 3409489 w 3432175"/>
              <a:gd name="T7" fmla="*/ 955583 h 2070100"/>
              <a:gd name="T8" fmla="*/ 3342029 w 3432175"/>
              <a:gd name="T9" fmla="*/ 910646 h 2070100"/>
              <a:gd name="T10" fmla="*/ 2439585 w 3432175"/>
              <a:gd name="T11" fmla="*/ 0 h 2070100"/>
              <a:gd name="T12" fmla="*/ 2439585 w 3432175"/>
              <a:gd name="T13" fmla="*/ 0 h 2070100"/>
              <a:gd name="T14" fmla="*/ 2456309 w 3432175"/>
              <a:gd name="T15" fmla="*/ 24926 h 2070100"/>
              <a:gd name="T16" fmla="*/ 2439585 w 3432175"/>
              <a:gd name="T17" fmla="*/ 0 h 2070100"/>
              <a:gd name="T18" fmla="*/ 104442 w 3432175"/>
              <a:gd name="T19" fmla="*/ 0 h 2070100"/>
              <a:gd name="T20" fmla="*/ 2225843 w 3432175"/>
              <a:gd name="T21" fmla="*/ 0 h 2070100"/>
              <a:gd name="T22" fmla="*/ 2398981 w 3432175"/>
              <a:gd name="T23" fmla="*/ 0 h 2070100"/>
              <a:gd name="T24" fmla="*/ 2418815 w 3432175"/>
              <a:gd name="T25" fmla="*/ 69622 h 2070100"/>
              <a:gd name="T26" fmla="*/ 2455989 w 3432175"/>
              <a:gd name="T27" fmla="*/ 126739 h 2070100"/>
              <a:gd name="T28" fmla="*/ 3342221 w 3432175"/>
              <a:gd name="T29" fmla="*/ 1012459 h 2070100"/>
              <a:gd name="T30" fmla="*/ 3409721 w 3432175"/>
              <a:gd name="T31" fmla="*/ 1057396 h 2070100"/>
              <a:gd name="T32" fmla="*/ 3432175 w 3432175"/>
              <a:gd name="T33" fmla="*/ 1061805 h 2070100"/>
              <a:gd name="T34" fmla="*/ 3432175 w 3432175"/>
              <a:gd name="T35" fmla="*/ 1961907 h 2070100"/>
              <a:gd name="T36" fmla="*/ 3327733 w 3432175"/>
              <a:gd name="T37" fmla="*/ 2070100 h 2070100"/>
              <a:gd name="T38" fmla="*/ 104442 w 3432175"/>
              <a:gd name="T39" fmla="*/ 2070100 h 2070100"/>
              <a:gd name="T40" fmla="*/ 0 w 3432175"/>
              <a:gd name="T41" fmla="*/ 1961907 h 2070100"/>
              <a:gd name="T42" fmla="*/ 0 w 3432175"/>
              <a:gd name="T43" fmla="*/ 108194 h 2070100"/>
              <a:gd name="T44" fmla="*/ 104442 w 3432175"/>
              <a:gd name="T45" fmla="*/ 0 h 20701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432175"/>
              <a:gd name="T70" fmla="*/ 0 h 2070100"/>
              <a:gd name="T71" fmla="*/ 3432175 w 3432175"/>
              <a:gd name="T72" fmla="*/ 2070100 h 207010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432175" h="2070100">
                <a:moveTo>
                  <a:pt x="3342028" y="910646"/>
                </a:moveTo>
                <a:cubicBezTo>
                  <a:pt x="3362000" y="930618"/>
                  <a:pt x="3385012" y="945597"/>
                  <a:pt x="3409488" y="955583"/>
                </a:cubicBezTo>
                <a:lnTo>
                  <a:pt x="3411185" y="955917"/>
                </a:lnTo>
                <a:lnTo>
                  <a:pt x="3409488" y="955583"/>
                </a:lnTo>
                <a:cubicBezTo>
                  <a:pt x="3385011" y="945597"/>
                  <a:pt x="3362000" y="930618"/>
                  <a:pt x="3342028" y="910646"/>
                </a:cubicBezTo>
                <a:close/>
                <a:moveTo>
                  <a:pt x="2439584" y="0"/>
                </a:moveTo>
                <a:lnTo>
                  <a:pt x="2439584" y="0"/>
                </a:lnTo>
                <a:lnTo>
                  <a:pt x="2456309" y="24926"/>
                </a:lnTo>
                <a:lnTo>
                  <a:pt x="2439584" y="0"/>
                </a:lnTo>
                <a:close/>
                <a:moveTo>
                  <a:pt x="104442" y="0"/>
                </a:moveTo>
                <a:cubicBezTo>
                  <a:pt x="1073947" y="0"/>
                  <a:pt x="1751845" y="0"/>
                  <a:pt x="2225842" y="0"/>
                </a:cubicBezTo>
                <a:lnTo>
                  <a:pt x="2398980" y="0"/>
                </a:lnTo>
                <a:lnTo>
                  <a:pt x="2418814" y="69622"/>
                </a:lnTo>
                <a:cubicBezTo>
                  <a:pt x="2428579" y="92141"/>
                  <a:pt x="2441001" y="111760"/>
                  <a:pt x="2455988" y="126739"/>
                </a:cubicBezTo>
                <a:cubicBezTo>
                  <a:pt x="2455988" y="126739"/>
                  <a:pt x="2455988" y="126739"/>
                  <a:pt x="3342220" y="1012459"/>
                </a:cubicBezTo>
                <a:cubicBezTo>
                  <a:pt x="3362204" y="1032431"/>
                  <a:pt x="3385229" y="1047410"/>
                  <a:pt x="3409720" y="1057396"/>
                </a:cubicBezTo>
                <a:lnTo>
                  <a:pt x="3432175" y="1061805"/>
                </a:lnTo>
                <a:lnTo>
                  <a:pt x="3432175" y="1961907"/>
                </a:lnTo>
                <a:cubicBezTo>
                  <a:pt x="3432175" y="2023216"/>
                  <a:pt x="3385356" y="2070100"/>
                  <a:pt x="3327733" y="2070100"/>
                </a:cubicBezTo>
                <a:cubicBezTo>
                  <a:pt x="104442" y="2070100"/>
                  <a:pt x="104442" y="2070100"/>
                  <a:pt x="104442" y="2070100"/>
                </a:cubicBezTo>
                <a:cubicBezTo>
                  <a:pt x="46819" y="2070100"/>
                  <a:pt x="0" y="2023216"/>
                  <a:pt x="0" y="1961907"/>
                </a:cubicBezTo>
                <a:cubicBezTo>
                  <a:pt x="0" y="108194"/>
                  <a:pt x="0" y="108194"/>
                  <a:pt x="0" y="108194"/>
                </a:cubicBezTo>
                <a:cubicBezTo>
                  <a:pt x="0" y="46884"/>
                  <a:pt x="46819" y="0"/>
                  <a:pt x="104442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10237348" y="4738603"/>
            <a:ext cx="76014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id-ID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8418290" y="5143862"/>
            <a:ext cx="2787000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提取的特征向量送入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层中进行学习最终实现对时序信号（特征向量）的识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id-ID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任意多边形 21"/>
          <p:cNvSpPr/>
          <p:nvPr/>
        </p:nvSpPr>
        <p:spPr bwMode="auto">
          <a:xfrm>
            <a:off x="8474439" y="4405148"/>
            <a:ext cx="3435350" cy="2070100"/>
          </a:xfrm>
          <a:custGeom>
            <a:avLst/>
            <a:gdLst>
              <a:gd name="T0" fmla="*/ 1017354 w 3435350"/>
              <a:gd name="T1" fmla="*/ 0 h 2070100"/>
              <a:gd name="T2" fmla="*/ 1170647 w 3435350"/>
              <a:gd name="T3" fmla="*/ 0 h 2070100"/>
              <a:gd name="T4" fmla="*/ 3327320 w 3435350"/>
              <a:gd name="T5" fmla="*/ 0 h 2070100"/>
              <a:gd name="T6" fmla="*/ 3435350 w 3435350"/>
              <a:gd name="T7" fmla="*/ 108194 h 2070100"/>
              <a:gd name="T8" fmla="*/ 3435350 w 3435350"/>
              <a:gd name="T9" fmla="*/ 1961907 h 2070100"/>
              <a:gd name="T10" fmla="*/ 3327320 w 3435350"/>
              <a:gd name="T11" fmla="*/ 2070100 h 2070100"/>
              <a:gd name="T12" fmla="*/ 108030 w 3435350"/>
              <a:gd name="T13" fmla="*/ 2070100 h 2070100"/>
              <a:gd name="T14" fmla="*/ 0 w 3435350"/>
              <a:gd name="T15" fmla="*/ 1961907 h 2070100"/>
              <a:gd name="T16" fmla="*/ 0 w 3435350"/>
              <a:gd name="T17" fmla="*/ 1191033 h 2070100"/>
              <a:gd name="T18" fmla="*/ 0 w 3435350"/>
              <a:gd name="T19" fmla="*/ 1060089 h 2070100"/>
              <a:gd name="T20" fmla="*/ 13598 w 3435350"/>
              <a:gd name="T21" fmla="*/ 1057396 h 2070100"/>
              <a:gd name="T22" fmla="*/ 79142 w 3435350"/>
              <a:gd name="T23" fmla="*/ 1012459 h 2070100"/>
              <a:gd name="T24" fmla="*/ 965374 w 3435350"/>
              <a:gd name="T25" fmla="*/ 126739 h 2070100"/>
              <a:gd name="T26" fmla="*/ 1010881 w 3435350"/>
              <a:gd name="T27" fmla="*/ 44029 h 2070100"/>
              <a:gd name="T28" fmla="*/ 1017354 w 3435350"/>
              <a:gd name="T29" fmla="*/ 0 h 2070100"/>
              <a:gd name="T30" fmla="*/ 981229 w 3435350"/>
              <a:gd name="T31" fmla="*/ 0 h 2070100"/>
              <a:gd name="T32" fmla="*/ 981229 w 3435350"/>
              <a:gd name="T33" fmla="*/ 0 h 2070100"/>
              <a:gd name="T34" fmla="*/ 964504 w 3435350"/>
              <a:gd name="T35" fmla="*/ 24926 h 2070100"/>
              <a:gd name="T36" fmla="*/ 981229 w 3435350"/>
              <a:gd name="T37" fmla="*/ 0 h 2070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435350"/>
              <a:gd name="T58" fmla="*/ 0 h 2070100"/>
              <a:gd name="T59" fmla="*/ 3435350 w 3435350"/>
              <a:gd name="T60" fmla="*/ 2070100 h 2070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435350" h="2070100">
                <a:moveTo>
                  <a:pt x="1017354" y="0"/>
                </a:moveTo>
                <a:lnTo>
                  <a:pt x="1170647" y="0"/>
                </a:lnTo>
                <a:cubicBezTo>
                  <a:pt x="3327320" y="0"/>
                  <a:pt x="3327320" y="0"/>
                  <a:pt x="3327320" y="0"/>
                </a:cubicBezTo>
                <a:cubicBezTo>
                  <a:pt x="3384936" y="0"/>
                  <a:pt x="3435350" y="46884"/>
                  <a:pt x="3435350" y="108194"/>
                </a:cubicBezTo>
                <a:lnTo>
                  <a:pt x="3435350" y="1961907"/>
                </a:lnTo>
                <a:cubicBezTo>
                  <a:pt x="3435350" y="2023216"/>
                  <a:pt x="3384936" y="2070100"/>
                  <a:pt x="3327320" y="2070100"/>
                </a:cubicBezTo>
                <a:cubicBezTo>
                  <a:pt x="108030" y="2070100"/>
                  <a:pt x="108030" y="2070100"/>
                  <a:pt x="108030" y="2070100"/>
                </a:cubicBezTo>
                <a:cubicBezTo>
                  <a:pt x="46813" y="2070100"/>
                  <a:pt x="0" y="2023216"/>
                  <a:pt x="0" y="1961907"/>
                </a:cubicBezTo>
                <a:cubicBezTo>
                  <a:pt x="0" y="1657782"/>
                  <a:pt x="0" y="1403553"/>
                  <a:pt x="0" y="1191033"/>
                </a:cubicBezTo>
                <a:lnTo>
                  <a:pt x="0" y="1060089"/>
                </a:lnTo>
                <a:lnTo>
                  <a:pt x="13598" y="1057396"/>
                </a:lnTo>
                <a:cubicBezTo>
                  <a:pt x="37654" y="1047410"/>
                  <a:pt x="60027" y="1032431"/>
                  <a:pt x="79142" y="1012459"/>
                </a:cubicBezTo>
                <a:lnTo>
                  <a:pt x="965374" y="126739"/>
                </a:lnTo>
                <a:cubicBezTo>
                  <a:pt x="985358" y="106767"/>
                  <a:pt x="1000563" y="77677"/>
                  <a:pt x="1010881" y="44029"/>
                </a:cubicBezTo>
                <a:lnTo>
                  <a:pt x="1017354" y="0"/>
                </a:lnTo>
                <a:close/>
                <a:moveTo>
                  <a:pt x="981229" y="0"/>
                </a:moveTo>
                <a:lnTo>
                  <a:pt x="981229" y="0"/>
                </a:lnTo>
                <a:lnTo>
                  <a:pt x="964504" y="24926"/>
                </a:lnTo>
                <a:lnTo>
                  <a:pt x="981229" y="0"/>
                </a:lnTo>
                <a:close/>
              </a:path>
            </a:pathLst>
          </a:custGeom>
          <a:solidFill>
            <a:srgbClr val="F1AF4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82953" y="4725212"/>
            <a:ext cx="120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NCNN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29137" y="5289158"/>
            <a:ext cx="2988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caffe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mdoel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文件转换为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ncnn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的网络模型从而实现深度学习在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端的应用。</a:t>
            </a:r>
            <a:endParaRPr lang="id-ID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3" y="563142"/>
            <a:ext cx="8689652" cy="4055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22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x-none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Demo展示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72128" y="215236"/>
            <a:ext cx="415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2"/>
                </a:solidFill>
                <a:latin typeface="Chaney Wide" panose="00000400000000000000" pitchFamily="2" charset="0"/>
              </a:rPr>
              <a:t>AirControl</a:t>
            </a:r>
            <a:endParaRPr lang="zh-CN" altLang="en-US" sz="4800" dirty="0">
              <a:solidFill>
                <a:schemeClr val="bg2"/>
              </a:solidFill>
              <a:latin typeface="Chaney Wide" panose="00000400000000000000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4" y="1246032"/>
            <a:ext cx="2920607" cy="52754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05933" y="2505253"/>
            <a:ext cx="4586067" cy="19202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D9DFE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★锐线体" panose="02000000000000000000" pitchFamily="2" charset="-122"/>
                <a:ea typeface="★锐线体" panose="02000000000000000000" pitchFamily="2" charset="-122"/>
              </a:rPr>
              <a:t>没有什么</a:t>
            </a:r>
            <a:r>
              <a:rPr lang="x-none" altLang="zh-CN" sz="4000" b="1" dirty="0">
                <a:solidFill>
                  <a:srgbClr val="D9DFE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★锐线体" panose="02000000000000000000" pitchFamily="2" charset="-122"/>
                <a:ea typeface="★锐线体" panose="02000000000000000000" pitchFamily="2" charset="-122"/>
              </a:rPr>
              <a:t>别</a:t>
            </a:r>
            <a:r>
              <a:rPr lang="zh-CN" altLang="en-US" sz="4000" b="1" dirty="0">
                <a:solidFill>
                  <a:srgbClr val="D9DFE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★锐线体" panose="02000000000000000000" pitchFamily="2" charset="-122"/>
                <a:ea typeface="★锐线体" panose="02000000000000000000" pitchFamily="2" charset="-122"/>
              </a:rPr>
              <a:t>的</a:t>
            </a:r>
            <a:r>
              <a:rPr lang="zh-CN" altLang="en-US" sz="4000" b="1" dirty="0" smtClean="0">
                <a:solidFill>
                  <a:srgbClr val="D9DFE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★锐线体" panose="02000000000000000000" pitchFamily="2" charset="-122"/>
                <a:ea typeface="★锐线体" panose="02000000000000000000" pitchFamily="2" charset="-122"/>
              </a:rPr>
              <a:t>，</a:t>
            </a:r>
            <a:endParaRPr lang="en-US" altLang="zh-CN" sz="4000" b="1" dirty="0" smtClean="0">
              <a:solidFill>
                <a:srgbClr val="D9DFE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D9DFE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★锐线体" panose="02000000000000000000" pitchFamily="2" charset="-122"/>
                <a:ea typeface="★锐线体" panose="02000000000000000000" pitchFamily="2" charset="-122"/>
              </a:rPr>
              <a:t>就</a:t>
            </a:r>
            <a:r>
              <a:rPr lang="zh-CN" altLang="en-US" sz="4000" b="1" dirty="0">
                <a:solidFill>
                  <a:srgbClr val="D9DFE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★锐线体" panose="02000000000000000000" pitchFamily="2" charset="-122"/>
                <a:ea typeface="★锐线体" panose="02000000000000000000" pitchFamily="2" charset="-122"/>
              </a:rPr>
              <a:t>是好看。</a:t>
            </a:r>
          </a:p>
        </p:txBody>
      </p:sp>
      <p:pic>
        <p:nvPicPr>
          <p:cNvPr id="10" name="eb6a2d0fc98f4bc81d2d8d438134fc5a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6304" y="1246032"/>
            <a:ext cx="2868550" cy="5275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0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用前景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1" name="组合 6"/>
          <p:cNvGrpSpPr/>
          <p:nvPr/>
        </p:nvGrpSpPr>
        <p:grpSpPr bwMode="auto">
          <a:xfrm>
            <a:off x="3944938" y="1519238"/>
            <a:ext cx="4124325" cy="4124325"/>
            <a:chOff x="0" y="0"/>
            <a:chExt cx="4124325" cy="4124325"/>
          </a:xfrm>
        </p:grpSpPr>
        <p:sp>
          <p:nvSpPr>
            <p:cNvPr id="14358" name="Freeform 5"/>
            <p:cNvSpPr/>
            <p:nvPr/>
          </p:nvSpPr>
          <p:spPr bwMode="auto">
            <a:xfrm>
              <a:off x="7937" y="2066925"/>
              <a:ext cx="2058987" cy="2057400"/>
            </a:xfrm>
            <a:custGeom>
              <a:avLst/>
              <a:gdLst>
                <a:gd name="T0" fmla="*/ 1961306044 w 263"/>
                <a:gd name="T1" fmla="*/ 0 h 263"/>
                <a:gd name="T2" fmla="*/ 1838722000 w 263"/>
                <a:gd name="T3" fmla="*/ 734358716 h 263"/>
                <a:gd name="T4" fmla="*/ 858072893 w 263"/>
                <a:gd name="T5" fmla="*/ 1223926059 h 263"/>
                <a:gd name="T6" fmla="*/ 0 w 263"/>
                <a:gd name="T7" fmla="*/ 1591105295 h 263"/>
                <a:gd name="T8" fmla="*/ 551620612 w 263"/>
                <a:gd name="T9" fmla="*/ 2147483647 h 263"/>
                <a:gd name="T10" fmla="*/ 1777437807 w 263"/>
                <a:gd name="T11" fmla="*/ 2147483647 h 263"/>
                <a:gd name="T12" fmla="*/ 2147483647 w 263"/>
                <a:gd name="T13" fmla="*/ 2147483647 h 263"/>
                <a:gd name="T14" fmla="*/ 2147483647 w 263"/>
                <a:gd name="T15" fmla="*/ 2147483647 h 263"/>
                <a:gd name="T16" fmla="*/ 1164525418 w 263"/>
                <a:gd name="T17" fmla="*/ 2147483647 h 263"/>
                <a:gd name="T18" fmla="*/ 1532269720 w 263"/>
                <a:gd name="T19" fmla="*/ 2147483647 h 263"/>
                <a:gd name="T20" fmla="*/ 2147483647 w 263"/>
                <a:gd name="T21" fmla="*/ 2147483647 h 263"/>
                <a:gd name="T22" fmla="*/ 2147483647 w 263"/>
                <a:gd name="T23" fmla="*/ 2147483647 h 263"/>
                <a:gd name="T24" fmla="*/ 2147483647 w 263"/>
                <a:gd name="T25" fmla="*/ 2147483647 h 263"/>
                <a:gd name="T26" fmla="*/ 2147483647 w 263"/>
                <a:gd name="T27" fmla="*/ 2147483647 h 263"/>
                <a:gd name="T28" fmla="*/ 2147483647 w 263"/>
                <a:gd name="T29" fmla="*/ 2147483647 h 263"/>
                <a:gd name="T30" fmla="*/ 2147483647 w 263"/>
                <a:gd name="T31" fmla="*/ 2147483647 h 263"/>
                <a:gd name="T32" fmla="*/ 2147483647 w 263"/>
                <a:gd name="T33" fmla="*/ 2147483647 h 263"/>
                <a:gd name="T34" fmla="*/ 2147483647 w 263"/>
                <a:gd name="T35" fmla="*/ 2147483647 h 263"/>
                <a:gd name="T36" fmla="*/ 2147483647 w 263"/>
                <a:gd name="T37" fmla="*/ 2147483647 h 263"/>
                <a:gd name="T38" fmla="*/ 2147483647 w 263"/>
                <a:gd name="T39" fmla="*/ 2147483647 h 263"/>
                <a:gd name="T40" fmla="*/ 2147483647 w 263"/>
                <a:gd name="T41" fmla="*/ 2147483647 h 263"/>
                <a:gd name="T42" fmla="*/ 2147483647 w 263"/>
                <a:gd name="T43" fmla="*/ 2147483647 h 263"/>
                <a:gd name="T44" fmla="*/ 2147483647 w 263"/>
                <a:gd name="T45" fmla="*/ 2147483647 h 263"/>
                <a:gd name="T46" fmla="*/ 2147483647 w 263"/>
                <a:gd name="T47" fmla="*/ 2147483647 h 263"/>
                <a:gd name="T48" fmla="*/ 2147483647 w 263"/>
                <a:gd name="T49" fmla="*/ 2147483647 h 263"/>
                <a:gd name="T50" fmla="*/ 2147483647 w 263"/>
                <a:gd name="T51" fmla="*/ 2147483647 h 263"/>
                <a:gd name="T52" fmla="*/ 2147483647 w 263"/>
                <a:gd name="T53" fmla="*/ 2147483647 h 263"/>
                <a:gd name="T54" fmla="*/ 2147483647 w 263"/>
                <a:gd name="T55" fmla="*/ 2147483647 h 263"/>
                <a:gd name="T56" fmla="*/ 2147483647 w 263"/>
                <a:gd name="T57" fmla="*/ 2147483647 h 263"/>
                <a:gd name="T58" fmla="*/ 2147483647 w 263"/>
                <a:gd name="T59" fmla="*/ 2147483647 h 263"/>
                <a:gd name="T60" fmla="*/ 2147483647 w 263"/>
                <a:gd name="T61" fmla="*/ 2147483647 h 263"/>
                <a:gd name="T62" fmla="*/ 2147483647 w 263"/>
                <a:gd name="T63" fmla="*/ 2147483647 h 263"/>
                <a:gd name="T64" fmla="*/ 2147483647 w 263"/>
                <a:gd name="T65" fmla="*/ 2147483647 h 263"/>
                <a:gd name="T66" fmla="*/ 2147483647 w 263"/>
                <a:gd name="T67" fmla="*/ 2147483647 h 263"/>
                <a:gd name="T68" fmla="*/ 2147483647 w 263"/>
                <a:gd name="T69" fmla="*/ 2147483647 h 26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3"/>
                <a:gd name="T106" fmla="*/ 0 h 263"/>
                <a:gd name="T107" fmla="*/ 263 w 263"/>
                <a:gd name="T108" fmla="*/ 263 h 26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3" h="263">
                  <a:moveTo>
                    <a:pt x="14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2"/>
                    <a:pt x="32" y="3"/>
                  </a:cubicBezTo>
                  <a:cubicBezTo>
                    <a:pt x="32" y="5"/>
                    <a:pt x="31" y="9"/>
                    <a:pt x="30" y="1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9"/>
                    <a:pt x="17" y="20"/>
                    <a:pt x="1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23"/>
                    <a:pt x="0" y="26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" y="52"/>
                    <a:pt x="6" y="53"/>
                    <a:pt x="9" y="53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1" y="49"/>
                    <a:pt x="26" y="49"/>
                    <a:pt x="29" y="5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8" y="56"/>
                    <a:pt x="40" y="60"/>
                    <a:pt x="40" y="62"/>
                  </a:cubicBezTo>
                  <a:cubicBezTo>
                    <a:pt x="41" y="65"/>
                    <a:pt x="41" y="69"/>
                    <a:pt x="41" y="72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4" y="81"/>
                    <a:pt x="30" y="83"/>
                    <a:pt x="27" y="84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6" y="87"/>
                    <a:pt x="14" y="90"/>
                    <a:pt x="16" y="93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6" y="117"/>
                    <a:pt x="29" y="118"/>
                    <a:pt x="32" y="116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11"/>
                    <a:pt x="46" y="109"/>
                    <a:pt x="49" y="109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9" y="113"/>
                    <a:pt x="62" y="116"/>
                    <a:pt x="64" y="118"/>
                  </a:cubicBezTo>
                  <a:cubicBezTo>
                    <a:pt x="65" y="120"/>
                    <a:pt x="66" y="124"/>
                    <a:pt x="66" y="127"/>
                  </a:cubicBezTo>
                  <a:cubicBezTo>
                    <a:pt x="64" y="135"/>
                    <a:pt x="64" y="135"/>
                    <a:pt x="64" y="135"/>
                  </a:cubicBezTo>
                  <a:cubicBezTo>
                    <a:pt x="63" y="138"/>
                    <a:pt x="59" y="141"/>
                    <a:pt x="56" y="142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7" y="148"/>
                    <a:pt x="46" y="151"/>
                    <a:pt x="48" y="153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4"/>
                    <a:pt x="67" y="174"/>
                    <a:pt x="70" y="172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77" y="164"/>
                    <a:pt x="81" y="162"/>
                    <a:pt x="84" y="161"/>
                  </a:cubicBezTo>
                  <a:cubicBezTo>
                    <a:pt x="92" y="161"/>
                    <a:pt x="92" y="161"/>
                    <a:pt x="92" y="161"/>
                  </a:cubicBezTo>
                  <a:cubicBezTo>
                    <a:pt x="95" y="162"/>
                    <a:pt x="99" y="164"/>
                    <a:pt x="100" y="166"/>
                  </a:cubicBezTo>
                  <a:cubicBezTo>
                    <a:pt x="102" y="167"/>
                    <a:pt x="104" y="171"/>
                    <a:pt x="106" y="174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104" y="185"/>
                    <a:pt x="102" y="189"/>
                    <a:pt x="100" y="191"/>
                  </a:cubicBezTo>
                  <a:cubicBezTo>
                    <a:pt x="95" y="196"/>
                    <a:pt x="95" y="196"/>
                    <a:pt x="95" y="196"/>
                  </a:cubicBezTo>
                  <a:cubicBezTo>
                    <a:pt x="92" y="198"/>
                    <a:pt x="93" y="202"/>
                    <a:pt x="95" y="204"/>
                  </a:cubicBezTo>
                  <a:cubicBezTo>
                    <a:pt x="113" y="217"/>
                    <a:pt x="113" y="217"/>
                    <a:pt x="113" y="217"/>
                  </a:cubicBezTo>
                  <a:cubicBezTo>
                    <a:pt x="116" y="219"/>
                    <a:pt x="119" y="218"/>
                    <a:pt x="120" y="216"/>
                  </a:cubicBezTo>
                  <a:cubicBezTo>
                    <a:pt x="124" y="210"/>
                    <a:pt x="124" y="210"/>
                    <a:pt x="124" y="210"/>
                  </a:cubicBezTo>
                  <a:cubicBezTo>
                    <a:pt x="125" y="207"/>
                    <a:pt x="129" y="203"/>
                    <a:pt x="131" y="202"/>
                  </a:cubicBezTo>
                  <a:cubicBezTo>
                    <a:pt x="139" y="200"/>
                    <a:pt x="139" y="200"/>
                    <a:pt x="139" y="200"/>
                  </a:cubicBezTo>
                  <a:cubicBezTo>
                    <a:pt x="142" y="200"/>
                    <a:pt x="146" y="201"/>
                    <a:pt x="148" y="202"/>
                  </a:cubicBezTo>
                  <a:cubicBezTo>
                    <a:pt x="150" y="203"/>
                    <a:pt x="154" y="206"/>
                    <a:pt x="155" y="209"/>
                  </a:cubicBezTo>
                  <a:cubicBezTo>
                    <a:pt x="158" y="217"/>
                    <a:pt x="158" y="217"/>
                    <a:pt x="158" y="217"/>
                  </a:cubicBezTo>
                  <a:cubicBezTo>
                    <a:pt x="157" y="220"/>
                    <a:pt x="156" y="225"/>
                    <a:pt x="154" y="227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49" y="236"/>
                    <a:pt x="150" y="239"/>
                    <a:pt x="153" y="240"/>
                  </a:cubicBezTo>
                  <a:cubicBezTo>
                    <a:pt x="174" y="248"/>
                    <a:pt x="174" y="248"/>
                    <a:pt x="174" y="248"/>
                  </a:cubicBezTo>
                  <a:cubicBezTo>
                    <a:pt x="177" y="249"/>
                    <a:pt x="180" y="248"/>
                    <a:pt x="181" y="245"/>
                  </a:cubicBezTo>
                  <a:cubicBezTo>
                    <a:pt x="182" y="239"/>
                    <a:pt x="182" y="239"/>
                    <a:pt x="182" y="239"/>
                  </a:cubicBezTo>
                  <a:cubicBezTo>
                    <a:pt x="183" y="236"/>
                    <a:pt x="185" y="231"/>
                    <a:pt x="187" y="229"/>
                  </a:cubicBezTo>
                  <a:cubicBezTo>
                    <a:pt x="194" y="225"/>
                    <a:pt x="194" y="225"/>
                    <a:pt x="194" y="225"/>
                  </a:cubicBezTo>
                  <a:cubicBezTo>
                    <a:pt x="197" y="224"/>
                    <a:pt x="202" y="225"/>
                    <a:pt x="204" y="225"/>
                  </a:cubicBezTo>
                  <a:cubicBezTo>
                    <a:pt x="206" y="226"/>
                    <a:pt x="210" y="228"/>
                    <a:pt x="213" y="230"/>
                  </a:cubicBezTo>
                  <a:cubicBezTo>
                    <a:pt x="217" y="237"/>
                    <a:pt x="217" y="237"/>
                    <a:pt x="217" y="237"/>
                  </a:cubicBezTo>
                  <a:cubicBezTo>
                    <a:pt x="217" y="240"/>
                    <a:pt x="217" y="245"/>
                    <a:pt x="216" y="248"/>
                  </a:cubicBezTo>
                  <a:cubicBezTo>
                    <a:pt x="215" y="254"/>
                    <a:pt x="215" y="254"/>
                    <a:pt x="215" y="254"/>
                  </a:cubicBezTo>
                  <a:cubicBezTo>
                    <a:pt x="214" y="257"/>
                    <a:pt x="216" y="260"/>
                    <a:pt x="219" y="260"/>
                  </a:cubicBezTo>
                  <a:cubicBezTo>
                    <a:pt x="241" y="263"/>
                    <a:pt x="241" y="263"/>
                    <a:pt x="241" y="263"/>
                  </a:cubicBezTo>
                  <a:cubicBezTo>
                    <a:pt x="244" y="263"/>
                    <a:pt x="246" y="261"/>
                    <a:pt x="246" y="258"/>
                  </a:cubicBezTo>
                  <a:cubicBezTo>
                    <a:pt x="246" y="252"/>
                    <a:pt x="246" y="252"/>
                    <a:pt x="246" y="252"/>
                  </a:cubicBezTo>
                  <a:cubicBezTo>
                    <a:pt x="246" y="249"/>
                    <a:pt x="247" y="244"/>
                    <a:pt x="249" y="241"/>
                  </a:cubicBezTo>
                  <a:cubicBezTo>
                    <a:pt x="254" y="235"/>
                    <a:pt x="254" y="235"/>
                    <a:pt x="254" y="235"/>
                  </a:cubicBezTo>
                  <a:cubicBezTo>
                    <a:pt x="257" y="234"/>
                    <a:pt x="260" y="233"/>
                    <a:pt x="263" y="233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00" y="114"/>
                    <a:pt x="148" y="63"/>
                    <a:pt x="148" y="0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59" name="Freeform 6"/>
            <p:cNvSpPr/>
            <p:nvPr/>
          </p:nvSpPr>
          <p:spPr bwMode="auto">
            <a:xfrm>
              <a:off x="2066925" y="2066925"/>
              <a:ext cx="2057400" cy="2057400"/>
            </a:xfrm>
            <a:custGeom>
              <a:avLst/>
              <a:gdLst>
                <a:gd name="T0" fmla="*/ 2147483647 w 263"/>
                <a:gd name="T1" fmla="*/ 1162728216 h 263"/>
                <a:gd name="T2" fmla="*/ 2147483647 w 263"/>
                <a:gd name="T3" fmla="*/ 673160873 h 263"/>
                <a:gd name="T4" fmla="*/ 2147483647 w 263"/>
                <a:gd name="T5" fmla="*/ 0 h 263"/>
                <a:gd name="T6" fmla="*/ 0 w 263"/>
                <a:gd name="T7" fmla="*/ 2147483647 h 263"/>
                <a:gd name="T8" fmla="*/ 0 w 263"/>
                <a:gd name="T9" fmla="*/ 2147483647 h 263"/>
                <a:gd name="T10" fmla="*/ 611963030 w 263"/>
                <a:gd name="T11" fmla="*/ 2147483647 h 263"/>
                <a:gd name="T12" fmla="*/ 1101538196 w 263"/>
                <a:gd name="T13" fmla="*/ 2147483647 h 263"/>
                <a:gd name="T14" fmla="*/ 1468717432 w 263"/>
                <a:gd name="T15" fmla="*/ 2147483647 h 263"/>
                <a:gd name="T16" fmla="*/ 2147483647 w 263"/>
                <a:gd name="T17" fmla="*/ 2147483647 h 263"/>
                <a:gd name="T18" fmla="*/ 2147483647 w 263"/>
                <a:gd name="T19" fmla="*/ 2147483647 h 263"/>
                <a:gd name="T20" fmla="*/ 2147483647 w 263"/>
                <a:gd name="T21" fmla="*/ 2147483647 h 263"/>
                <a:gd name="T22" fmla="*/ 2147483647 w 263"/>
                <a:gd name="T23" fmla="*/ 2147483647 h 263"/>
                <a:gd name="T24" fmla="*/ 2147483647 w 263"/>
                <a:gd name="T25" fmla="*/ 2147483647 h 263"/>
                <a:gd name="T26" fmla="*/ 2147483647 w 263"/>
                <a:gd name="T27" fmla="*/ 2147483647 h 263"/>
                <a:gd name="T28" fmla="*/ 2147483647 w 263"/>
                <a:gd name="T29" fmla="*/ 2147483647 h 263"/>
                <a:gd name="T30" fmla="*/ 2147483647 w 263"/>
                <a:gd name="T31" fmla="*/ 2147483647 h 263"/>
                <a:gd name="T32" fmla="*/ 2147483647 w 263"/>
                <a:gd name="T33" fmla="*/ 2147483647 h 263"/>
                <a:gd name="T34" fmla="*/ 2147483647 w 263"/>
                <a:gd name="T35" fmla="*/ 2147483647 h 263"/>
                <a:gd name="T36" fmla="*/ 2147483647 w 263"/>
                <a:gd name="T37" fmla="*/ 2147483647 h 263"/>
                <a:gd name="T38" fmla="*/ 2147483647 w 263"/>
                <a:gd name="T39" fmla="*/ 2147483647 h 263"/>
                <a:gd name="T40" fmla="*/ 2147483647 w 263"/>
                <a:gd name="T41" fmla="*/ 2147483647 h 263"/>
                <a:gd name="T42" fmla="*/ 2147483647 w 263"/>
                <a:gd name="T43" fmla="*/ 2147483647 h 263"/>
                <a:gd name="T44" fmla="*/ 2147483647 w 263"/>
                <a:gd name="T45" fmla="*/ 2147483647 h 263"/>
                <a:gd name="T46" fmla="*/ 2147483647 w 263"/>
                <a:gd name="T47" fmla="*/ 2147483647 h 263"/>
                <a:gd name="T48" fmla="*/ 2147483647 w 263"/>
                <a:gd name="T49" fmla="*/ 2147483647 h 263"/>
                <a:gd name="T50" fmla="*/ 2147483647 w 263"/>
                <a:gd name="T51" fmla="*/ 2147483647 h 263"/>
                <a:gd name="T52" fmla="*/ 2147483647 w 263"/>
                <a:gd name="T53" fmla="*/ 2147483647 h 263"/>
                <a:gd name="T54" fmla="*/ 2147483647 w 263"/>
                <a:gd name="T55" fmla="*/ 2147483647 h 263"/>
                <a:gd name="T56" fmla="*/ 2147483647 w 263"/>
                <a:gd name="T57" fmla="*/ 2147483647 h 263"/>
                <a:gd name="T58" fmla="*/ 2147483647 w 263"/>
                <a:gd name="T59" fmla="*/ 2147483647 h 263"/>
                <a:gd name="T60" fmla="*/ 2147483647 w 263"/>
                <a:gd name="T61" fmla="*/ 2147483647 h 263"/>
                <a:gd name="T62" fmla="*/ 2147483647 w 263"/>
                <a:gd name="T63" fmla="*/ 2147483647 h 263"/>
                <a:gd name="T64" fmla="*/ 2147483647 w 263"/>
                <a:gd name="T65" fmla="*/ 2147483647 h 263"/>
                <a:gd name="T66" fmla="*/ 2147483647 w 263"/>
                <a:gd name="T67" fmla="*/ 2147483647 h 263"/>
                <a:gd name="T68" fmla="*/ 2147483647 w 263"/>
                <a:gd name="T69" fmla="*/ 2147483647 h 263"/>
                <a:gd name="T70" fmla="*/ 2147483647 w 263"/>
                <a:gd name="T71" fmla="*/ 2147483647 h 263"/>
                <a:gd name="T72" fmla="*/ 2147483647 w 263"/>
                <a:gd name="T73" fmla="*/ 1468717432 h 26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3"/>
                <a:gd name="T112" fmla="*/ 0 h 263"/>
                <a:gd name="T113" fmla="*/ 263 w 263"/>
                <a:gd name="T114" fmla="*/ 263 h 26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3" h="263">
                  <a:moveTo>
                    <a:pt x="258" y="19"/>
                  </a:moveTo>
                  <a:cubicBezTo>
                    <a:pt x="250" y="19"/>
                    <a:pt x="250" y="19"/>
                    <a:pt x="250" y="19"/>
                  </a:cubicBezTo>
                  <a:cubicBezTo>
                    <a:pt x="247" y="19"/>
                    <a:pt x="242" y="18"/>
                    <a:pt x="239" y="17"/>
                  </a:cubicBezTo>
                  <a:cubicBezTo>
                    <a:pt x="233" y="11"/>
                    <a:pt x="233" y="11"/>
                    <a:pt x="233" y="11"/>
                  </a:cubicBezTo>
                  <a:cubicBezTo>
                    <a:pt x="232" y="8"/>
                    <a:pt x="231" y="4"/>
                    <a:pt x="231" y="2"/>
                  </a:cubicBezTo>
                  <a:cubicBezTo>
                    <a:pt x="231" y="1"/>
                    <a:pt x="231" y="0"/>
                    <a:pt x="231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63"/>
                    <a:pt x="63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1" y="233"/>
                    <a:pt x="1" y="233"/>
                  </a:cubicBezTo>
                  <a:cubicBezTo>
                    <a:pt x="3" y="233"/>
                    <a:pt x="7" y="234"/>
                    <a:pt x="10" y="235"/>
                  </a:cubicBezTo>
                  <a:cubicBezTo>
                    <a:pt x="16" y="241"/>
                    <a:pt x="16" y="241"/>
                    <a:pt x="16" y="241"/>
                  </a:cubicBezTo>
                  <a:cubicBezTo>
                    <a:pt x="17" y="244"/>
                    <a:pt x="18" y="249"/>
                    <a:pt x="18" y="252"/>
                  </a:cubicBezTo>
                  <a:cubicBezTo>
                    <a:pt x="18" y="258"/>
                    <a:pt x="18" y="258"/>
                    <a:pt x="18" y="258"/>
                  </a:cubicBezTo>
                  <a:cubicBezTo>
                    <a:pt x="18" y="261"/>
                    <a:pt x="21" y="263"/>
                    <a:pt x="24" y="263"/>
                  </a:cubicBezTo>
                  <a:cubicBezTo>
                    <a:pt x="46" y="260"/>
                    <a:pt x="46" y="260"/>
                    <a:pt x="46" y="260"/>
                  </a:cubicBezTo>
                  <a:cubicBezTo>
                    <a:pt x="49" y="259"/>
                    <a:pt x="51" y="256"/>
                    <a:pt x="50" y="253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48" y="245"/>
                    <a:pt x="47" y="240"/>
                    <a:pt x="48" y="237"/>
                  </a:cubicBezTo>
                  <a:cubicBezTo>
                    <a:pt x="52" y="230"/>
                    <a:pt x="52" y="230"/>
                    <a:pt x="52" y="230"/>
                  </a:cubicBezTo>
                  <a:cubicBezTo>
                    <a:pt x="54" y="228"/>
                    <a:pt x="58" y="226"/>
                    <a:pt x="61" y="225"/>
                  </a:cubicBezTo>
                  <a:cubicBezTo>
                    <a:pt x="63" y="224"/>
                    <a:pt x="67" y="224"/>
                    <a:pt x="70" y="225"/>
                  </a:cubicBezTo>
                  <a:cubicBezTo>
                    <a:pt x="77" y="229"/>
                    <a:pt x="77" y="229"/>
                    <a:pt x="77" y="229"/>
                  </a:cubicBezTo>
                  <a:cubicBezTo>
                    <a:pt x="79" y="231"/>
                    <a:pt x="82" y="235"/>
                    <a:pt x="82" y="238"/>
                  </a:cubicBezTo>
                  <a:cubicBezTo>
                    <a:pt x="84" y="244"/>
                    <a:pt x="84" y="244"/>
                    <a:pt x="84" y="244"/>
                  </a:cubicBezTo>
                  <a:cubicBezTo>
                    <a:pt x="85" y="247"/>
                    <a:pt x="88" y="249"/>
                    <a:pt x="90" y="248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4" y="238"/>
                    <a:pt x="115" y="235"/>
                    <a:pt x="114" y="232"/>
                  </a:cubicBezTo>
                  <a:cubicBezTo>
                    <a:pt x="110" y="227"/>
                    <a:pt x="110" y="227"/>
                    <a:pt x="110" y="227"/>
                  </a:cubicBezTo>
                  <a:cubicBezTo>
                    <a:pt x="109" y="224"/>
                    <a:pt x="107" y="219"/>
                    <a:pt x="107" y="216"/>
                  </a:cubicBezTo>
                  <a:cubicBezTo>
                    <a:pt x="109" y="208"/>
                    <a:pt x="109" y="208"/>
                    <a:pt x="109" y="208"/>
                  </a:cubicBezTo>
                  <a:cubicBezTo>
                    <a:pt x="111" y="206"/>
                    <a:pt x="114" y="203"/>
                    <a:pt x="116" y="202"/>
                  </a:cubicBezTo>
                  <a:cubicBezTo>
                    <a:pt x="118" y="201"/>
                    <a:pt x="122" y="199"/>
                    <a:pt x="125" y="199"/>
                  </a:cubicBezTo>
                  <a:cubicBezTo>
                    <a:pt x="134" y="201"/>
                    <a:pt x="134" y="201"/>
                    <a:pt x="134" y="201"/>
                  </a:cubicBezTo>
                  <a:cubicBezTo>
                    <a:pt x="136" y="203"/>
                    <a:pt x="139" y="206"/>
                    <a:pt x="141" y="209"/>
                  </a:cubicBezTo>
                  <a:cubicBezTo>
                    <a:pt x="144" y="215"/>
                    <a:pt x="144" y="215"/>
                    <a:pt x="144" y="215"/>
                  </a:cubicBezTo>
                  <a:cubicBezTo>
                    <a:pt x="145" y="217"/>
                    <a:pt x="149" y="218"/>
                    <a:pt x="151" y="216"/>
                  </a:cubicBezTo>
                  <a:cubicBezTo>
                    <a:pt x="169" y="202"/>
                    <a:pt x="169" y="202"/>
                    <a:pt x="169" y="202"/>
                  </a:cubicBezTo>
                  <a:cubicBezTo>
                    <a:pt x="171" y="201"/>
                    <a:pt x="171" y="197"/>
                    <a:pt x="169" y="195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3" y="188"/>
                    <a:pt x="160" y="184"/>
                    <a:pt x="159" y="181"/>
                  </a:cubicBezTo>
                  <a:cubicBezTo>
                    <a:pt x="159" y="173"/>
                    <a:pt x="159" y="173"/>
                    <a:pt x="159" y="173"/>
                  </a:cubicBezTo>
                  <a:cubicBezTo>
                    <a:pt x="160" y="170"/>
                    <a:pt x="162" y="167"/>
                    <a:pt x="164" y="165"/>
                  </a:cubicBezTo>
                  <a:cubicBezTo>
                    <a:pt x="166" y="163"/>
                    <a:pt x="169" y="161"/>
                    <a:pt x="172" y="160"/>
                  </a:cubicBezTo>
                  <a:cubicBezTo>
                    <a:pt x="180" y="160"/>
                    <a:pt x="180" y="160"/>
                    <a:pt x="180" y="160"/>
                  </a:cubicBezTo>
                  <a:cubicBezTo>
                    <a:pt x="183" y="161"/>
                    <a:pt x="187" y="164"/>
                    <a:pt x="189" y="166"/>
                  </a:cubicBezTo>
                  <a:cubicBezTo>
                    <a:pt x="194" y="170"/>
                    <a:pt x="194" y="170"/>
                    <a:pt x="194" y="170"/>
                  </a:cubicBezTo>
                  <a:cubicBezTo>
                    <a:pt x="196" y="173"/>
                    <a:pt x="200" y="172"/>
                    <a:pt x="202" y="170"/>
                  </a:cubicBezTo>
                  <a:cubicBezTo>
                    <a:pt x="215" y="152"/>
                    <a:pt x="215" y="152"/>
                    <a:pt x="215" y="152"/>
                  </a:cubicBezTo>
                  <a:cubicBezTo>
                    <a:pt x="217" y="150"/>
                    <a:pt x="217" y="146"/>
                    <a:pt x="214" y="145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5" y="140"/>
                    <a:pt x="202" y="137"/>
                    <a:pt x="200" y="134"/>
                  </a:cubicBezTo>
                  <a:cubicBezTo>
                    <a:pt x="198" y="126"/>
                    <a:pt x="198" y="126"/>
                    <a:pt x="198" y="126"/>
                  </a:cubicBezTo>
                  <a:cubicBezTo>
                    <a:pt x="198" y="123"/>
                    <a:pt x="199" y="119"/>
                    <a:pt x="200" y="117"/>
                  </a:cubicBezTo>
                  <a:cubicBezTo>
                    <a:pt x="202" y="115"/>
                    <a:pt x="205" y="112"/>
                    <a:pt x="207" y="110"/>
                  </a:cubicBezTo>
                  <a:cubicBezTo>
                    <a:pt x="215" y="108"/>
                    <a:pt x="215" y="108"/>
                    <a:pt x="215" y="108"/>
                  </a:cubicBezTo>
                  <a:cubicBezTo>
                    <a:pt x="218" y="108"/>
                    <a:pt x="223" y="110"/>
                    <a:pt x="225" y="111"/>
                  </a:cubicBezTo>
                  <a:cubicBezTo>
                    <a:pt x="232" y="115"/>
                    <a:pt x="232" y="115"/>
                    <a:pt x="232" y="115"/>
                  </a:cubicBezTo>
                  <a:cubicBezTo>
                    <a:pt x="234" y="116"/>
                    <a:pt x="237" y="115"/>
                    <a:pt x="239" y="113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9" y="89"/>
                    <a:pt x="247" y="86"/>
                    <a:pt x="244" y="85"/>
                  </a:cubicBezTo>
                  <a:cubicBezTo>
                    <a:pt x="237" y="83"/>
                    <a:pt x="237" y="83"/>
                    <a:pt x="237" y="83"/>
                  </a:cubicBezTo>
                  <a:cubicBezTo>
                    <a:pt x="234" y="82"/>
                    <a:pt x="230" y="80"/>
                    <a:pt x="227" y="78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223" y="68"/>
                    <a:pt x="223" y="64"/>
                    <a:pt x="223" y="61"/>
                  </a:cubicBezTo>
                  <a:cubicBezTo>
                    <a:pt x="224" y="59"/>
                    <a:pt x="226" y="55"/>
                    <a:pt x="228" y="53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6" y="49"/>
                    <a:pt x="237" y="48"/>
                    <a:pt x="238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41" y="48"/>
                    <a:pt x="244" y="49"/>
                    <a:pt x="246" y="49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6" y="52"/>
                    <a:pt x="259" y="50"/>
                    <a:pt x="260" y="47"/>
                  </a:cubicBezTo>
                  <a:cubicBezTo>
                    <a:pt x="263" y="24"/>
                    <a:pt x="263" y="24"/>
                    <a:pt x="263" y="24"/>
                  </a:cubicBezTo>
                  <a:cubicBezTo>
                    <a:pt x="263" y="21"/>
                    <a:pt x="261" y="19"/>
                    <a:pt x="258" y="19"/>
                  </a:cubicBez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60" name="Freeform 7"/>
            <p:cNvSpPr/>
            <p:nvPr/>
          </p:nvSpPr>
          <p:spPr bwMode="auto">
            <a:xfrm>
              <a:off x="2066925" y="0"/>
              <a:ext cx="2057400" cy="2066925"/>
            </a:xfrm>
            <a:custGeom>
              <a:avLst/>
              <a:gdLst>
                <a:gd name="T0" fmla="*/ 2147483647 w 263"/>
                <a:gd name="T1" fmla="*/ 2147483647 h 264"/>
                <a:gd name="T2" fmla="*/ 2147483647 w 263"/>
                <a:gd name="T3" fmla="*/ 2147483647 h 264"/>
                <a:gd name="T4" fmla="*/ 2147483647 w 263"/>
                <a:gd name="T5" fmla="*/ 2147483647 h 264"/>
                <a:gd name="T6" fmla="*/ 2147483647 w 263"/>
                <a:gd name="T7" fmla="*/ 2147483647 h 264"/>
                <a:gd name="T8" fmla="*/ 2147483647 w 263"/>
                <a:gd name="T9" fmla="*/ 2147483647 h 264"/>
                <a:gd name="T10" fmla="*/ 2147483647 w 263"/>
                <a:gd name="T11" fmla="*/ 2147483647 h 264"/>
                <a:gd name="T12" fmla="*/ 2147483647 w 263"/>
                <a:gd name="T13" fmla="*/ 2147483647 h 264"/>
                <a:gd name="T14" fmla="*/ 2147483647 w 263"/>
                <a:gd name="T15" fmla="*/ 2147483647 h 264"/>
                <a:gd name="T16" fmla="*/ 2147483647 w 263"/>
                <a:gd name="T17" fmla="*/ 2147483647 h 264"/>
                <a:gd name="T18" fmla="*/ 2147483647 w 263"/>
                <a:gd name="T19" fmla="*/ 2147483647 h 264"/>
                <a:gd name="T20" fmla="*/ 2147483647 w 263"/>
                <a:gd name="T21" fmla="*/ 2147483647 h 264"/>
                <a:gd name="T22" fmla="*/ 2147483647 w 263"/>
                <a:gd name="T23" fmla="*/ 2147483647 h 264"/>
                <a:gd name="T24" fmla="*/ 2147483647 w 263"/>
                <a:gd name="T25" fmla="*/ 2147483647 h 264"/>
                <a:gd name="T26" fmla="*/ 2147483647 w 263"/>
                <a:gd name="T27" fmla="*/ 2147483647 h 264"/>
                <a:gd name="T28" fmla="*/ 2147483647 w 263"/>
                <a:gd name="T29" fmla="*/ 2147483647 h 264"/>
                <a:gd name="T30" fmla="*/ 2147483647 w 263"/>
                <a:gd name="T31" fmla="*/ 2147483647 h 264"/>
                <a:gd name="T32" fmla="*/ 2147483647 w 263"/>
                <a:gd name="T33" fmla="*/ 2147483647 h 264"/>
                <a:gd name="T34" fmla="*/ 2147483647 w 263"/>
                <a:gd name="T35" fmla="*/ 2147483647 h 264"/>
                <a:gd name="T36" fmla="*/ 2147483647 w 263"/>
                <a:gd name="T37" fmla="*/ 2147483647 h 264"/>
                <a:gd name="T38" fmla="*/ 2147483647 w 263"/>
                <a:gd name="T39" fmla="*/ 2147483647 h 264"/>
                <a:gd name="T40" fmla="*/ 2147483647 w 263"/>
                <a:gd name="T41" fmla="*/ 2147483647 h 264"/>
                <a:gd name="T42" fmla="*/ 2147483647 w 263"/>
                <a:gd name="T43" fmla="*/ 1532436766 h 264"/>
                <a:gd name="T44" fmla="*/ 2147483647 w 263"/>
                <a:gd name="T45" fmla="*/ 1164649554 h 264"/>
                <a:gd name="T46" fmla="*/ 2147483647 w 263"/>
                <a:gd name="T47" fmla="*/ 2147483647 h 264"/>
                <a:gd name="T48" fmla="*/ 2147483647 w 263"/>
                <a:gd name="T49" fmla="*/ 2147483647 h 264"/>
                <a:gd name="T50" fmla="*/ 2147483647 w 263"/>
                <a:gd name="T51" fmla="*/ 1900216148 h 264"/>
                <a:gd name="T52" fmla="*/ 2147483647 w 263"/>
                <a:gd name="T53" fmla="*/ 1777625631 h 264"/>
                <a:gd name="T54" fmla="*/ 2147483647 w 263"/>
                <a:gd name="T55" fmla="*/ 612976321 h 264"/>
                <a:gd name="T56" fmla="*/ 1407519588 w 263"/>
                <a:gd name="T57" fmla="*/ 0 h 264"/>
                <a:gd name="T58" fmla="*/ 1040340353 w 263"/>
                <a:gd name="T59" fmla="*/ 1042051207 h 264"/>
                <a:gd name="T60" fmla="*/ 550765187 w 263"/>
                <a:gd name="T61" fmla="*/ 2022814495 h 264"/>
                <a:gd name="T62" fmla="*/ 0 w 263"/>
                <a:gd name="T63" fmla="*/ 2145405503 h 264"/>
                <a:gd name="T64" fmla="*/ 0 w 263"/>
                <a:gd name="T65" fmla="*/ 2147483647 h 264"/>
                <a:gd name="T66" fmla="*/ 2147483647 w 263"/>
                <a:gd name="T67" fmla="*/ 2147483647 h 264"/>
                <a:gd name="T68" fmla="*/ 2147483647 w 263"/>
                <a:gd name="T69" fmla="*/ 2147483647 h 264"/>
                <a:gd name="T70" fmla="*/ 2147483647 w 263"/>
                <a:gd name="T71" fmla="*/ 2147483647 h 264"/>
                <a:gd name="T72" fmla="*/ 2147483647 w 263"/>
                <a:gd name="T73" fmla="*/ 2147483647 h 2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3"/>
                <a:gd name="T112" fmla="*/ 0 h 264"/>
                <a:gd name="T113" fmla="*/ 263 w 263"/>
                <a:gd name="T114" fmla="*/ 264 h 26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3" h="264">
                  <a:moveTo>
                    <a:pt x="260" y="220"/>
                  </a:moveTo>
                  <a:cubicBezTo>
                    <a:pt x="260" y="217"/>
                    <a:pt x="257" y="215"/>
                    <a:pt x="254" y="216"/>
                  </a:cubicBezTo>
                  <a:cubicBezTo>
                    <a:pt x="246" y="218"/>
                    <a:pt x="246" y="218"/>
                    <a:pt x="246" y="218"/>
                  </a:cubicBezTo>
                  <a:cubicBezTo>
                    <a:pt x="243" y="219"/>
                    <a:pt x="238" y="219"/>
                    <a:pt x="235" y="218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6" y="212"/>
                    <a:pt x="224" y="208"/>
                    <a:pt x="223" y="206"/>
                  </a:cubicBezTo>
                  <a:cubicBezTo>
                    <a:pt x="223" y="203"/>
                    <a:pt x="222" y="199"/>
                    <a:pt x="223" y="196"/>
                  </a:cubicBezTo>
                  <a:cubicBezTo>
                    <a:pt x="227" y="189"/>
                    <a:pt x="227" y="189"/>
                    <a:pt x="227" y="189"/>
                  </a:cubicBezTo>
                  <a:cubicBezTo>
                    <a:pt x="229" y="187"/>
                    <a:pt x="234" y="185"/>
                    <a:pt x="237" y="184"/>
                  </a:cubicBezTo>
                  <a:cubicBezTo>
                    <a:pt x="245" y="182"/>
                    <a:pt x="245" y="182"/>
                    <a:pt x="245" y="182"/>
                  </a:cubicBezTo>
                  <a:cubicBezTo>
                    <a:pt x="248" y="181"/>
                    <a:pt x="250" y="178"/>
                    <a:pt x="249" y="175"/>
                  </a:cubicBezTo>
                  <a:cubicBezTo>
                    <a:pt x="240" y="154"/>
                    <a:pt x="240" y="154"/>
                    <a:pt x="240" y="154"/>
                  </a:cubicBezTo>
                  <a:cubicBezTo>
                    <a:pt x="239" y="151"/>
                    <a:pt x="236" y="150"/>
                    <a:pt x="233" y="151"/>
                  </a:cubicBezTo>
                  <a:cubicBezTo>
                    <a:pt x="225" y="156"/>
                    <a:pt x="225" y="156"/>
                    <a:pt x="225" y="156"/>
                  </a:cubicBezTo>
                  <a:cubicBezTo>
                    <a:pt x="222" y="158"/>
                    <a:pt x="218" y="159"/>
                    <a:pt x="215" y="159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204" y="155"/>
                    <a:pt x="201" y="152"/>
                    <a:pt x="200" y="150"/>
                  </a:cubicBezTo>
                  <a:cubicBezTo>
                    <a:pt x="199" y="148"/>
                    <a:pt x="198" y="144"/>
                    <a:pt x="197" y="141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201" y="130"/>
                    <a:pt x="205" y="127"/>
                    <a:pt x="207" y="126"/>
                  </a:cubicBezTo>
                  <a:cubicBezTo>
                    <a:pt x="216" y="121"/>
                    <a:pt x="216" y="121"/>
                    <a:pt x="216" y="121"/>
                  </a:cubicBezTo>
                  <a:cubicBezTo>
                    <a:pt x="218" y="119"/>
                    <a:pt x="219" y="116"/>
                    <a:pt x="217" y="114"/>
                  </a:cubicBezTo>
                  <a:cubicBezTo>
                    <a:pt x="203" y="95"/>
                    <a:pt x="203" y="95"/>
                    <a:pt x="203" y="95"/>
                  </a:cubicBezTo>
                  <a:cubicBezTo>
                    <a:pt x="201" y="93"/>
                    <a:pt x="198" y="92"/>
                    <a:pt x="196" y="95"/>
                  </a:cubicBezTo>
                  <a:cubicBezTo>
                    <a:pt x="189" y="102"/>
                    <a:pt x="189" y="102"/>
                    <a:pt x="189" y="102"/>
                  </a:cubicBezTo>
                  <a:cubicBezTo>
                    <a:pt x="187" y="104"/>
                    <a:pt x="183" y="106"/>
                    <a:pt x="180" y="108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69" y="106"/>
                    <a:pt x="165" y="104"/>
                    <a:pt x="163" y="102"/>
                  </a:cubicBezTo>
                  <a:cubicBezTo>
                    <a:pt x="161" y="101"/>
                    <a:pt x="159" y="97"/>
                    <a:pt x="158" y="94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3"/>
                    <a:pt x="162" y="79"/>
                    <a:pt x="164" y="77"/>
                  </a:cubicBezTo>
                  <a:cubicBezTo>
                    <a:pt x="171" y="70"/>
                    <a:pt x="171" y="70"/>
                    <a:pt x="171" y="70"/>
                  </a:cubicBezTo>
                  <a:cubicBezTo>
                    <a:pt x="173" y="68"/>
                    <a:pt x="173" y="64"/>
                    <a:pt x="171" y="62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0" y="46"/>
                    <a:pt x="147" y="47"/>
                    <a:pt x="145" y="4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38" y="61"/>
                    <a:pt x="135" y="65"/>
                    <a:pt x="133" y="66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2" y="68"/>
                    <a:pt x="117" y="67"/>
                    <a:pt x="115" y="66"/>
                  </a:cubicBezTo>
                  <a:cubicBezTo>
                    <a:pt x="113" y="65"/>
                    <a:pt x="110" y="62"/>
                    <a:pt x="108" y="59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48"/>
                    <a:pt x="108" y="44"/>
                    <a:pt x="109" y="4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6" y="29"/>
                    <a:pt x="115" y="26"/>
                    <a:pt x="113" y="2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8" y="14"/>
                    <a:pt x="85" y="16"/>
                    <a:pt x="84" y="19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0" y="32"/>
                    <a:pt x="78" y="37"/>
                    <a:pt x="76" y="39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6" y="44"/>
                    <a:pt x="62" y="44"/>
                    <a:pt x="60" y="43"/>
                  </a:cubicBezTo>
                  <a:cubicBezTo>
                    <a:pt x="57" y="42"/>
                    <a:pt x="53" y="40"/>
                    <a:pt x="51" y="38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7" y="30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6"/>
                    <a:pt x="47" y="23"/>
                    <a:pt x="47" y="2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7"/>
                    <a:pt x="49" y="4"/>
                    <a:pt x="46" y="3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7" y="2"/>
                    <a:pt x="17" y="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0"/>
                    <a:pt x="16" y="24"/>
                    <a:pt x="15" y="27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6" y="34"/>
                    <a:pt x="2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63" y="149"/>
                    <a:pt x="114" y="200"/>
                    <a:pt x="114" y="264"/>
                  </a:cubicBezTo>
                  <a:cubicBezTo>
                    <a:pt x="114" y="264"/>
                    <a:pt x="114" y="264"/>
                    <a:pt x="114" y="264"/>
                  </a:cubicBezTo>
                  <a:cubicBezTo>
                    <a:pt x="231" y="264"/>
                    <a:pt x="231" y="264"/>
                    <a:pt x="231" y="264"/>
                  </a:cubicBezTo>
                  <a:cubicBezTo>
                    <a:pt x="232" y="261"/>
                    <a:pt x="232" y="258"/>
                    <a:pt x="233" y="256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2" y="249"/>
                    <a:pt x="247" y="248"/>
                    <a:pt x="250" y="248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61" y="248"/>
                    <a:pt x="263" y="246"/>
                    <a:pt x="263" y="243"/>
                  </a:cubicBezTo>
                  <a:lnTo>
                    <a:pt x="260" y="220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61" name="Freeform 8"/>
            <p:cNvSpPr/>
            <p:nvPr/>
          </p:nvSpPr>
          <p:spPr bwMode="auto">
            <a:xfrm>
              <a:off x="0" y="0"/>
              <a:ext cx="2066925" cy="2066925"/>
            </a:xfrm>
            <a:custGeom>
              <a:avLst/>
              <a:gdLst>
                <a:gd name="T0" fmla="*/ 2147483647 w 264"/>
                <a:gd name="T1" fmla="*/ 1655027284 h 264"/>
                <a:gd name="T2" fmla="*/ 2147483647 w 264"/>
                <a:gd name="T3" fmla="*/ 306484246 h 264"/>
                <a:gd name="T4" fmla="*/ 2147483647 w 264"/>
                <a:gd name="T5" fmla="*/ 183893667 h 264"/>
                <a:gd name="T6" fmla="*/ 2147483647 w 264"/>
                <a:gd name="T7" fmla="*/ 1287240072 h 264"/>
                <a:gd name="T8" fmla="*/ 2147483647 w 264"/>
                <a:gd name="T9" fmla="*/ 2147483647 h 264"/>
                <a:gd name="T10" fmla="*/ 2147483647 w 264"/>
                <a:gd name="T11" fmla="*/ 2147483647 h 264"/>
                <a:gd name="T12" fmla="*/ 2147483647 w 264"/>
                <a:gd name="T13" fmla="*/ 1838920890 h 264"/>
                <a:gd name="T14" fmla="*/ 2147483647 w 264"/>
                <a:gd name="T15" fmla="*/ 919460445 h 264"/>
                <a:gd name="T16" fmla="*/ 2147483647 w 264"/>
                <a:gd name="T17" fmla="*/ 1961511407 h 264"/>
                <a:gd name="T18" fmla="*/ 2147483647 w 264"/>
                <a:gd name="T19" fmla="*/ 2147483647 h 264"/>
                <a:gd name="T20" fmla="*/ 2147483647 w 264"/>
                <a:gd name="T21" fmla="*/ 2147483647 h 264"/>
                <a:gd name="T22" fmla="*/ 2147483647 w 264"/>
                <a:gd name="T23" fmla="*/ 2147483647 h 264"/>
                <a:gd name="T24" fmla="*/ 2147483647 w 264"/>
                <a:gd name="T25" fmla="*/ 2147483647 h 264"/>
                <a:gd name="T26" fmla="*/ 2147483647 w 264"/>
                <a:gd name="T27" fmla="*/ 2147483647 h 264"/>
                <a:gd name="T28" fmla="*/ 2147483647 w 264"/>
                <a:gd name="T29" fmla="*/ 2147483647 h 264"/>
                <a:gd name="T30" fmla="*/ 2147483647 w 264"/>
                <a:gd name="T31" fmla="*/ 2147483647 h 264"/>
                <a:gd name="T32" fmla="*/ 2147483647 w 264"/>
                <a:gd name="T33" fmla="*/ 2147483647 h 264"/>
                <a:gd name="T34" fmla="*/ 2147483647 w 264"/>
                <a:gd name="T35" fmla="*/ 2147483647 h 264"/>
                <a:gd name="T36" fmla="*/ 2147483647 w 264"/>
                <a:gd name="T37" fmla="*/ 2147483647 h 264"/>
                <a:gd name="T38" fmla="*/ 2147483647 w 264"/>
                <a:gd name="T39" fmla="*/ 2147483647 h 264"/>
                <a:gd name="T40" fmla="*/ 2147483647 w 264"/>
                <a:gd name="T41" fmla="*/ 2147483647 h 264"/>
                <a:gd name="T42" fmla="*/ 2147483647 w 264"/>
                <a:gd name="T43" fmla="*/ 2147483647 h 264"/>
                <a:gd name="T44" fmla="*/ 2147483647 w 264"/>
                <a:gd name="T45" fmla="*/ 2147483647 h 264"/>
                <a:gd name="T46" fmla="*/ 1838920890 w 264"/>
                <a:gd name="T47" fmla="*/ 2147483647 h 264"/>
                <a:gd name="T48" fmla="*/ 858165186 w 264"/>
                <a:gd name="T49" fmla="*/ 2147483647 h 264"/>
                <a:gd name="T50" fmla="*/ 1716322543 w 264"/>
                <a:gd name="T51" fmla="*/ 2147483647 h 264"/>
                <a:gd name="T52" fmla="*/ 2147483647 w 264"/>
                <a:gd name="T53" fmla="*/ 2147483647 h 264"/>
                <a:gd name="T54" fmla="*/ 2147483647 w 264"/>
                <a:gd name="T55" fmla="*/ 2147483647 h 264"/>
                <a:gd name="T56" fmla="*/ 1164649554 w 264"/>
                <a:gd name="T57" fmla="*/ 2147483647 h 264"/>
                <a:gd name="T58" fmla="*/ 183893667 w 264"/>
                <a:gd name="T59" fmla="*/ 2147483647 h 264"/>
                <a:gd name="T60" fmla="*/ 306484246 w 264"/>
                <a:gd name="T61" fmla="*/ 2147483647 h 264"/>
                <a:gd name="T62" fmla="*/ 1532436766 w 264"/>
                <a:gd name="T63" fmla="*/ 2147483647 h 264"/>
                <a:gd name="T64" fmla="*/ 2022814495 w 264"/>
                <a:gd name="T65" fmla="*/ 2147483647 h 264"/>
                <a:gd name="T66" fmla="*/ 2147483647 w 264"/>
                <a:gd name="T67" fmla="*/ 2147483647 h 264"/>
                <a:gd name="T68" fmla="*/ 2147483647 w 264"/>
                <a:gd name="T69" fmla="*/ 2145405503 h 2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4"/>
                <a:gd name="T106" fmla="*/ 0 h 264"/>
                <a:gd name="T107" fmla="*/ 264 w 264"/>
                <a:gd name="T108" fmla="*/ 264 h 2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4" h="264">
                  <a:moveTo>
                    <a:pt x="254" y="33"/>
                  </a:moveTo>
                  <a:cubicBezTo>
                    <a:pt x="248" y="27"/>
                    <a:pt x="248" y="27"/>
                    <a:pt x="248" y="27"/>
                  </a:cubicBezTo>
                  <a:cubicBezTo>
                    <a:pt x="247" y="24"/>
                    <a:pt x="246" y="20"/>
                    <a:pt x="246" y="17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2"/>
                    <a:pt x="244" y="0"/>
                    <a:pt x="241" y="0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4" y="4"/>
                    <a:pt x="212" y="7"/>
                    <a:pt x="213" y="1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7" y="24"/>
                    <a:pt x="217" y="28"/>
                    <a:pt x="217" y="31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0" y="41"/>
                    <a:pt x="206" y="43"/>
                    <a:pt x="204" y="43"/>
                  </a:cubicBezTo>
                  <a:cubicBezTo>
                    <a:pt x="202" y="44"/>
                    <a:pt x="197" y="44"/>
                    <a:pt x="194" y="44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5" y="37"/>
                    <a:pt x="183" y="33"/>
                    <a:pt x="182" y="3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79" y="16"/>
                    <a:pt x="176" y="14"/>
                    <a:pt x="173" y="1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48" y="26"/>
                    <a:pt x="147" y="29"/>
                    <a:pt x="149" y="3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6" y="44"/>
                    <a:pt x="157" y="49"/>
                    <a:pt x="158" y="52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154" y="62"/>
                    <a:pt x="151" y="65"/>
                    <a:pt x="148" y="66"/>
                  </a:cubicBezTo>
                  <a:cubicBezTo>
                    <a:pt x="146" y="68"/>
                    <a:pt x="142" y="69"/>
                    <a:pt x="139" y="69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29" y="65"/>
                    <a:pt x="125" y="62"/>
                    <a:pt x="124" y="5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7" y="47"/>
                    <a:pt x="114" y="46"/>
                    <a:pt x="111" y="48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0" y="64"/>
                    <a:pt x="90" y="68"/>
                    <a:pt x="92" y="70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2" y="80"/>
                    <a:pt x="105" y="84"/>
                    <a:pt x="106" y="87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5" y="98"/>
                    <a:pt x="102" y="102"/>
                    <a:pt x="101" y="103"/>
                  </a:cubicBezTo>
                  <a:cubicBezTo>
                    <a:pt x="99" y="105"/>
                    <a:pt x="95" y="107"/>
                    <a:pt x="92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1" y="107"/>
                    <a:pt x="77" y="105"/>
                    <a:pt x="75" y="102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5" y="93"/>
                    <a:pt x="62" y="93"/>
                    <a:pt x="60" y="95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4" y="117"/>
                    <a:pt x="45" y="120"/>
                    <a:pt x="47" y="121"/>
                  </a:cubicBezTo>
                  <a:cubicBezTo>
                    <a:pt x="57" y="127"/>
                    <a:pt x="57" y="127"/>
                    <a:pt x="57" y="127"/>
                  </a:cubicBezTo>
                  <a:cubicBezTo>
                    <a:pt x="59" y="128"/>
                    <a:pt x="63" y="131"/>
                    <a:pt x="65" y="134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7" y="145"/>
                    <a:pt x="65" y="149"/>
                    <a:pt x="64" y="151"/>
                  </a:cubicBezTo>
                  <a:cubicBezTo>
                    <a:pt x="63" y="153"/>
                    <a:pt x="60" y="156"/>
                    <a:pt x="58" y="15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6" y="160"/>
                    <a:pt x="42" y="159"/>
                    <a:pt x="39" y="157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28" y="150"/>
                    <a:pt x="24" y="151"/>
                    <a:pt x="23" y="154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3" y="179"/>
                    <a:pt x="15" y="182"/>
                    <a:pt x="18" y="182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31" y="186"/>
                    <a:pt x="35" y="188"/>
                    <a:pt x="37" y="190"/>
                  </a:cubicBezTo>
                  <a:cubicBezTo>
                    <a:pt x="41" y="197"/>
                    <a:pt x="41" y="197"/>
                    <a:pt x="41" y="197"/>
                  </a:cubicBezTo>
                  <a:cubicBezTo>
                    <a:pt x="42" y="200"/>
                    <a:pt x="42" y="205"/>
                    <a:pt x="41" y="207"/>
                  </a:cubicBezTo>
                  <a:cubicBezTo>
                    <a:pt x="41" y="209"/>
                    <a:pt x="39" y="213"/>
                    <a:pt x="37" y="215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6" y="220"/>
                    <a:pt x="22" y="220"/>
                    <a:pt x="19" y="219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6" y="216"/>
                    <a:pt x="4" y="217"/>
                    <a:pt x="3" y="22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7"/>
                    <a:pt x="2" y="249"/>
                    <a:pt x="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8" y="249"/>
                    <a:pt x="23" y="250"/>
                    <a:pt x="25" y="251"/>
                  </a:cubicBezTo>
                  <a:cubicBezTo>
                    <a:pt x="31" y="257"/>
                    <a:pt x="31" y="257"/>
                    <a:pt x="31" y="257"/>
                  </a:cubicBezTo>
                  <a:cubicBezTo>
                    <a:pt x="32" y="259"/>
                    <a:pt x="33" y="261"/>
                    <a:pt x="33" y="264"/>
                  </a:cubicBezTo>
                  <a:cubicBezTo>
                    <a:pt x="149" y="264"/>
                    <a:pt x="149" y="264"/>
                    <a:pt x="149" y="264"/>
                  </a:cubicBezTo>
                  <a:cubicBezTo>
                    <a:pt x="149" y="264"/>
                    <a:pt x="149" y="264"/>
                    <a:pt x="149" y="264"/>
                  </a:cubicBezTo>
                  <a:cubicBezTo>
                    <a:pt x="149" y="200"/>
                    <a:pt x="201" y="149"/>
                    <a:pt x="264" y="149"/>
                  </a:cubicBezTo>
                  <a:cubicBezTo>
                    <a:pt x="264" y="35"/>
                    <a:pt x="264" y="35"/>
                    <a:pt x="264" y="35"/>
                  </a:cubicBezTo>
                  <a:cubicBezTo>
                    <a:pt x="261" y="35"/>
                    <a:pt x="257" y="34"/>
                    <a:pt x="254" y="33"/>
                  </a:cubicBez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62" name="TextBox 11"/>
            <p:cNvSpPr txBox="1">
              <a:spLocks noChangeArrowheads="1"/>
            </p:cNvSpPr>
            <p:nvPr/>
          </p:nvSpPr>
          <p:spPr bwMode="auto">
            <a:xfrm>
              <a:off x="1493612" y="1214690"/>
              <a:ext cx="1122423" cy="15696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id-ID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342" name="Straight Connector 47"/>
          <p:cNvCxnSpPr>
            <a:cxnSpLocks noChangeShapeType="1"/>
          </p:cNvCxnSpPr>
          <p:nvPr/>
        </p:nvCxnSpPr>
        <p:spPr bwMode="auto">
          <a:xfrm flipH="1" flipV="1">
            <a:off x="3505201" y="2292057"/>
            <a:ext cx="498541" cy="267494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14343" name="Straight Connector 48"/>
          <p:cNvCxnSpPr>
            <a:cxnSpLocks noChangeShapeType="1"/>
          </p:cNvCxnSpPr>
          <p:nvPr/>
        </p:nvCxnSpPr>
        <p:spPr bwMode="auto">
          <a:xfrm flipH="1">
            <a:off x="3983217" y="4833634"/>
            <a:ext cx="300701" cy="32182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14344" name="Straight Connector 49"/>
          <p:cNvCxnSpPr>
            <a:cxnSpLocks noChangeShapeType="1"/>
          </p:cNvCxnSpPr>
          <p:nvPr/>
        </p:nvCxnSpPr>
        <p:spPr bwMode="auto">
          <a:xfrm>
            <a:off x="7336620" y="5106120"/>
            <a:ext cx="447930" cy="22845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14345" name="Straight Connector 50"/>
          <p:cNvCxnSpPr>
            <a:cxnSpLocks noChangeShapeType="1"/>
          </p:cNvCxnSpPr>
          <p:nvPr/>
        </p:nvCxnSpPr>
        <p:spPr bwMode="auto">
          <a:xfrm flipV="1">
            <a:off x="7596559" y="2187065"/>
            <a:ext cx="365642" cy="28775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tailEnd type="oval" w="med" len="med"/>
          </a:ln>
        </p:spPr>
      </p:cxnSp>
      <p:sp>
        <p:nvSpPr>
          <p:cNvPr id="14346" name="TextBox 43"/>
          <p:cNvSpPr txBox="1">
            <a:spLocks noChangeArrowheads="1"/>
          </p:cNvSpPr>
          <p:nvPr/>
        </p:nvSpPr>
        <p:spPr bwMode="auto">
          <a:xfrm>
            <a:off x="1569686" y="1686071"/>
            <a:ext cx="182614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智能手表</a:t>
            </a:r>
            <a:endParaRPr lang="id-ID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8" name="Group 6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1337" y="2270846"/>
            <a:ext cx="3714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9" name="TextBox 39"/>
          <p:cNvSpPr txBox="1">
            <a:spLocks noChangeArrowheads="1"/>
          </p:cNvSpPr>
          <p:nvPr/>
        </p:nvSpPr>
        <p:spPr bwMode="auto">
          <a:xfrm>
            <a:off x="7962201" y="1407001"/>
            <a:ext cx="237597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VR/AR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id-ID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51" name="Group 7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0914" y="2436146"/>
            <a:ext cx="4508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Box 41"/>
          <p:cNvSpPr txBox="1">
            <a:spLocks noChangeArrowheads="1"/>
          </p:cNvSpPr>
          <p:nvPr/>
        </p:nvSpPr>
        <p:spPr bwMode="auto">
          <a:xfrm>
            <a:off x="8052586" y="5240769"/>
            <a:ext cx="141577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endParaRPr lang="id-ID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54" name="Group 7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0289" y="4455385"/>
            <a:ext cx="2921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5" name="TextBox 45"/>
          <p:cNvSpPr txBox="1">
            <a:spLocks noChangeArrowheads="1"/>
          </p:cNvSpPr>
          <p:nvPr/>
        </p:nvSpPr>
        <p:spPr bwMode="auto">
          <a:xfrm>
            <a:off x="1935233" y="4994548"/>
            <a:ext cx="1965446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机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id-ID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57" name="Group 85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1337" y="4395060"/>
            <a:ext cx="4572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  <p:bldP spid="14349" grpId="0"/>
      <p:bldP spid="14352" grpId="0"/>
      <p:bldP spid="143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566203" y="1997839"/>
            <a:ext cx="98004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2"/>
                </a:solidFill>
                <a:latin typeface="Chaney Wide" panose="00000400000000000000" pitchFamily="2" charset="0"/>
                <a:ea typeface="★風雲" pitchFamily="2" charset="-128"/>
              </a:rPr>
              <a:t>Thanks for listening&amp;</a:t>
            </a:r>
            <a:endParaRPr lang="en-US" altLang="zh-CN" sz="6000" dirty="0" smtClean="0">
              <a:solidFill>
                <a:schemeClr val="bg2"/>
              </a:solidFill>
              <a:latin typeface="Chaney Wide" panose="00000400000000000000" pitchFamily="2" charset="0"/>
              <a:ea typeface="★風雲" pitchFamily="2" charset="-128"/>
            </a:endParaRPr>
          </a:p>
          <a:p>
            <a:pPr algn="ctr"/>
            <a:r>
              <a:rPr lang="en-US" altLang="zh-CN" sz="6000" dirty="0">
                <a:solidFill>
                  <a:schemeClr val="bg2"/>
                </a:solidFill>
                <a:latin typeface="Chaney Wide" panose="00000400000000000000" pitchFamily="2" charset="0"/>
                <a:ea typeface="★風雲" pitchFamily="2" charset="-128"/>
              </a:rPr>
              <a:t>Welcome to </a:t>
            </a:r>
            <a:endParaRPr lang="en-US" altLang="zh-CN" sz="6000" dirty="0" smtClean="0">
              <a:solidFill>
                <a:schemeClr val="bg2"/>
              </a:solidFill>
              <a:latin typeface="Chaney Wide" panose="00000400000000000000" pitchFamily="2" charset="0"/>
              <a:ea typeface="★風雲" pitchFamily="2" charset="-128"/>
            </a:endParaRPr>
          </a:p>
          <a:p>
            <a:pPr algn="ctr"/>
            <a:r>
              <a:rPr lang="en-US" altLang="zh-CN" sz="6000" dirty="0" smtClean="0">
                <a:solidFill>
                  <a:schemeClr val="bg2"/>
                </a:solidFill>
                <a:latin typeface="Chaney Wide" panose="00000400000000000000" pitchFamily="2" charset="0"/>
                <a:ea typeface="★風雲" pitchFamily="2" charset="-128"/>
              </a:rPr>
              <a:t>ask questions</a:t>
            </a:r>
            <a:r>
              <a:rPr lang="zh-CN" altLang="en-US" sz="6000" dirty="0" smtClean="0">
                <a:solidFill>
                  <a:schemeClr val="bg2"/>
                </a:solidFill>
                <a:latin typeface="Chaney Wide" panose="00000400000000000000" pitchFamily="2" charset="0"/>
              </a:rPr>
              <a:t> </a:t>
            </a:r>
            <a:r>
              <a:rPr lang="zh-CN" altLang="en-US" sz="6000" dirty="0" smtClean="0">
                <a:solidFill>
                  <a:schemeClr val="bg2"/>
                </a:solidFill>
                <a:latin typeface="Chaney Wide" panose="00000400000000000000" pitchFamily="2" charset="0"/>
                <a:sym typeface="Wingdings" panose="05000000000000000000" charset="2"/>
              </a:rPr>
              <a:t></a:t>
            </a:r>
            <a:endParaRPr lang="zh-CN" altLang="en-US" sz="6000" dirty="0">
              <a:solidFill>
                <a:schemeClr val="bg2"/>
              </a:solidFill>
              <a:latin typeface="Chaney Wide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548640" y="347472"/>
            <a:ext cx="3639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Q&amp;A:</a:t>
            </a:r>
            <a:endParaRPr lang="zh-CN" altLang="en-US" sz="6000" dirty="0">
              <a:solidFill>
                <a:srgbClr val="D9DF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6616" y="1562372"/>
            <a:ext cx="9429576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solidFill>
                <a:srgbClr val="D9DF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solidFill>
                <a:srgbClr val="D9DF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Q: </a:t>
            </a:r>
            <a:r>
              <a:rPr lang="zh-CN" altLang="en-US" sz="3200" dirty="0" smtClean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 dirty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现有移动设备无源手势识</a:t>
            </a:r>
            <a:r>
              <a:rPr lang="zh-CN" altLang="en-US" sz="3200" dirty="0" smtClean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别有什么区</a:t>
            </a:r>
            <a:r>
              <a:rPr lang="zh-CN" altLang="en-US" sz="3200" dirty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</a:t>
            </a:r>
            <a:r>
              <a:rPr lang="zh-CN" altLang="en-US" sz="3200" dirty="0" smtClean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dirty="0" smtClean="0">
              <a:solidFill>
                <a:srgbClr val="D9DF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solidFill>
                <a:srgbClr val="D9DF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 </a:t>
            </a:r>
            <a:r>
              <a:rPr lang="zh-CN" altLang="en-US" sz="3200" dirty="0" smtClean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3200" dirty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环境的要求（限制）较低，不受环境光线强度影</a:t>
            </a:r>
            <a:r>
              <a:rPr lang="zh-CN" altLang="en-US" sz="3200" dirty="0" smtClean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响。</a:t>
            </a:r>
            <a:endParaRPr lang="zh-CN" altLang="en-US" sz="3200" dirty="0">
              <a:solidFill>
                <a:srgbClr val="D9DF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548640" y="347472"/>
            <a:ext cx="3639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Q&amp;A:</a:t>
            </a:r>
            <a:endParaRPr lang="zh-CN" altLang="en-US" sz="6000" dirty="0">
              <a:solidFill>
                <a:srgbClr val="D9DF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5558" y="1914573"/>
            <a:ext cx="7301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Q: </a:t>
            </a:r>
            <a:r>
              <a:rPr lang="zh-CN" altLang="en-US" sz="3200" dirty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 Motion</a:t>
            </a:r>
            <a:r>
              <a:rPr lang="zh-CN" altLang="en-US" sz="3200" dirty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有什么区别？</a:t>
            </a:r>
            <a:endParaRPr lang="en-US" altLang="zh-CN" sz="3200" dirty="0">
              <a:solidFill>
                <a:srgbClr val="D9DF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rgbClr val="D9DF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 </a:t>
            </a:r>
            <a:r>
              <a:rPr lang="zh-CN" altLang="en-US" sz="3200" dirty="0">
                <a:solidFill>
                  <a:srgbClr val="D9DF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成本优势。</a:t>
            </a:r>
            <a:endParaRPr lang="en-US" altLang="zh-CN" sz="3200" dirty="0">
              <a:solidFill>
                <a:srgbClr val="D9DF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2" t="11191" r="15983" b="13505"/>
          <a:stretch>
            <a:fillRect/>
          </a:stretch>
        </p:blipFill>
        <p:spPr>
          <a:xfrm>
            <a:off x="4965895" y="2850603"/>
            <a:ext cx="7226105" cy="40073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"/>
          <p:cNvGrpSpPr/>
          <p:nvPr/>
        </p:nvGrpSpPr>
        <p:grpSpPr bwMode="auto">
          <a:xfrm>
            <a:off x="1085850" y="2235200"/>
            <a:ext cx="9877425" cy="2460625"/>
            <a:chOff x="0" y="0"/>
            <a:chExt cx="9876025" cy="2460626"/>
          </a:xfrm>
        </p:grpSpPr>
        <p:sp>
          <p:nvSpPr>
            <p:cNvPr id="3087" name="文本框 58"/>
            <p:cNvSpPr txBox="1">
              <a:spLocks noChangeArrowheads="1"/>
            </p:cNvSpPr>
            <p:nvPr/>
          </p:nvSpPr>
          <p:spPr bwMode="auto">
            <a:xfrm>
              <a:off x="544360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8" name="文本框 59"/>
            <p:cNvSpPr txBox="1">
              <a:spLocks noChangeArrowheads="1"/>
            </p:cNvSpPr>
            <p:nvPr/>
          </p:nvSpPr>
          <p:spPr bwMode="auto">
            <a:xfrm>
              <a:off x="0" y="1347207"/>
              <a:ext cx="249300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9" name="菱形 55"/>
            <p:cNvSpPr>
              <a:spLocks noChangeArrowheads="1"/>
            </p:cNvSpPr>
            <p:nvPr/>
          </p:nvSpPr>
          <p:spPr bwMode="auto">
            <a:xfrm>
              <a:off x="11788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0" name="文本框 50"/>
            <p:cNvSpPr txBox="1">
              <a:spLocks noChangeArrowheads="1"/>
            </p:cNvSpPr>
            <p:nvPr/>
          </p:nvSpPr>
          <p:spPr bwMode="auto">
            <a:xfrm>
              <a:off x="3016774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1" name="文本框 51"/>
            <p:cNvSpPr txBox="1">
              <a:spLocks noChangeArrowheads="1"/>
            </p:cNvSpPr>
            <p:nvPr/>
          </p:nvSpPr>
          <p:spPr bwMode="auto">
            <a:xfrm>
              <a:off x="2472414" y="1347207"/>
              <a:ext cx="249300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PRINCIPLE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2" name="菱形 52"/>
            <p:cNvSpPr>
              <a:spLocks noChangeArrowheads="1"/>
            </p:cNvSpPr>
            <p:nvPr/>
          </p:nvSpPr>
          <p:spPr bwMode="auto">
            <a:xfrm>
              <a:off x="248420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3" name="文本框 62"/>
            <p:cNvSpPr txBox="1">
              <a:spLocks noChangeArrowheads="1"/>
            </p:cNvSpPr>
            <p:nvPr/>
          </p:nvSpPr>
          <p:spPr bwMode="auto">
            <a:xfrm>
              <a:off x="5475557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4" name="文本框 65"/>
            <p:cNvSpPr txBox="1">
              <a:spLocks noChangeArrowheads="1"/>
            </p:cNvSpPr>
            <p:nvPr/>
          </p:nvSpPr>
          <p:spPr bwMode="auto">
            <a:xfrm>
              <a:off x="4931197" y="1347207"/>
              <a:ext cx="249300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5" name="菱形 66"/>
            <p:cNvSpPr>
              <a:spLocks noChangeArrowheads="1"/>
            </p:cNvSpPr>
            <p:nvPr/>
          </p:nvSpPr>
          <p:spPr bwMode="auto">
            <a:xfrm>
              <a:off x="4942985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6" name="文本框 75"/>
            <p:cNvSpPr txBox="1">
              <a:spLocks noChangeArrowheads="1"/>
            </p:cNvSpPr>
            <p:nvPr/>
          </p:nvSpPr>
          <p:spPr bwMode="auto">
            <a:xfrm>
              <a:off x="7927384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7" name="文本框 76"/>
            <p:cNvSpPr txBox="1">
              <a:spLocks noChangeArrowheads="1"/>
            </p:cNvSpPr>
            <p:nvPr/>
          </p:nvSpPr>
          <p:spPr bwMode="auto">
            <a:xfrm>
              <a:off x="7383024" y="1347207"/>
              <a:ext cx="249300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PROSPECT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8" name="菱形 79"/>
            <p:cNvSpPr>
              <a:spLocks noChangeArrowheads="1"/>
            </p:cNvSpPr>
            <p:nvPr/>
          </p:nvSpPr>
          <p:spPr bwMode="auto">
            <a:xfrm>
              <a:off x="739481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099" name="组合 6"/>
            <p:cNvGrpSpPr/>
            <p:nvPr/>
          </p:nvGrpSpPr>
          <p:grpSpPr bwMode="auto">
            <a:xfrm>
              <a:off x="510728" y="1190205"/>
              <a:ext cx="1450046" cy="80216"/>
              <a:chOff x="0" y="0"/>
              <a:chExt cx="1450046" cy="80216"/>
            </a:xfrm>
          </p:grpSpPr>
          <p:sp>
            <p:nvSpPr>
              <p:cNvPr id="3115" name="椭圆 38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6" name="组合 5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7" name="直接连接符 36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8" name="直接连接符 42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0" name="组合 45"/>
            <p:cNvGrpSpPr/>
            <p:nvPr/>
          </p:nvGrpSpPr>
          <p:grpSpPr bwMode="auto">
            <a:xfrm>
              <a:off x="2975319" y="1190205"/>
              <a:ext cx="1450046" cy="80216"/>
              <a:chOff x="0" y="0"/>
              <a:chExt cx="1450046" cy="80216"/>
            </a:xfrm>
          </p:grpSpPr>
          <p:sp>
            <p:nvSpPr>
              <p:cNvPr id="3111" name="椭圆 4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2" name="组合 4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3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4" name="直接连接符 63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1" name="组合 64"/>
            <p:cNvGrpSpPr/>
            <p:nvPr/>
          </p:nvGrpSpPr>
          <p:grpSpPr bwMode="auto">
            <a:xfrm>
              <a:off x="5439910" y="1190205"/>
              <a:ext cx="1450046" cy="80216"/>
              <a:chOff x="0" y="0"/>
              <a:chExt cx="1450046" cy="80216"/>
            </a:xfrm>
          </p:grpSpPr>
          <p:sp>
            <p:nvSpPr>
              <p:cNvPr id="3107" name="椭圆 70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8" name="组合 71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9" name="直接连接符 77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0" name="直接连接符 78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2" name="组合 85"/>
            <p:cNvGrpSpPr/>
            <p:nvPr/>
          </p:nvGrpSpPr>
          <p:grpSpPr bwMode="auto">
            <a:xfrm>
              <a:off x="7904501" y="1190205"/>
              <a:ext cx="1450046" cy="80216"/>
              <a:chOff x="0" y="0"/>
              <a:chExt cx="1450046" cy="80216"/>
            </a:xfrm>
          </p:grpSpPr>
          <p:sp>
            <p:nvSpPr>
              <p:cNvPr id="3103" name="椭圆 8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4" name="组合 8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5" name="直接连接符 8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06" name="直接连接符 89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  <p:grpSp>
        <p:nvGrpSpPr>
          <p:cNvPr id="11" name="组合 2"/>
          <p:cNvGrpSpPr/>
          <p:nvPr/>
        </p:nvGrpSpPr>
        <p:grpSpPr bwMode="auto">
          <a:xfrm>
            <a:off x="822325" y="1379538"/>
            <a:ext cx="10242550" cy="3925887"/>
            <a:chOff x="0" y="0"/>
            <a:chExt cx="10241333" cy="3927266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8" name="组合 106"/>
            <p:cNvGrpSpPr/>
            <p:nvPr/>
          </p:nvGrpSpPr>
          <p:grpSpPr bwMode="auto">
            <a:xfrm>
              <a:off x="0" y="3851066"/>
              <a:ext cx="10241331" cy="76200"/>
              <a:chOff x="0" y="0"/>
              <a:chExt cx="4645994" cy="76200"/>
            </a:xfrm>
          </p:grpSpPr>
          <p:cxnSp>
            <p:nvCxnSpPr>
              <p:cNvPr id="3085" name="直接连接符 107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6" name="直接连接符 108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79" name="组合 74"/>
            <p:cNvGrpSpPr/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80" name="组合 82"/>
            <p:cNvGrpSpPr/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创意来源</a:t>
              </a: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文本框 38"/>
          <p:cNvSpPr txBox="1">
            <a:spLocks noChangeArrowheads="1"/>
          </p:cNvSpPr>
          <p:nvPr/>
        </p:nvSpPr>
        <p:spPr bwMode="auto">
          <a:xfrm>
            <a:off x="983918" y="498251"/>
            <a:ext cx="360838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传统人机交互方式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8" name="组合 3"/>
          <p:cNvGrpSpPr/>
          <p:nvPr/>
        </p:nvGrpSpPr>
        <p:grpSpPr bwMode="auto">
          <a:xfrm>
            <a:off x="478879" y="509364"/>
            <a:ext cx="420902" cy="573662"/>
            <a:chOff x="0" y="0"/>
            <a:chExt cx="569789" cy="829904"/>
          </a:xfrm>
        </p:grpSpPr>
        <p:sp>
          <p:nvSpPr>
            <p:cNvPr id="11292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293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1269" name="Freeform 32"/>
          <p:cNvSpPr/>
          <p:nvPr/>
        </p:nvSpPr>
        <p:spPr bwMode="auto">
          <a:xfrm>
            <a:off x="2341013" y="2386139"/>
            <a:ext cx="403225" cy="3471863"/>
          </a:xfrm>
          <a:custGeom>
            <a:avLst/>
            <a:gdLst>
              <a:gd name="T0" fmla="*/ 0 w 254"/>
              <a:gd name="T1" fmla="*/ 0 h 2187"/>
              <a:gd name="T2" fmla="*/ 640119732 w 254"/>
              <a:gd name="T3" fmla="*/ 0 h 2187"/>
              <a:gd name="T4" fmla="*/ 640119732 w 254"/>
              <a:gd name="T5" fmla="*/ 2147483647 h 2187"/>
              <a:gd name="T6" fmla="*/ 0 w 254"/>
              <a:gd name="T7" fmla="*/ 2147483647 h 2187"/>
              <a:gd name="T8" fmla="*/ 0 w 254"/>
              <a:gd name="T9" fmla="*/ 0 h 2187"/>
              <a:gd name="T10" fmla="*/ 0 w 254"/>
              <a:gd name="T11" fmla="*/ 0 h 21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"/>
              <a:gd name="T19" fmla="*/ 0 h 2187"/>
              <a:gd name="T20" fmla="*/ 254 w 254"/>
              <a:gd name="T21" fmla="*/ 2187 h 21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" h="2187">
                <a:moveTo>
                  <a:pt x="0" y="0"/>
                </a:moveTo>
                <a:lnTo>
                  <a:pt x="254" y="0"/>
                </a:lnTo>
                <a:lnTo>
                  <a:pt x="254" y="2187"/>
                </a:lnTo>
                <a:lnTo>
                  <a:pt x="0" y="218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5424949" y="4133977"/>
            <a:ext cx="2376488" cy="1746250"/>
          </a:xfrm>
          <a:prstGeom prst="rect">
            <a:avLst/>
          </a:prstGeom>
          <a:solidFill>
            <a:schemeClr val="bg1">
              <a:alpha val="39999"/>
            </a:schemeClr>
          </a:solidFill>
          <a:ln w="9525">
            <a:noFill/>
            <a:miter lim="800000"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71" name="Freeform 33"/>
          <p:cNvSpPr/>
          <p:nvPr/>
        </p:nvSpPr>
        <p:spPr bwMode="auto">
          <a:xfrm>
            <a:off x="2980199" y="1637133"/>
            <a:ext cx="4675187" cy="403225"/>
          </a:xfrm>
          <a:custGeom>
            <a:avLst/>
            <a:gdLst>
              <a:gd name="T0" fmla="*/ 2147483647 w 2945"/>
              <a:gd name="T1" fmla="*/ 0 h 254"/>
              <a:gd name="T2" fmla="*/ 2147483647 w 2945"/>
              <a:gd name="T3" fmla="*/ 640119732 h 254"/>
              <a:gd name="T4" fmla="*/ 0 w 2945"/>
              <a:gd name="T5" fmla="*/ 640119732 h 254"/>
              <a:gd name="T6" fmla="*/ 0 w 2945"/>
              <a:gd name="T7" fmla="*/ 0 h 254"/>
              <a:gd name="T8" fmla="*/ 2147483647 w 2945"/>
              <a:gd name="T9" fmla="*/ 0 h 254"/>
              <a:gd name="T10" fmla="*/ 2147483647 w 2945"/>
              <a:gd name="T11" fmla="*/ 0 h 2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45"/>
              <a:gd name="T19" fmla="*/ 0 h 254"/>
              <a:gd name="T20" fmla="*/ 2945 w 2945"/>
              <a:gd name="T21" fmla="*/ 254 h 2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45" h="254">
                <a:moveTo>
                  <a:pt x="2945" y="0"/>
                </a:moveTo>
                <a:lnTo>
                  <a:pt x="2945" y="254"/>
                </a:lnTo>
                <a:lnTo>
                  <a:pt x="0" y="254"/>
                </a:lnTo>
                <a:lnTo>
                  <a:pt x="0" y="0"/>
                </a:lnTo>
                <a:lnTo>
                  <a:pt x="2945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5424949" y="2386139"/>
            <a:ext cx="2376488" cy="1747838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063763" y="4133977"/>
            <a:ext cx="2374900" cy="1746250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74" name="任意多边形 11"/>
          <p:cNvSpPr/>
          <p:nvPr/>
        </p:nvSpPr>
        <p:spPr bwMode="auto">
          <a:xfrm>
            <a:off x="5424949" y="4133977"/>
            <a:ext cx="2470150" cy="1839912"/>
          </a:xfrm>
          <a:custGeom>
            <a:avLst/>
            <a:gdLst>
              <a:gd name="T0" fmla="*/ 2376606 w 2470630"/>
              <a:gd name="T1" fmla="*/ 0 h 1839772"/>
              <a:gd name="T2" fmla="*/ 2469670 w 2470630"/>
              <a:gd name="T3" fmla="*/ 0 h 1839772"/>
              <a:gd name="T4" fmla="*/ 2469670 w 2470630"/>
              <a:gd name="T5" fmla="*/ 1840052 h 1839772"/>
              <a:gd name="T6" fmla="*/ 0 w 2470630"/>
              <a:gd name="T7" fmla="*/ 1840052 h 1839772"/>
              <a:gd name="T8" fmla="*/ 0 w 2470630"/>
              <a:gd name="T9" fmla="*/ 1746938 h 1839772"/>
              <a:gd name="T10" fmla="*/ 2376606 w 2470630"/>
              <a:gd name="T11" fmla="*/ 1746938 h 1839772"/>
              <a:gd name="T12" fmla="*/ 2376606 w 2470630"/>
              <a:gd name="T13" fmla="*/ 0 h 18397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70630"/>
              <a:gd name="T22" fmla="*/ 0 h 1839772"/>
              <a:gd name="T23" fmla="*/ 2470630 w 2470630"/>
              <a:gd name="T24" fmla="*/ 1839772 h 18397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70630" h="1839772">
                <a:moveTo>
                  <a:pt x="2377530" y="0"/>
                </a:moveTo>
                <a:lnTo>
                  <a:pt x="2470630" y="0"/>
                </a:lnTo>
                <a:lnTo>
                  <a:pt x="2470630" y="1839772"/>
                </a:lnTo>
                <a:lnTo>
                  <a:pt x="0" y="1839772"/>
                </a:lnTo>
                <a:lnTo>
                  <a:pt x="0" y="1746672"/>
                </a:lnTo>
                <a:lnTo>
                  <a:pt x="2377530" y="1746672"/>
                </a:lnTo>
                <a:lnTo>
                  <a:pt x="2377530" y="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75" name="TextBox 30"/>
          <p:cNvSpPr>
            <a:spLocks noChangeArrowheads="1"/>
          </p:cNvSpPr>
          <p:nvPr/>
        </p:nvSpPr>
        <p:spPr bwMode="auto">
          <a:xfrm>
            <a:off x="5749452" y="4384378"/>
            <a:ext cx="1954586" cy="132802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语音交互方式的使用场景限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制。（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比如会议时、上课时）</a:t>
            </a:r>
            <a:endParaRPr lang="id-ID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7" name="任意多边形 20"/>
          <p:cNvSpPr/>
          <p:nvPr/>
        </p:nvSpPr>
        <p:spPr bwMode="auto">
          <a:xfrm>
            <a:off x="2980199" y="1672852"/>
            <a:ext cx="4706937" cy="438150"/>
          </a:xfrm>
          <a:custGeom>
            <a:avLst/>
            <a:gdLst>
              <a:gd name="T0" fmla="*/ 4668357 w 4707425"/>
              <a:gd name="T1" fmla="*/ 0 h 438394"/>
              <a:gd name="T2" fmla="*/ 4706449 w 4707425"/>
              <a:gd name="T3" fmla="*/ 35129 h 438394"/>
              <a:gd name="T4" fmla="*/ 4706449 w 4707425"/>
              <a:gd name="T5" fmla="*/ 437906 h 438394"/>
              <a:gd name="T6" fmla="*/ 32232 w 4707425"/>
              <a:gd name="T7" fmla="*/ 437906 h 438394"/>
              <a:gd name="T8" fmla="*/ 0 w 4707425"/>
              <a:gd name="T9" fmla="*/ 399848 h 438394"/>
              <a:gd name="T10" fmla="*/ 4668357 w 4707425"/>
              <a:gd name="T11" fmla="*/ 399848 h 438394"/>
              <a:gd name="T12" fmla="*/ 4668357 w 4707425"/>
              <a:gd name="T13" fmla="*/ 0 h 4383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07425"/>
              <a:gd name="T22" fmla="*/ 0 h 438394"/>
              <a:gd name="T23" fmla="*/ 4707425 w 4707425"/>
              <a:gd name="T24" fmla="*/ 438394 h 4383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07425" h="438394">
                <a:moveTo>
                  <a:pt x="4669325" y="0"/>
                </a:moveTo>
                <a:lnTo>
                  <a:pt x="4707425" y="35169"/>
                </a:lnTo>
                <a:lnTo>
                  <a:pt x="4707425" y="438394"/>
                </a:lnTo>
                <a:lnTo>
                  <a:pt x="32238" y="438394"/>
                </a:lnTo>
                <a:lnTo>
                  <a:pt x="0" y="400294"/>
                </a:lnTo>
                <a:lnTo>
                  <a:pt x="4669325" y="400294"/>
                </a:lnTo>
                <a:lnTo>
                  <a:pt x="4669325" y="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78" name="TextBox 46"/>
          <p:cNvSpPr>
            <a:spLocks noChangeArrowheads="1"/>
          </p:cNvSpPr>
          <p:nvPr/>
        </p:nvSpPr>
        <p:spPr bwMode="auto">
          <a:xfrm>
            <a:off x="4788022" y="1634433"/>
            <a:ext cx="1140144" cy="40862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主要方式</a:t>
            </a:r>
            <a:endParaRPr lang="id-ID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1" name="任意多边形 24"/>
          <p:cNvSpPr/>
          <p:nvPr/>
        </p:nvSpPr>
        <p:spPr bwMode="auto">
          <a:xfrm>
            <a:off x="5520199" y="2387727"/>
            <a:ext cx="2374900" cy="1785937"/>
          </a:xfrm>
          <a:custGeom>
            <a:avLst/>
            <a:gdLst>
              <a:gd name="T0" fmla="*/ 2281938 w 2374751"/>
              <a:gd name="T1" fmla="*/ 0 h 1785318"/>
              <a:gd name="T2" fmla="*/ 2375050 w 2374751"/>
              <a:gd name="T3" fmla="*/ 55359 h 1785318"/>
              <a:gd name="T4" fmla="*/ 2375050 w 2374751"/>
              <a:gd name="T5" fmla="*/ 1786556 h 1785318"/>
              <a:gd name="T6" fmla="*/ 2279158 w 2374751"/>
              <a:gd name="T7" fmla="*/ 1747623 h 1785318"/>
              <a:gd name="T8" fmla="*/ 0 w 2374751"/>
              <a:gd name="T9" fmla="*/ 1747623 h 1785318"/>
              <a:gd name="T10" fmla="*/ 0 w 2374751"/>
              <a:gd name="T11" fmla="*/ 1747622 h 1785318"/>
              <a:gd name="T12" fmla="*/ 2281938 w 2374751"/>
              <a:gd name="T13" fmla="*/ 1747622 h 1785318"/>
              <a:gd name="T14" fmla="*/ 2281938 w 2374751"/>
              <a:gd name="T15" fmla="*/ 0 h 17853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74751"/>
              <a:gd name="T25" fmla="*/ 0 h 1785318"/>
              <a:gd name="T26" fmla="*/ 2374751 w 2374751"/>
              <a:gd name="T27" fmla="*/ 1785318 h 178531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74751" h="1785318">
                <a:moveTo>
                  <a:pt x="2281651" y="0"/>
                </a:moveTo>
                <a:lnTo>
                  <a:pt x="2374751" y="55321"/>
                </a:lnTo>
                <a:lnTo>
                  <a:pt x="2374751" y="1785318"/>
                </a:lnTo>
                <a:lnTo>
                  <a:pt x="2278872" y="1746411"/>
                </a:lnTo>
                <a:lnTo>
                  <a:pt x="0" y="1746411"/>
                </a:lnTo>
                <a:lnTo>
                  <a:pt x="0" y="1746410"/>
                </a:lnTo>
                <a:lnTo>
                  <a:pt x="2281651" y="1746410"/>
                </a:lnTo>
                <a:lnTo>
                  <a:pt x="2281651" y="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82" name="TextBox 20"/>
          <p:cNvSpPr>
            <a:spLocks noChangeArrowheads="1"/>
          </p:cNvSpPr>
          <p:nvPr/>
        </p:nvSpPr>
        <p:spPr bwMode="auto">
          <a:xfrm>
            <a:off x="6068105" y="2911651"/>
            <a:ext cx="1172289" cy="715089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endParaRPr lang="id-ID" altLang="en-US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4" name="Rectangle 8"/>
          <p:cNvSpPr>
            <a:spLocks noChangeArrowheads="1"/>
          </p:cNvSpPr>
          <p:nvPr/>
        </p:nvSpPr>
        <p:spPr bwMode="auto">
          <a:xfrm>
            <a:off x="3050049" y="2386139"/>
            <a:ext cx="2374900" cy="1747838"/>
          </a:xfrm>
          <a:prstGeom prst="rect">
            <a:avLst/>
          </a:prstGeom>
          <a:solidFill>
            <a:schemeClr val="bg1">
              <a:alpha val="39999"/>
            </a:schemeClr>
          </a:solidFill>
          <a:ln w="9525">
            <a:noFill/>
            <a:miter lim="800000"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85" name="TextBox 15"/>
          <p:cNvSpPr>
            <a:spLocks noChangeArrowheads="1"/>
          </p:cNvSpPr>
          <p:nvPr/>
        </p:nvSpPr>
        <p:spPr bwMode="auto">
          <a:xfrm>
            <a:off x="3689098" y="2935950"/>
            <a:ext cx="1172289" cy="715089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触屏</a:t>
            </a:r>
            <a:endParaRPr lang="id-ID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7" name="任意多边形 41"/>
          <p:cNvSpPr/>
          <p:nvPr/>
        </p:nvSpPr>
        <p:spPr bwMode="auto">
          <a:xfrm>
            <a:off x="3050049" y="5880227"/>
            <a:ext cx="2428875" cy="93662"/>
          </a:xfrm>
          <a:custGeom>
            <a:avLst/>
            <a:gdLst>
              <a:gd name="T0" fmla="*/ 0 w 2428943"/>
              <a:gd name="T1" fmla="*/ 0 h 93100"/>
              <a:gd name="T2" fmla="*/ 2374619 w 2428943"/>
              <a:gd name="T3" fmla="*/ 0 h 93100"/>
              <a:gd name="T4" fmla="*/ 2428807 w 2428943"/>
              <a:gd name="T5" fmla="*/ 94227 h 93100"/>
              <a:gd name="T6" fmla="*/ 62526 w 2428943"/>
              <a:gd name="T7" fmla="*/ 94227 h 93100"/>
              <a:gd name="T8" fmla="*/ 0 w 2428943"/>
              <a:gd name="T9" fmla="*/ 2813 h 93100"/>
              <a:gd name="T10" fmla="*/ 0 w 2428943"/>
              <a:gd name="T11" fmla="*/ 0 h 931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28943"/>
              <a:gd name="T19" fmla="*/ 0 h 93100"/>
              <a:gd name="T20" fmla="*/ 2428943 w 2428943"/>
              <a:gd name="T21" fmla="*/ 93100 h 931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28943" h="93100">
                <a:moveTo>
                  <a:pt x="0" y="0"/>
                </a:moveTo>
                <a:lnTo>
                  <a:pt x="2374750" y="0"/>
                </a:lnTo>
                <a:lnTo>
                  <a:pt x="2428943" y="93100"/>
                </a:lnTo>
                <a:lnTo>
                  <a:pt x="62530" y="93100"/>
                </a:lnTo>
                <a:lnTo>
                  <a:pt x="0" y="277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88" name="TextBox 25"/>
          <p:cNvSpPr>
            <a:spLocks noChangeArrowheads="1"/>
          </p:cNvSpPr>
          <p:nvPr/>
        </p:nvSpPr>
        <p:spPr bwMode="auto">
          <a:xfrm>
            <a:off x="3374552" y="4448226"/>
            <a:ext cx="1840914" cy="1200329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微小型智能电子设备的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触屏比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小，不易操作。（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比如智能手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表）</a:t>
            </a:r>
            <a:endParaRPr lang="id-ID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1" name="Rectangle 59"/>
          <p:cNvSpPr>
            <a:spLocks noChangeArrowheads="1"/>
          </p:cNvSpPr>
          <p:nvPr/>
        </p:nvSpPr>
        <p:spPr bwMode="auto">
          <a:xfrm>
            <a:off x="8749606" y="2761046"/>
            <a:ext cx="3010986" cy="2400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统人机交互方式存在许多不够合理，不够人性化的弊端，从而在某些特殊情况下大大降低了用户的使用感和体验感。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249" y="2853379"/>
            <a:ext cx="504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存在的问题及缺点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Group 5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55944" y="2299084"/>
            <a:ext cx="792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0" grpId="0" animBg="1"/>
      <p:bldP spid="11271" grpId="0" animBg="1"/>
      <p:bldP spid="11272" grpId="0" animBg="1"/>
      <p:bldP spid="11273" grpId="0" animBg="1"/>
      <p:bldP spid="11274" grpId="0" animBg="1"/>
      <p:bldP spid="11275" grpId="0"/>
      <p:bldP spid="11277" grpId="0" animBg="1"/>
      <p:bldP spid="11278" grpId="0"/>
      <p:bldP spid="11281" grpId="0" animBg="1"/>
      <p:bldP spid="11282" grpId="0"/>
      <p:bldP spid="11284" grpId="0" animBg="1"/>
      <p:bldP spid="11285" grpId="0"/>
      <p:bldP spid="11287" grpId="0" animBg="1"/>
      <p:bldP spid="11288" grpId="0"/>
      <p:bldP spid="1129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-14285" y="21347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文本框 38"/>
          <p:cNvSpPr txBox="1">
            <a:spLocks noChangeArrowheads="1"/>
          </p:cNvSpPr>
          <p:nvPr/>
        </p:nvSpPr>
        <p:spPr bwMode="auto">
          <a:xfrm>
            <a:off x="1468075" y="790428"/>
            <a:ext cx="2839251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grpSp>
        <p:nvGrpSpPr>
          <p:cNvPr id="10244" name="组合 3"/>
          <p:cNvGrpSpPr/>
          <p:nvPr/>
        </p:nvGrpSpPr>
        <p:grpSpPr bwMode="auto">
          <a:xfrm>
            <a:off x="597010" y="625800"/>
            <a:ext cx="619076" cy="872514"/>
            <a:chOff x="0" y="0"/>
            <a:chExt cx="569789" cy="829904"/>
          </a:xfrm>
        </p:grpSpPr>
        <p:sp>
          <p:nvSpPr>
            <p:cNvPr id="10273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274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6"/>
          <p:cNvGrpSpPr/>
          <p:nvPr/>
        </p:nvGrpSpPr>
        <p:grpSpPr bwMode="auto">
          <a:xfrm>
            <a:off x="4491040" y="1868117"/>
            <a:ext cx="3482975" cy="3853943"/>
            <a:chOff x="0" y="507"/>
            <a:chExt cx="3482975" cy="3853942"/>
          </a:xfrm>
        </p:grpSpPr>
        <p:sp>
          <p:nvSpPr>
            <p:cNvPr id="10262" name="Freeform 11"/>
            <p:cNvSpPr/>
            <p:nvPr/>
          </p:nvSpPr>
          <p:spPr bwMode="auto">
            <a:xfrm>
              <a:off x="1030287" y="3043237"/>
              <a:ext cx="1620838" cy="652462"/>
            </a:xfrm>
            <a:custGeom>
              <a:avLst/>
              <a:gdLst>
                <a:gd name="T0" fmla="*/ 719626549 w 888"/>
                <a:gd name="T1" fmla="*/ 1189124803 h 358"/>
                <a:gd name="T2" fmla="*/ 0 w 888"/>
                <a:gd name="T3" fmla="*/ 1062904432 h 358"/>
                <a:gd name="T4" fmla="*/ 43309962 w 888"/>
                <a:gd name="T5" fmla="*/ 953292448 h 358"/>
                <a:gd name="T6" fmla="*/ 719626549 w 888"/>
                <a:gd name="T7" fmla="*/ 1069547513 h 358"/>
                <a:gd name="T8" fmla="*/ 2147483647 w 888"/>
                <a:gd name="T9" fmla="*/ 0 h 358"/>
                <a:gd name="T10" fmla="*/ 2147483647 w 888"/>
                <a:gd name="T11" fmla="*/ 73073925 h 358"/>
                <a:gd name="T12" fmla="*/ 1992298659 w 888"/>
                <a:gd name="T13" fmla="*/ 886861633 h 358"/>
                <a:gd name="T14" fmla="*/ 719626549 w 888"/>
                <a:gd name="T15" fmla="*/ 1189124803 h 3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88"/>
                <a:gd name="T25" fmla="*/ 0 h 358"/>
                <a:gd name="T26" fmla="*/ 888 w 888"/>
                <a:gd name="T27" fmla="*/ 358 h 3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88" h="358">
                  <a:moveTo>
                    <a:pt x="216" y="358"/>
                  </a:moveTo>
                  <a:cubicBezTo>
                    <a:pt x="142" y="358"/>
                    <a:pt x="70" y="345"/>
                    <a:pt x="0" y="320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78" y="310"/>
                    <a:pt x="146" y="322"/>
                    <a:pt x="216" y="322"/>
                  </a:cubicBezTo>
                  <a:cubicBezTo>
                    <a:pt x="472" y="322"/>
                    <a:pt x="706" y="205"/>
                    <a:pt x="859" y="0"/>
                  </a:cubicBezTo>
                  <a:cubicBezTo>
                    <a:pt x="888" y="22"/>
                    <a:pt x="888" y="22"/>
                    <a:pt x="888" y="22"/>
                  </a:cubicBezTo>
                  <a:cubicBezTo>
                    <a:pt x="812" y="124"/>
                    <a:pt x="711" y="209"/>
                    <a:pt x="598" y="267"/>
                  </a:cubicBezTo>
                  <a:cubicBezTo>
                    <a:pt x="479" y="327"/>
                    <a:pt x="351" y="358"/>
                    <a:pt x="216" y="358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263" name="Freeform 12"/>
            <p:cNvSpPr/>
            <p:nvPr/>
          </p:nvSpPr>
          <p:spPr bwMode="auto">
            <a:xfrm>
              <a:off x="2668587" y="1227137"/>
              <a:ext cx="274638" cy="717550"/>
            </a:xfrm>
            <a:custGeom>
              <a:avLst/>
              <a:gdLst>
                <a:gd name="T0" fmla="*/ 382158736 w 150"/>
                <a:gd name="T1" fmla="*/ 1310122193 h 393"/>
                <a:gd name="T2" fmla="*/ 0 w 150"/>
                <a:gd name="T3" fmla="*/ 56671840 h 393"/>
                <a:gd name="T4" fmla="*/ 107271757 w 150"/>
                <a:gd name="T5" fmla="*/ 0 h 393"/>
                <a:gd name="T6" fmla="*/ 502840231 w 150"/>
                <a:gd name="T7" fmla="*/ 1296788183 h 393"/>
                <a:gd name="T8" fmla="*/ 382158736 w 150"/>
                <a:gd name="T9" fmla="*/ 1310122193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93"/>
                <a:gd name="T17" fmla="*/ 150 w 150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93">
                  <a:moveTo>
                    <a:pt x="114" y="393"/>
                  </a:moveTo>
                  <a:cubicBezTo>
                    <a:pt x="100" y="261"/>
                    <a:pt x="61" y="135"/>
                    <a:pt x="0" y="1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95" y="122"/>
                    <a:pt x="135" y="253"/>
                    <a:pt x="150" y="389"/>
                  </a:cubicBezTo>
                  <a:lnTo>
                    <a:pt x="114" y="393"/>
                  </a:ln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10264" name="Group 5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5111" y="507"/>
              <a:ext cx="987552" cy="371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6" name="Freeform 6"/>
            <p:cNvSpPr>
              <a:spLocks noEditPoints="1"/>
            </p:cNvSpPr>
            <p:nvPr/>
          </p:nvSpPr>
          <p:spPr bwMode="auto">
            <a:xfrm>
              <a:off x="0" y="2681287"/>
              <a:ext cx="1173163" cy="1173162"/>
            </a:xfrm>
            <a:custGeom>
              <a:avLst/>
              <a:gdLst>
                <a:gd name="T0" fmla="*/ 1071891532 w 643"/>
                <a:gd name="T1" fmla="*/ 2140449677 h 643"/>
                <a:gd name="T2" fmla="*/ 0 w 643"/>
                <a:gd name="T3" fmla="*/ 1068560883 h 643"/>
                <a:gd name="T4" fmla="*/ 1071891532 w 643"/>
                <a:gd name="T5" fmla="*/ 0 h 643"/>
                <a:gd name="T6" fmla="*/ 2140453326 w 643"/>
                <a:gd name="T7" fmla="*/ 1068560883 h 643"/>
                <a:gd name="T8" fmla="*/ 1071891532 w 643"/>
                <a:gd name="T9" fmla="*/ 2140449677 h 643"/>
                <a:gd name="T10" fmla="*/ 1071891532 w 643"/>
                <a:gd name="T11" fmla="*/ 133154806 h 643"/>
                <a:gd name="T12" fmla="*/ 133154919 w 643"/>
                <a:gd name="T13" fmla="*/ 1068560883 h 643"/>
                <a:gd name="T14" fmla="*/ 1071891532 w 643"/>
                <a:gd name="T15" fmla="*/ 2007294928 h 643"/>
                <a:gd name="T16" fmla="*/ 2007298464 w 643"/>
                <a:gd name="T17" fmla="*/ 1068560883 h 643"/>
                <a:gd name="T18" fmla="*/ 1071891532 w 643"/>
                <a:gd name="T19" fmla="*/ 133154806 h 6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43"/>
                <a:gd name="T31" fmla="*/ 0 h 643"/>
                <a:gd name="T32" fmla="*/ 643 w 643"/>
                <a:gd name="T33" fmla="*/ 643 h 6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43" h="643">
                  <a:moveTo>
                    <a:pt x="322" y="643"/>
                  </a:moveTo>
                  <a:cubicBezTo>
                    <a:pt x="145" y="643"/>
                    <a:pt x="0" y="498"/>
                    <a:pt x="0" y="321"/>
                  </a:cubicBezTo>
                  <a:cubicBezTo>
                    <a:pt x="0" y="144"/>
                    <a:pt x="145" y="0"/>
                    <a:pt x="322" y="0"/>
                  </a:cubicBezTo>
                  <a:cubicBezTo>
                    <a:pt x="499" y="0"/>
                    <a:pt x="643" y="144"/>
                    <a:pt x="643" y="321"/>
                  </a:cubicBezTo>
                  <a:cubicBezTo>
                    <a:pt x="643" y="498"/>
                    <a:pt x="499" y="643"/>
                    <a:pt x="322" y="643"/>
                  </a:cubicBezTo>
                  <a:close/>
                  <a:moveTo>
                    <a:pt x="322" y="40"/>
                  </a:moveTo>
                  <a:cubicBezTo>
                    <a:pt x="167" y="40"/>
                    <a:pt x="40" y="166"/>
                    <a:pt x="40" y="321"/>
                  </a:cubicBezTo>
                  <a:cubicBezTo>
                    <a:pt x="40" y="476"/>
                    <a:pt x="167" y="603"/>
                    <a:pt x="322" y="603"/>
                  </a:cubicBezTo>
                  <a:cubicBezTo>
                    <a:pt x="477" y="603"/>
                    <a:pt x="603" y="476"/>
                    <a:pt x="603" y="321"/>
                  </a:cubicBezTo>
                  <a:cubicBezTo>
                    <a:pt x="603" y="166"/>
                    <a:pt x="477" y="40"/>
                    <a:pt x="322" y="40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267" name="Freeform 7"/>
            <p:cNvSpPr>
              <a:spLocks noEditPoints="1"/>
            </p:cNvSpPr>
            <p:nvPr/>
          </p:nvSpPr>
          <p:spPr bwMode="auto">
            <a:xfrm>
              <a:off x="2236787" y="1901824"/>
              <a:ext cx="1246188" cy="1246187"/>
            </a:xfrm>
            <a:custGeom>
              <a:avLst/>
              <a:gdLst>
                <a:gd name="T0" fmla="*/ 1138548789 w 683"/>
                <a:gd name="T1" fmla="*/ 2147483647 h 683"/>
                <a:gd name="T2" fmla="*/ 0 w 683"/>
                <a:gd name="T3" fmla="*/ 1135218021 h 683"/>
                <a:gd name="T4" fmla="*/ 1138548789 w 683"/>
                <a:gd name="T5" fmla="*/ 0 h 683"/>
                <a:gd name="T6" fmla="*/ 2147483647 w 683"/>
                <a:gd name="T7" fmla="*/ 1135218021 h 683"/>
                <a:gd name="T8" fmla="*/ 1138548789 w 683"/>
                <a:gd name="T9" fmla="*/ 2147483647 h 683"/>
                <a:gd name="T10" fmla="*/ 1138548789 w 683"/>
                <a:gd name="T11" fmla="*/ 133163210 h 683"/>
                <a:gd name="T12" fmla="*/ 133163317 w 683"/>
                <a:gd name="T13" fmla="*/ 1135218021 h 683"/>
                <a:gd name="T14" fmla="*/ 1138548789 w 683"/>
                <a:gd name="T15" fmla="*/ 2140602743 h 683"/>
                <a:gd name="T16" fmla="*/ 2140606286 w 683"/>
                <a:gd name="T17" fmla="*/ 1135218021 h 683"/>
                <a:gd name="T18" fmla="*/ 1138548789 w 683"/>
                <a:gd name="T19" fmla="*/ 133163210 h 6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3"/>
                <a:gd name="T31" fmla="*/ 0 h 683"/>
                <a:gd name="T32" fmla="*/ 683 w 683"/>
                <a:gd name="T33" fmla="*/ 683 h 6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3" h="683">
                  <a:moveTo>
                    <a:pt x="342" y="683"/>
                  </a:moveTo>
                  <a:cubicBezTo>
                    <a:pt x="154" y="683"/>
                    <a:pt x="0" y="530"/>
                    <a:pt x="0" y="341"/>
                  </a:cubicBezTo>
                  <a:cubicBezTo>
                    <a:pt x="0" y="153"/>
                    <a:pt x="154" y="0"/>
                    <a:pt x="342" y="0"/>
                  </a:cubicBezTo>
                  <a:cubicBezTo>
                    <a:pt x="530" y="0"/>
                    <a:pt x="683" y="153"/>
                    <a:pt x="683" y="341"/>
                  </a:cubicBezTo>
                  <a:cubicBezTo>
                    <a:pt x="683" y="530"/>
                    <a:pt x="530" y="683"/>
                    <a:pt x="342" y="683"/>
                  </a:cubicBezTo>
                  <a:close/>
                  <a:moveTo>
                    <a:pt x="342" y="40"/>
                  </a:moveTo>
                  <a:cubicBezTo>
                    <a:pt x="176" y="40"/>
                    <a:pt x="40" y="175"/>
                    <a:pt x="40" y="341"/>
                  </a:cubicBezTo>
                  <a:cubicBezTo>
                    <a:pt x="40" y="508"/>
                    <a:pt x="176" y="643"/>
                    <a:pt x="342" y="643"/>
                  </a:cubicBezTo>
                  <a:cubicBezTo>
                    <a:pt x="508" y="643"/>
                    <a:pt x="643" y="508"/>
                    <a:pt x="643" y="341"/>
                  </a:cubicBezTo>
                  <a:cubicBezTo>
                    <a:pt x="643" y="175"/>
                    <a:pt x="508" y="40"/>
                    <a:pt x="342" y="40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268" name="Freeform 8"/>
            <p:cNvSpPr>
              <a:spLocks noEditPoints="1"/>
            </p:cNvSpPr>
            <p:nvPr/>
          </p:nvSpPr>
          <p:spPr bwMode="auto">
            <a:xfrm>
              <a:off x="1590675" y="9524"/>
              <a:ext cx="1414463" cy="1412875"/>
            </a:xfrm>
            <a:custGeom>
              <a:avLst/>
              <a:gdLst>
                <a:gd name="T0" fmla="*/ 1292443258 w 775"/>
                <a:gd name="T1" fmla="*/ 2147483647 h 775"/>
                <a:gd name="T2" fmla="*/ 0 w 775"/>
                <a:gd name="T3" fmla="*/ 1286219466 h 775"/>
                <a:gd name="T4" fmla="*/ 1292443258 w 775"/>
                <a:gd name="T5" fmla="*/ 0 h 775"/>
                <a:gd name="T6" fmla="*/ 2147483647 w 775"/>
                <a:gd name="T7" fmla="*/ 1286219466 h 775"/>
                <a:gd name="T8" fmla="*/ 1292443258 w 775"/>
                <a:gd name="T9" fmla="*/ 2147483647 h 775"/>
                <a:gd name="T10" fmla="*/ 1292443258 w 775"/>
                <a:gd name="T11" fmla="*/ 146237131 h 775"/>
                <a:gd name="T12" fmla="*/ 146565754 w 775"/>
                <a:gd name="T13" fmla="*/ 1286219466 h 775"/>
                <a:gd name="T14" fmla="*/ 1292443258 w 775"/>
                <a:gd name="T15" fmla="*/ 2147483647 h 775"/>
                <a:gd name="T16" fmla="*/ 2147483647 w 775"/>
                <a:gd name="T17" fmla="*/ 1286219466 h 775"/>
                <a:gd name="T18" fmla="*/ 1292443258 w 775"/>
                <a:gd name="T19" fmla="*/ 146237131 h 7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75"/>
                <a:gd name="T31" fmla="*/ 0 h 775"/>
                <a:gd name="T32" fmla="*/ 775 w 775"/>
                <a:gd name="T33" fmla="*/ 775 h 7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75" h="775">
                  <a:moveTo>
                    <a:pt x="388" y="775"/>
                  </a:moveTo>
                  <a:cubicBezTo>
                    <a:pt x="174" y="775"/>
                    <a:pt x="0" y="601"/>
                    <a:pt x="0" y="387"/>
                  </a:cubicBezTo>
                  <a:cubicBezTo>
                    <a:pt x="0" y="174"/>
                    <a:pt x="174" y="0"/>
                    <a:pt x="388" y="0"/>
                  </a:cubicBezTo>
                  <a:cubicBezTo>
                    <a:pt x="602" y="0"/>
                    <a:pt x="775" y="174"/>
                    <a:pt x="775" y="387"/>
                  </a:cubicBezTo>
                  <a:cubicBezTo>
                    <a:pt x="775" y="601"/>
                    <a:pt x="602" y="775"/>
                    <a:pt x="388" y="775"/>
                  </a:cubicBezTo>
                  <a:close/>
                  <a:moveTo>
                    <a:pt x="388" y="44"/>
                  </a:moveTo>
                  <a:cubicBezTo>
                    <a:pt x="199" y="44"/>
                    <a:pt x="44" y="198"/>
                    <a:pt x="44" y="387"/>
                  </a:cubicBezTo>
                  <a:cubicBezTo>
                    <a:pt x="44" y="577"/>
                    <a:pt x="199" y="731"/>
                    <a:pt x="388" y="731"/>
                  </a:cubicBezTo>
                  <a:cubicBezTo>
                    <a:pt x="577" y="731"/>
                    <a:pt x="731" y="577"/>
                    <a:pt x="731" y="387"/>
                  </a:cubicBezTo>
                  <a:cubicBezTo>
                    <a:pt x="731" y="198"/>
                    <a:pt x="577" y="44"/>
                    <a:pt x="388" y="44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10270" name="Group 6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27" y="2987547"/>
              <a:ext cx="499872" cy="493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1" name="Group 7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24391" y="2292603"/>
              <a:ext cx="469392" cy="4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2" name="Group 73"/>
            <p:cNvPicPr>
              <a:picLocks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2039175" y="555243"/>
              <a:ext cx="518160" cy="384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46" name="组合 32"/>
          <p:cNvGrpSpPr/>
          <p:nvPr/>
        </p:nvGrpSpPr>
        <p:grpSpPr bwMode="auto">
          <a:xfrm>
            <a:off x="7726363" y="2328863"/>
            <a:ext cx="2698175" cy="557717"/>
            <a:chOff x="0" y="0"/>
            <a:chExt cx="2697377" cy="557768"/>
          </a:xfrm>
        </p:grpSpPr>
        <p:sp>
          <p:nvSpPr>
            <p:cNvPr id="10259" name="TextBox 76"/>
            <p:cNvSpPr txBox="1">
              <a:spLocks noChangeArrowheads="1"/>
            </p:cNvSpPr>
            <p:nvPr/>
          </p:nvSpPr>
          <p:spPr bwMode="auto">
            <a:xfrm>
              <a:off x="0" y="0"/>
              <a:ext cx="2697377" cy="5232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提高用户体验感</a:t>
              </a:r>
              <a:endParaRPr lang="id-ID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0" name="Rectangle 77"/>
            <p:cNvSpPr>
              <a:spLocks noChangeArrowheads="1"/>
            </p:cNvSpPr>
            <p:nvPr/>
          </p:nvSpPr>
          <p:spPr bwMode="auto">
            <a:xfrm>
              <a:off x="0" y="249963"/>
              <a:ext cx="2682082" cy="3078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/>
              <a:endParaRPr lang="id-ID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57" name="TextBox 78"/>
          <p:cNvSpPr txBox="1">
            <a:spLocks noChangeArrowheads="1"/>
          </p:cNvSpPr>
          <p:nvPr/>
        </p:nvSpPr>
        <p:spPr bwMode="auto">
          <a:xfrm>
            <a:off x="1451846" y="4547465"/>
            <a:ext cx="3010701" cy="947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x-none" altLang="id-ID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使用超声波进行信号捕捉</a:t>
            </a:r>
            <a:endParaRPr lang="x-none" altLang="id-ID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5" name="TextBox 80"/>
          <p:cNvSpPr txBox="1">
            <a:spLocks noChangeArrowheads="1"/>
          </p:cNvSpPr>
          <p:nvPr/>
        </p:nvSpPr>
        <p:spPr bwMode="auto">
          <a:xfrm>
            <a:off x="8203800" y="4139474"/>
            <a:ext cx="2726797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实现对智能终端的隔空控制</a:t>
            </a:r>
            <a:endParaRPr lang="id-ID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2" name="Freeform 37"/>
          <p:cNvSpPr/>
          <p:nvPr/>
        </p:nvSpPr>
        <p:spPr bwMode="auto">
          <a:xfrm rot="326193">
            <a:off x="4395689" y="1396408"/>
            <a:ext cx="813372" cy="943418"/>
          </a:xfrm>
          <a:custGeom>
            <a:avLst/>
            <a:gdLst>
              <a:gd name="T0" fmla="*/ 2147483647 w 62"/>
              <a:gd name="T1" fmla="*/ 168437527 h 57"/>
              <a:gd name="T2" fmla="*/ 1406685398 w 62"/>
              <a:gd name="T3" fmla="*/ 224583349 h 57"/>
              <a:gd name="T4" fmla="*/ 225072348 w 62"/>
              <a:gd name="T5" fmla="*/ 449174192 h 57"/>
              <a:gd name="T6" fmla="*/ 56266212 w 62"/>
              <a:gd name="T7" fmla="*/ 449174192 h 57"/>
              <a:gd name="T8" fmla="*/ 56266212 w 62"/>
              <a:gd name="T9" fmla="*/ 617611777 h 57"/>
              <a:gd name="T10" fmla="*/ 1575491490 w 62"/>
              <a:gd name="T11" fmla="*/ 2147483647 h 57"/>
              <a:gd name="T12" fmla="*/ 1688023884 w 62"/>
              <a:gd name="T13" fmla="*/ 2147483647 h 57"/>
              <a:gd name="T14" fmla="*/ 1800556278 w 62"/>
              <a:gd name="T15" fmla="*/ 2147483647 h 57"/>
              <a:gd name="T16" fmla="*/ 1800556278 w 62"/>
              <a:gd name="T17" fmla="*/ 2147483647 h 57"/>
              <a:gd name="T18" fmla="*/ 1125346912 w 62"/>
              <a:gd name="T19" fmla="*/ 1852835097 h 57"/>
              <a:gd name="T20" fmla="*/ 2147483647 w 62"/>
              <a:gd name="T21" fmla="*/ 1684397629 h 57"/>
              <a:gd name="T22" fmla="*/ 2147483647 w 62"/>
              <a:gd name="T23" fmla="*/ 1572105983 h 57"/>
              <a:gd name="T24" fmla="*/ 2147483647 w 62"/>
              <a:gd name="T25" fmla="*/ 168437527 h 5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2"/>
              <a:gd name="T40" fmla="*/ 0 h 57"/>
              <a:gd name="T41" fmla="*/ 62 w 62"/>
              <a:gd name="T42" fmla="*/ 57 h 5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2" h="57">
                <a:moveTo>
                  <a:pt x="46" y="3"/>
                </a:moveTo>
                <a:cubicBezTo>
                  <a:pt x="46" y="3"/>
                  <a:pt x="36" y="8"/>
                  <a:pt x="25" y="4"/>
                </a:cubicBezTo>
                <a:cubicBezTo>
                  <a:pt x="14" y="0"/>
                  <a:pt x="9" y="2"/>
                  <a:pt x="4" y="8"/>
                </a:cubicBezTo>
                <a:cubicBezTo>
                  <a:pt x="3" y="7"/>
                  <a:pt x="2" y="7"/>
                  <a:pt x="1" y="8"/>
                </a:cubicBezTo>
                <a:cubicBezTo>
                  <a:pt x="0" y="8"/>
                  <a:pt x="0" y="10"/>
                  <a:pt x="1" y="11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7"/>
                  <a:pt x="29" y="57"/>
                  <a:pt x="30" y="57"/>
                </a:cubicBezTo>
                <a:cubicBezTo>
                  <a:pt x="31" y="57"/>
                  <a:pt x="31" y="57"/>
                  <a:pt x="32" y="57"/>
                </a:cubicBezTo>
                <a:cubicBezTo>
                  <a:pt x="33" y="56"/>
                  <a:pt x="33" y="54"/>
                  <a:pt x="32" y="53"/>
                </a:cubicBezTo>
                <a:cubicBezTo>
                  <a:pt x="20" y="33"/>
                  <a:pt x="20" y="33"/>
                  <a:pt x="20" y="33"/>
                </a:cubicBezTo>
                <a:cubicBezTo>
                  <a:pt x="25" y="27"/>
                  <a:pt x="30" y="26"/>
                  <a:pt x="41" y="30"/>
                </a:cubicBezTo>
                <a:cubicBezTo>
                  <a:pt x="52" y="33"/>
                  <a:pt x="62" y="28"/>
                  <a:pt x="62" y="28"/>
                </a:cubicBezTo>
                <a:lnTo>
                  <a:pt x="46" y="3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7" grpId="0"/>
      <p:bldP spid="10255" grpId="0"/>
      <p:bldP spid="102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文本框 38"/>
          <p:cNvSpPr txBox="1">
            <a:spLocks noChangeArrowheads="1"/>
          </p:cNvSpPr>
          <p:nvPr/>
        </p:nvSpPr>
        <p:spPr bwMode="auto">
          <a:xfrm>
            <a:off x="1434549" y="386523"/>
            <a:ext cx="405071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IDEA!!!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0" name="组合 3"/>
          <p:cNvGrpSpPr/>
          <p:nvPr/>
        </p:nvGrpSpPr>
        <p:grpSpPr bwMode="auto">
          <a:xfrm>
            <a:off x="586054" y="288007"/>
            <a:ext cx="511226" cy="707886"/>
            <a:chOff x="0" y="0"/>
            <a:chExt cx="569789" cy="829904"/>
          </a:xfrm>
        </p:grpSpPr>
        <p:sp>
          <p:nvSpPr>
            <p:cNvPr id="9243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244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225" name="Freeform 47"/>
          <p:cNvSpPr/>
          <p:nvPr/>
        </p:nvSpPr>
        <p:spPr bwMode="auto">
          <a:xfrm rot="-1774779">
            <a:off x="1204376" y="2657206"/>
            <a:ext cx="992187" cy="1282700"/>
          </a:xfrm>
          <a:custGeom>
            <a:avLst/>
            <a:gdLst>
              <a:gd name="T0" fmla="*/ 2147483647 w 185"/>
              <a:gd name="T1" fmla="*/ 2147483647 h 239"/>
              <a:gd name="T2" fmla="*/ 0 w 185"/>
              <a:gd name="T3" fmla="*/ 0 h 239"/>
              <a:gd name="T4" fmla="*/ 0 w 185"/>
              <a:gd name="T5" fmla="*/ 2147483647 h 239"/>
              <a:gd name="T6" fmla="*/ 2147483647 w 185"/>
              <a:gd name="T7" fmla="*/ 2147483647 h 239"/>
              <a:gd name="T8" fmla="*/ 2147483647 w 185"/>
              <a:gd name="T9" fmla="*/ 2147483647 h 239"/>
              <a:gd name="T10" fmla="*/ 2147483647 w 185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239"/>
              <a:gd name="T20" fmla="*/ 185 w 185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239">
                <a:moveTo>
                  <a:pt x="185" y="146"/>
                </a:moveTo>
                <a:lnTo>
                  <a:pt x="0" y="0"/>
                </a:lnTo>
                <a:lnTo>
                  <a:pt x="0" y="158"/>
                </a:lnTo>
                <a:lnTo>
                  <a:pt x="185" y="239"/>
                </a:lnTo>
                <a:lnTo>
                  <a:pt x="185" y="146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6" name="Freeform 48"/>
          <p:cNvSpPr/>
          <p:nvPr/>
        </p:nvSpPr>
        <p:spPr bwMode="auto">
          <a:xfrm rot="-1774779">
            <a:off x="2433101" y="4816206"/>
            <a:ext cx="992187" cy="1298575"/>
          </a:xfrm>
          <a:custGeom>
            <a:avLst/>
            <a:gdLst>
              <a:gd name="T0" fmla="*/ 2147483647 w 185"/>
              <a:gd name="T1" fmla="*/ 2147483647 h 242"/>
              <a:gd name="T2" fmla="*/ 0 w 185"/>
              <a:gd name="T3" fmla="*/ 2147483647 h 242"/>
              <a:gd name="T4" fmla="*/ 0 w 185"/>
              <a:gd name="T5" fmla="*/ 2147483647 h 242"/>
              <a:gd name="T6" fmla="*/ 2147483647 w 185"/>
              <a:gd name="T7" fmla="*/ 0 h 242"/>
              <a:gd name="T8" fmla="*/ 2147483647 w 185"/>
              <a:gd name="T9" fmla="*/ 2147483647 h 242"/>
              <a:gd name="T10" fmla="*/ 2147483647 w 185"/>
              <a:gd name="T11" fmla="*/ 2147483647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242"/>
              <a:gd name="T20" fmla="*/ 185 w 185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242">
                <a:moveTo>
                  <a:pt x="185" y="93"/>
                </a:moveTo>
                <a:lnTo>
                  <a:pt x="0" y="242"/>
                </a:lnTo>
                <a:lnTo>
                  <a:pt x="0" y="82"/>
                </a:lnTo>
                <a:lnTo>
                  <a:pt x="185" y="0"/>
                </a:lnTo>
                <a:lnTo>
                  <a:pt x="185" y="93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7" name="Freeform 49"/>
          <p:cNvSpPr/>
          <p:nvPr/>
        </p:nvSpPr>
        <p:spPr bwMode="auto">
          <a:xfrm rot="-1774779">
            <a:off x="2053688" y="4352656"/>
            <a:ext cx="992188" cy="885825"/>
          </a:xfrm>
          <a:custGeom>
            <a:avLst/>
            <a:gdLst>
              <a:gd name="T0" fmla="*/ 0 w 185"/>
              <a:gd name="T1" fmla="*/ 144110295 h 165"/>
              <a:gd name="T2" fmla="*/ 0 w 185"/>
              <a:gd name="T3" fmla="*/ 2147483647 h 165"/>
              <a:gd name="T4" fmla="*/ 2147483647 w 185"/>
              <a:gd name="T5" fmla="*/ 2147483647 h 165"/>
              <a:gd name="T6" fmla="*/ 2147483647 w 185"/>
              <a:gd name="T7" fmla="*/ 0 h 165"/>
              <a:gd name="T8" fmla="*/ 0 w 185"/>
              <a:gd name="T9" fmla="*/ 144110295 h 165"/>
              <a:gd name="T10" fmla="*/ 0 w 185"/>
              <a:gd name="T11" fmla="*/ 144110295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165"/>
              <a:gd name="T20" fmla="*/ 185 w 185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165">
                <a:moveTo>
                  <a:pt x="0" y="5"/>
                </a:moveTo>
                <a:lnTo>
                  <a:pt x="0" y="165"/>
                </a:lnTo>
                <a:lnTo>
                  <a:pt x="185" y="93"/>
                </a:lnTo>
                <a:lnTo>
                  <a:pt x="185" y="0"/>
                </a:lnTo>
                <a:lnTo>
                  <a:pt x="0" y="5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8" name="Freeform 50"/>
          <p:cNvSpPr/>
          <p:nvPr/>
        </p:nvSpPr>
        <p:spPr bwMode="auto">
          <a:xfrm rot="-1774779">
            <a:off x="1586963" y="3533506"/>
            <a:ext cx="992188" cy="879475"/>
          </a:xfrm>
          <a:custGeom>
            <a:avLst/>
            <a:gdLst>
              <a:gd name="T0" fmla="*/ 0 w 185"/>
              <a:gd name="T1" fmla="*/ 2147483647 h 164"/>
              <a:gd name="T2" fmla="*/ 0 w 185"/>
              <a:gd name="T3" fmla="*/ 0 h 164"/>
              <a:gd name="T4" fmla="*/ 2147483647 w 185"/>
              <a:gd name="T5" fmla="*/ 2041819101 h 164"/>
              <a:gd name="T6" fmla="*/ 2147483647 w 185"/>
              <a:gd name="T7" fmla="*/ 2147483647 h 164"/>
              <a:gd name="T8" fmla="*/ 0 w 185"/>
              <a:gd name="T9" fmla="*/ 2147483647 h 164"/>
              <a:gd name="T10" fmla="*/ 0 w 185"/>
              <a:gd name="T11" fmla="*/ 2147483647 h 1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164"/>
              <a:gd name="T20" fmla="*/ 185 w 185"/>
              <a:gd name="T21" fmla="*/ 164 h 1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164">
                <a:moveTo>
                  <a:pt x="0" y="160"/>
                </a:moveTo>
                <a:lnTo>
                  <a:pt x="0" y="0"/>
                </a:lnTo>
                <a:lnTo>
                  <a:pt x="185" y="71"/>
                </a:lnTo>
                <a:lnTo>
                  <a:pt x="185" y="164"/>
                </a:lnTo>
                <a:lnTo>
                  <a:pt x="0" y="16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29" name="Freeform 51"/>
          <p:cNvSpPr/>
          <p:nvPr/>
        </p:nvSpPr>
        <p:spPr bwMode="auto">
          <a:xfrm rot="-1774779">
            <a:off x="2016533" y="1977738"/>
            <a:ext cx="3083251" cy="933450"/>
          </a:xfrm>
          <a:custGeom>
            <a:avLst/>
            <a:gdLst>
              <a:gd name="T0" fmla="*/ 2147483647 w 455"/>
              <a:gd name="T1" fmla="*/ 0 h 174"/>
              <a:gd name="T2" fmla="*/ 2147483647 w 455"/>
              <a:gd name="T3" fmla="*/ 2147483647 h 174"/>
              <a:gd name="T4" fmla="*/ 0 w 455"/>
              <a:gd name="T5" fmla="*/ 2147483647 h 174"/>
              <a:gd name="T6" fmla="*/ 0 w 455"/>
              <a:gd name="T7" fmla="*/ 2147483647 h 174"/>
              <a:gd name="T8" fmla="*/ 2147483647 w 455"/>
              <a:gd name="T9" fmla="*/ 2147483647 h 174"/>
              <a:gd name="T10" fmla="*/ 2147483647 w 455"/>
              <a:gd name="T11" fmla="*/ 2147483647 h 174"/>
              <a:gd name="T12" fmla="*/ 2147483647 w 455"/>
              <a:gd name="T13" fmla="*/ 0 h 1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74"/>
              <a:gd name="T23" fmla="*/ 455 w 455"/>
              <a:gd name="T24" fmla="*/ 174 h 1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74">
                <a:moveTo>
                  <a:pt x="287" y="0"/>
                </a:moveTo>
                <a:lnTo>
                  <a:pt x="287" y="81"/>
                </a:lnTo>
                <a:lnTo>
                  <a:pt x="0" y="81"/>
                </a:lnTo>
                <a:lnTo>
                  <a:pt x="0" y="174"/>
                </a:lnTo>
                <a:lnTo>
                  <a:pt x="287" y="174"/>
                </a:lnTo>
                <a:lnTo>
                  <a:pt x="455" y="174"/>
                </a:lnTo>
                <a:lnTo>
                  <a:pt x="287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30" name="Freeform 52"/>
          <p:cNvSpPr/>
          <p:nvPr/>
        </p:nvSpPr>
        <p:spPr bwMode="auto">
          <a:xfrm rot="-1774779">
            <a:off x="3079598" y="3863196"/>
            <a:ext cx="2966669" cy="941587"/>
          </a:xfrm>
          <a:custGeom>
            <a:avLst/>
            <a:gdLst>
              <a:gd name="T0" fmla="*/ 2147483647 w 455"/>
              <a:gd name="T1" fmla="*/ 0 h 177"/>
              <a:gd name="T2" fmla="*/ 2147483647 w 455"/>
              <a:gd name="T3" fmla="*/ 0 h 177"/>
              <a:gd name="T4" fmla="*/ 0 w 455"/>
              <a:gd name="T5" fmla="*/ 0 h 177"/>
              <a:gd name="T6" fmla="*/ 0 w 455"/>
              <a:gd name="T7" fmla="*/ 2147483647 h 177"/>
              <a:gd name="T8" fmla="*/ 2147483647 w 455"/>
              <a:gd name="T9" fmla="*/ 2147483647 h 177"/>
              <a:gd name="T10" fmla="*/ 2147483647 w 455"/>
              <a:gd name="T11" fmla="*/ 2147483647 h 177"/>
              <a:gd name="T12" fmla="*/ 2147483647 w 455"/>
              <a:gd name="T13" fmla="*/ 0 h 1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5"/>
              <a:gd name="T22" fmla="*/ 0 h 177"/>
              <a:gd name="T23" fmla="*/ 455 w 455"/>
              <a:gd name="T24" fmla="*/ 177 h 1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5" h="177">
                <a:moveTo>
                  <a:pt x="455" y="0"/>
                </a:moveTo>
                <a:lnTo>
                  <a:pt x="287" y="0"/>
                </a:lnTo>
                <a:lnTo>
                  <a:pt x="0" y="0"/>
                </a:lnTo>
                <a:lnTo>
                  <a:pt x="0" y="93"/>
                </a:lnTo>
                <a:lnTo>
                  <a:pt x="287" y="93"/>
                </a:lnTo>
                <a:lnTo>
                  <a:pt x="287" y="177"/>
                </a:lnTo>
                <a:lnTo>
                  <a:pt x="455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31" name="Freeform 53"/>
          <p:cNvSpPr/>
          <p:nvPr/>
        </p:nvSpPr>
        <p:spPr bwMode="auto">
          <a:xfrm rot="-1774779">
            <a:off x="2648257" y="3231816"/>
            <a:ext cx="3656859" cy="498475"/>
          </a:xfrm>
          <a:custGeom>
            <a:avLst/>
            <a:gdLst>
              <a:gd name="T0" fmla="*/ 2147483647 w 235"/>
              <a:gd name="T1" fmla="*/ 0 h 39"/>
              <a:gd name="T2" fmla="*/ 0 w 235"/>
              <a:gd name="T3" fmla="*/ 0 h 39"/>
              <a:gd name="T4" fmla="*/ 0 w 235"/>
              <a:gd name="T5" fmla="*/ 2147483647 h 39"/>
              <a:gd name="T6" fmla="*/ 2147483647 w 235"/>
              <a:gd name="T7" fmla="*/ 2147483647 h 39"/>
              <a:gd name="T8" fmla="*/ 2147483647 w 235"/>
              <a:gd name="T9" fmla="*/ 2147483647 h 39"/>
              <a:gd name="T10" fmla="*/ 2147483647 w 235"/>
              <a:gd name="T11" fmla="*/ 0 h 39"/>
              <a:gd name="T12" fmla="*/ 2147483647 w 235"/>
              <a:gd name="T13" fmla="*/ 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5"/>
              <a:gd name="T22" fmla="*/ 0 h 39"/>
              <a:gd name="T23" fmla="*/ 235 w 235"/>
              <a:gd name="T24" fmla="*/ 39 h 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5" h="39">
                <a:moveTo>
                  <a:pt x="121" y="0"/>
                </a:moveTo>
                <a:cubicBezTo>
                  <a:pt x="81" y="0"/>
                  <a:pt x="41" y="0"/>
                  <a:pt x="0" y="0"/>
                </a:cubicBezTo>
                <a:cubicBezTo>
                  <a:pt x="0" y="13"/>
                  <a:pt x="0" y="26"/>
                  <a:pt x="0" y="39"/>
                </a:cubicBezTo>
                <a:cubicBezTo>
                  <a:pt x="41" y="39"/>
                  <a:pt x="81" y="39"/>
                  <a:pt x="121" y="39"/>
                </a:cubicBezTo>
                <a:cubicBezTo>
                  <a:pt x="147" y="39"/>
                  <a:pt x="172" y="39"/>
                  <a:pt x="197" y="39"/>
                </a:cubicBezTo>
                <a:cubicBezTo>
                  <a:pt x="235" y="0"/>
                  <a:pt x="235" y="0"/>
                  <a:pt x="235" y="0"/>
                </a:cubicBezTo>
                <a:cubicBezTo>
                  <a:pt x="197" y="0"/>
                  <a:pt x="159" y="0"/>
                  <a:pt x="121" y="0"/>
                </a:cubicBez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32" name="Freeform 54"/>
          <p:cNvSpPr/>
          <p:nvPr/>
        </p:nvSpPr>
        <p:spPr bwMode="auto">
          <a:xfrm rot="-1774779">
            <a:off x="2360141" y="2732634"/>
            <a:ext cx="3738153" cy="489804"/>
          </a:xfrm>
          <a:custGeom>
            <a:avLst/>
            <a:gdLst>
              <a:gd name="T0" fmla="*/ 2147483647 w 235"/>
              <a:gd name="T1" fmla="*/ 0 h 39"/>
              <a:gd name="T2" fmla="*/ 2147483647 w 235"/>
              <a:gd name="T3" fmla="*/ 0 h 39"/>
              <a:gd name="T4" fmla="*/ 2147483647 w 235"/>
              <a:gd name="T5" fmla="*/ 0 h 39"/>
              <a:gd name="T6" fmla="*/ 0 w 235"/>
              <a:gd name="T7" fmla="*/ 0 h 39"/>
              <a:gd name="T8" fmla="*/ 0 w 235"/>
              <a:gd name="T9" fmla="*/ 2147483647 h 39"/>
              <a:gd name="T10" fmla="*/ 2147483647 w 235"/>
              <a:gd name="T11" fmla="*/ 2147483647 h 39"/>
              <a:gd name="T12" fmla="*/ 2147483647 w 235"/>
              <a:gd name="T13" fmla="*/ 2147483647 h 39"/>
              <a:gd name="T14" fmla="*/ 2147483647 w 235"/>
              <a:gd name="T15" fmla="*/ 2147483647 h 39"/>
              <a:gd name="T16" fmla="*/ 2147483647 w 235"/>
              <a:gd name="T17" fmla="*/ 0 h 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5"/>
              <a:gd name="T28" fmla="*/ 0 h 39"/>
              <a:gd name="T29" fmla="*/ 235 w 235"/>
              <a:gd name="T30" fmla="*/ 39 h 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5" h="39">
                <a:moveTo>
                  <a:pt x="197" y="0"/>
                </a:moveTo>
                <a:cubicBezTo>
                  <a:pt x="172" y="0"/>
                  <a:pt x="147" y="0"/>
                  <a:pt x="12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81" y="0"/>
                  <a:pt x="41" y="0"/>
                  <a:pt x="0" y="0"/>
                </a:cubicBezTo>
                <a:cubicBezTo>
                  <a:pt x="0" y="13"/>
                  <a:pt x="0" y="26"/>
                  <a:pt x="0" y="39"/>
                </a:cubicBezTo>
                <a:cubicBezTo>
                  <a:pt x="41" y="39"/>
                  <a:pt x="81" y="39"/>
                  <a:pt x="121" y="39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59" y="39"/>
                  <a:pt x="197" y="39"/>
                  <a:pt x="235" y="39"/>
                </a:cubicBez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rot="19749159">
            <a:off x="2365653" y="2480954"/>
            <a:ext cx="2803649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基于超声波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rot="19749159">
            <a:off x="3093611" y="3826392"/>
            <a:ext cx="3165473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微小型智能终端</a:t>
            </a:r>
          </a:p>
        </p:txBody>
      </p:sp>
      <p:sp>
        <p:nvSpPr>
          <p:cNvPr id="31" name="文本框 30"/>
          <p:cNvSpPr txBox="1"/>
          <p:nvPr/>
        </p:nvSpPr>
        <p:spPr>
          <a:xfrm rot="19749159">
            <a:off x="2632636" y="2963855"/>
            <a:ext cx="249261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 rot="19749159">
            <a:off x="2889959" y="3286222"/>
            <a:ext cx="3184539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新兴可穿戴电子设备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66848" y="1110921"/>
            <a:ext cx="4992497" cy="269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rgbClr val="08193A"/>
                </a:solidFill>
                <a:latin typeface="★时尚中黑" panose="01010104010101010101" pitchFamily="2" charset="-122"/>
                <a:ea typeface="★时尚中黑" panose="01010104010101010101" pitchFamily="2" charset="-122"/>
              </a:rPr>
              <a:t>无源手势识</a:t>
            </a:r>
            <a:r>
              <a:rPr lang="zh-CN" altLang="en-US" sz="6000" dirty="0" smtClean="0">
                <a:solidFill>
                  <a:srgbClr val="08193A"/>
                </a:solidFill>
                <a:latin typeface="★时尚中黑" panose="01010104010101010101" pitchFamily="2" charset="-122"/>
                <a:ea typeface="★时尚中黑" panose="01010104010101010101" pitchFamily="2" charset="-122"/>
              </a:rPr>
              <a:t>别</a:t>
            </a:r>
            <a:r>
              <a:rPr lang="en-US" altLang="zh-CN" sz="6000" dirty="0" smtClean="0">
                <a:solidFill>
                  <a:srgbClr val="08193A"/>
                </a:solidFill>
                <a:latin typeface="★时尚中黑" panose="01010104010101010101" pitchFamily="2" charset="-122"/>
                <a:ea typeface="★时尚中黑" panose="01010104010101010101" pitchFamily="2" charset="-122"/>
              </a:rPr>
              <a:t>	  </a:t>
            </a:r>
            <a:r>
              <a:rPr lang="zh-CN" altLang="en-US" sz="6000" dirty="0" smtClean="0">
                <a:solidFill>
                  <a:srgbClr val="08193A"/>
                </a:solidFill>
                <a:latin typeface="★时尚中黑" panose="01010104010101010101" pitchFamily="2" charset="-122"/>
                <a:ea typeface="★时尚中黑" panose="01010104010101010101" pitchFamily="2" charset="-122"/>
              </a:rPr>
              <a:t>系统</a:t>
            </a:r>
            <a:endParaRPr lang="zh-CN" altLang="en-US" sz="6000" dirty="0">
              <a:solidFill>
                <a:srgbClr val="08193A"/>
              </a:solidFill>
              <a:latin typeface="★时尚中黑" panose="01010104010101010101" pitchFamily="2" charset="-122"/>
              <a:ea typeface="★时尚中黑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1" animBg="1"/>
      <p:bldP spid="9226" grpId="1" animBg="1"/>
      <p:bldP spid="9227" grpId="1" animBg="1"/>
      <p:bldP spid="9228" grpId="1" animBg="1"/>
      <p:bldP spid="9229" grpId="1" animBg="1"/>
      <p:bldP spid="9230" grpId="1" animBg="1"/>
      <p:bldP spid="9231" grpId="1" animBg="1"/>
      <p:bldP spid="9232" grpId="1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实现原理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文本框 38"/>
          <p:cNvSpPr txBox="1">
            <a:spLocks noChangeArrowheads="1"/>
          </p:cNvSpPr>
          <p:nvPr/>
        </p:nvSpPr>
        <p:spPr bwMode="auto">
          <a:xfrm>
            <a:off x="1629275" y="541711"/>
            <a:ext cx="2983742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</a:p>
        </p:txBody>
      </p:sp>
      <p:grpSp>
        <p:nvGrpSpPr>
          <p:cNvPr id="22532" name="组合 3"/>
          <p:cNvGrpSpPr/>
          <p:nvPr/>
        </p:nvGrpSpPr>
        <p:grpSpPr bwMode="auto">
          <a:xfrm>
            <a:off x="652254" y="368300"/>
            <a:ext cx="688975" cy="942852"/>
            <a:chOff x="0" y="0"/>
            <a:chExt cx="569789" cy="829904"/>
          </a:xfrm>
        </p:grpSpPr>
        <p:sp>
          <p:nvSpPr>
            <p:cNvPr id="22553" name="菱形 39"/>
            <p:cNvSpPr>
              <a:spLocks noChangeArrowheads="1"/>
            </p:cNvSpPr>
            <p:nvPr/>
          </p:nvSpPr>
          <p:spPr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554" name="菱形 40"/>
            <p:cNvSpPr>
              <a:spLocks noChangeArrowheads="1"/>
            </p:cNvSpPr>
            <p:nvPr/>
          </p:nvSpPr>
          <p:spPr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22535" name="Group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425" y="1544648"/>
            <a:ext cx="17684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Group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6675" y="1650610"/>
            <a:ext cx="25717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7" name="Freeform 8"/>
          <p:cNvSpPr/>
          <p:nvPr/>
        </p:nvSpPr>
        <p:spPr bwMode="auto">
          <a:xfrm>
            <a:off x="3935314" y="1501590"/>
            <a:ext cx="1085850" cy="1087437"/>
          </a:xfrm>
          <a:custGeom>
            <a:avLst/>
            <a:gdLst>
              <a:gd name="T0" fmla="*/ 1633061396 w 494"/>
              <a:gd name="T1" fmla="*/ 542714715 h 494"/>
              <a:gd name="T2" fmla="*/ 2147483647 w 494"/>
              <a:gd name="T3" fmla="*/ 125988605 h 494"/>
              <a:gd name="T4" fmla="*/ 2147483647 w 494"/>
              <a:gd name="T5" fmla="*/ 125988605 h 494"/>
              <a:gd name="T6" fmla="*/ 2147483647 w 494"/>
              <a:gd name="T7" fmla="*/ 121141367 h 494"/>
              <a:gd name="T8" fmla="*/ 2147483647 w 494"/>
              <a:gd name="T9" fmla="*/ 121141367 h 494"/>
              <a:gd name="T10" fmla="*/ 2147483647 w 494"/>
              <a:gd name="T11" fmla="*/ 121141367 h 494"/>
              <a:gd name="T12" fmla="*/ 1430137183 w 494"/>
              <a:gd name="T13" fmla="*/ 38764715 h 494"/>
              <a:gd name="T14" fmla="*/ 1512272703 w 494"/>
              <a:gd name="T15" fmla="*/ 87221706 h 494"/>
              <a:gd name="T16" fmla="*/ 1589576851 w 494"/>
              <a:gd name="T17" fmla="*/ 135678679 h 494"/>
              <a:gd name="T18" fmla="*/ 1579914107 w 494"/>
              <a:gd name="T19" fmla="*/ 140523716 h 494"/>
              <a:gd name="T20" fmla="*/ 1550925876 w 494"/>
              <a:gd name="T21" fmla="*/ 150216025 h 494"/>
              <a:gd name="T22" fmla="*/ 1439799926 w 494"/>
              <a:gd name="T23" fmla="*/ 193827962 h 494"/>
              <a:gd name="T24" fmla="*/ 1401146753 w 494"/>
              <a:gd name="T25" fmla="*/ 213210311 h 494"/>
              <a:gd name="T26" fmla="*/ 1343168093 w 494"/>
              <a:gd name="T27" fmla="*/ 242282734 h 494"/>
              <a:gd name="T28" fmla="*/ 1285189432 w 494"/>
              <a:gd name="T29" fmla="*/ 271357358 h 494"/>
              <a:gd name="T30" fmla="*/ 1159569367 w 494"/>
              <a:gd name="T31" fmla="*/ 339196749 h 494"/>
              <a:gd name="T32" fmla="*/ 1101592629 w 494"/>
              <a:gd name="T33" fmla="*/ 377963648 h 494"/>
              <a:gd name="T34" fmla="*/ 1038782597 w 494"/>
              <a:gd name="T35" fmla="*/ 416728346 h 494"/>
              <a:gd name="T36" fmla="*/ 917993904 w 494"/>
              <a:gd name="T37" fmla="*/ 508795054 h 494"/>
              <a:gd name="T38" fmla="*/ 855183871 w 494"/>
              <a:gd name="T39" fmla="*/ 557252028 h 494"/>
              <a:gd name="T40" fmla="*/ 797205210 w 494"/>
              <a:gd name="T41" fmla="*/ 605709138 h 494"/>
              <a:gd name="T42" fmla="*/ 574953174 w 494"/>
              <a:gd name="T43" fmla="*/ 833456692 h 494"/>
              <a:gd name="T44" fmla="*/ 236746083 w 494"/>
              <a:gd name="T45" fmla="*/ 1351944159 h 494"/>
              <a:gd name="T46" fmla="*/ 57978678 w 494"/>
              <a:gd name="T47" fmla="*/ 1865584113 h 494"/>
              <a:gd name="T48" fmla="*/ 4831374 w 494"/>
              <a:gd name="T49" fmla="*/ 2147483647 h 494"/>
              <a:gd name="T50" fmla="*/ 0 w 494"/>
              <a:gd name="T51" fmla="*/ 2147483647 h 494"/>
              <a:gd name="T52" fmla="*/ 0 w 494"/>
              <a:gd name="T53" fmla="*/ 2147483647 h 494"/>
              <a:gd name="T54" fmla="*/ 246408827 w 494"/>
              <a:gd name="T55" fmla="*/ 2147483647 h 494"/>
              <a:gd name="T56" fmla="*/ 246408827 w 494"/>
              <a:gd name="T57" fmla="*/ 2147483647 h 494"/>
              <a:gd name="T58" fmla="*/ 251240199 w 494"/>
              <a:gd name="T59" fmla="*/ 2147483647 h 494"/>
              <a:gd name="T60" fmla="*/ 299556185 w 494"/>
              <a:gd name="T61" fmla="*/ 1918888325 h 494"/>
              <a:gd name="T62" fmla="*/ 458995853 w 494"/>
              <a:gd name="T63" fmla="*/ 1463393217 h 494"/>
              <a:gd name="T64" fmla="*/ 763383409 w 494"/>
              <a:gd name="T65" fmla="*/ 993362723 h 494"/>
              <a:gd name="T66" fmla="*/ 961476251 w 494"/>
              <a:gd name="T67" fmla="*/ 794689793 h 494"/>
              <a:gd name="T68" fmla="*/ 1014623539 w 494"/>
              <a:gd name="T69" fmla="*/ 746235021 h 494"/>
              <a:gd name="T70" fmla="*/ 1067770828 w 494"/>
              <a:gd name="T71" fmla="*/ 702623085 h 494"/>
              <a:gd name="T72" fmla="*/ 1178897052 w 494"/>
              <a:gd name="T73" fmla="*/ 620246450 h 494"/>
              <a:gd name="T74" fmla="*/ 1232044341 w 494"/>
              <a:gd name="T75" fmla="*/ 586326789 h 494"/>
              <a:gd name="T76" fmla="*/ 1285189432 w 494"/>
              <a:gd name="T77" fmla="*/ 552406991 h 494"/>
              <a:gd name="T78" fmla="*/ 1396315381 w 494"/>
              <a:gd name="T79" fmla="*/ 489412705 h 494"/>
              <a:gd name="T80" fmla="*/ 1449462670 w 494"/>
              <a:gd name="T81" fmla="*/ 460340282 h 494"/>
              <a:gd name="T82" fmla="*/ 1502609959 w 494"/>
              <a:gd name="T83" fmla="*/ 436110695 h 494"/>
              <a:gd name="T84" fmla="*/ 1536429562 w 494"/>
              <a:gd name="T85" fmla="*/ 421573383 h 494"/>
              <a:gd name="T86" fmla="*/ 1633061396 w 494"/>
              <a:gd name="T87" fmla="*/ 382808685 h 494"/>
              <a:gd name="T88" fmla="*/ 1662049627 w 494"/>
              <a:gd name="T89" fmla="*/ 373116410 h 494"/>
              <a:gd name="T90" fmla="*/ 1671714569 w 494"/>
              <a:gd name="T91" fmla="*/ 368271373 h 494"/>
              <a:gd name="T92" fmla="*/ 1652386884 w 494"/>
              <a:gd name="T93" fmla="*/ 455493044 h 494"/>
              <a:gd name="T94" fmla="*/ 1633061396 w 494"/>
              <a:gd name="T95" fmla="*/ 542714715 h 49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94"/>
              <a:gd name="T145" fmla="*/ 0 h 494"/>
              <a:gd name="T146" fmla="*/ 494 w 494"/>
              <a:gd name="T147" fmla="*/ 494 h 49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94" h="494">
                <a:moveTo>
                  <a:pt x="338" y="112"/>
                </a:moveTo>
                <a:cubicBezTo>
                  <a:pt x="380" y="75"/>
                  <a:pt x="433" y="44"/>
                  <a:pt x="494" y="26"/>
                </a:cubicBezTo>
                <a:cubicBezTo>
                  <a:pt x="494" y="26"/>
                  <a:pt x="494" y="26"/>
                  <a:pt x="494" y="26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33" y="7"/>
                  <a:pt x="366" y="0"/>
                  <a:pt x="296" y="8"/>
                </a:cubicBezTo>
                <a:cubicBezTo>
                  <a:pt x="296" y="8"/>
                  <a:pt x="305" y="13"/>
                  <a:pt x="313" y="18"/>
                </a:cubicBezTo>
                <a:cubicBezTo>
                  <a:pt x="321" y="23"/>
                  <a:pt x="329" y="28"/>
                  <a:pt x="329" y="28"/>
                </a:cubicBezTo>
                <a:cubicBezTo>
                  <a:pt x="329" y="28"/>
                  <a:pt x="328" y="28"/>
                  <a:pt x="327" y="29"/>
                </a:cubicBezTo>
                <a:cubicBezTo>
                  <a:pt x="325" y="29"/>
                  <a:pt x="323" y="30"/>
                  <a:pt x="321" y="31"/>
                </a:cubicBezTo>
                <a:cubicBezTo>
                  <a:pt x="315" y="34"/>
                  <a:pt x="307" y="36"/>
                  <a:pt x="298" y="40"/>
                </a:cubicBezTo>
                <a:cubicBezTo>
                  <a:pt x="296" y="42"/>
                  <a:pt x="293" y="43"/>
                  <a:pt x="290" y="44"/>
                </a:cubicBezTo>
                <a:cubicBezTo>
                  <a:pt x="286" y="46"/>
                  <a:pt x="282" y="48"/>
                  <a:pt x="278" y="50"/>
                </a:cubicBezTo>
                <a:cubicBezTo>
                  <a:pt x="274" y="52"/>
                  <a:pt x="270" y="54"/>
                  <a:pt x="266" y="56"/>
                </a:cubicBezTo>
                <a:cubicBezTo>
                  <a:pt x="257" y="60"/>
                  <a:pt x="249" y="65"/>
                  <a:pt x="240" y="70"/>
                </a:cubicBezTo>
                <a:cubicBezTo>
                  <a:pt x="236" y="72"/>
                  <a:pt x="232" y="75"/>
                  <a:pt x="228" y="78"/>
                </a:cubicBezTo>
                <a:cubicBezTo>
                  <a:pt x="223" y="81"/>
                  <a:pt x="219" y="83"/>
                  <a:pt x="215" y="86"/>
                </a:cubicBezTo>
                <a:cubicBezTo>
                  <a:pt x="207" y="92"/>
                  <a:pt x="198" y="98"/>
                  <a:pt x="190" y="105"/>
                </a:cubicBezTo>
                <a:cubicBezTo>
                  <a:pt x="186" y="108"/>
                  <a:pt x="181" y="111"/>
                  <a:pt x="177" y="115"/>
                </a:cubicBezTo>
                <a:cubicBezTo>
                  <a:pt x="173" y="118"/>
                  <a:pt x="169" y="122"/>
                  <a:pt x="165" y="125"/>
                </a:cubicBezTo>
                <a:cubicBezTo>
                  <a:pt x="149" y="140"/>
                  <a:pt x="133" y="155"/>
                  <a:pt x="119" y="172"/>
                </a:cubicBezTo>
                <a:cubicBezTo>
                  <a:pt x="91" y="205"/>
                  <a:pt x="67" y="242"/>
                  <a:pt x="49" y="279"/>
                </a:cubicBezTo>
                <a:cubicBezTo>
                  <a:pt x="31" y="316"/>
                  <a:pt x="19" y="353"/>
                  <a:pt x="12" y="385"/>
                </a:cubicBezTo>
                <a:cubicBezTo>
                  <a:pt x="5" y="417"/>
                  <a:pt x="2" y="445"/>
                  <a:pt x="1" y="464"/>
                </a:cubicBezTo>
                <a:cubicBezTo>
                  <a:pt x="0" y="473"/>
                  <a:pt x="0" y="481"/>
                  <a:pt x="0" y="486"/>
                </a:cubicBezTo>
                <a:cubicBezTo>
                  <a:pt x="0" y="491"/>
                  <a:pt x="0" y="494"/>
                  <a:pt x="0" y="494"/>
                </a:cubicBezTo>
                <a:cubicBezTo>
                  <a:pt x="51" y="494"/>
                  <a:pt x="51" y="494"/>
                  <a:pt x="51" y="494"/>
                </a:cubicBezTo>
                <a:cubicBezTo>
                  <a:pt x="51" y="494"/>
                  <a:pt x="51" y="491"/>
                  <a:pt x="51" y="487"/>
                </a:cubicBezTo>
                <a:cubicBezTo>
                  <a:pt x="51" y="482"/>
                  <a:pt x="51" y="475"/>
                  <a:pt x="52" y="467"/>
                </a:cubicBezTo>
                <a:cubicBezTo>
                  <a:pt x="53" y="450"/>
                  <a:pt x="55" y="425"/>
                  <a:pt x="62" y="396"/>
                </a:cubicBezTo>
                <a:cubicBezTo>
                  <a:pt x="68" y="368"/>
                  <a:pt x="79" y="335"/>
                  <a:pt x="95" y="302"/>
                </a:cubicBezTo>
                <a:cubicBezTo>
                  <a:pt x="111" y="269"/>
                  <a:pt x="132" y="235"/>
                  <a:pt x="158" y="205"/>
                </a:cubicBezTo>
                <a:cubicBezTo>
                  <a:pt x="171" y="190"/>
                  <a:pt x="185" y="177"/>
                  <a:pt x="199" y="164"/>
                </a:cubicBezTo>
                <a:cubicBezTo>
                  <a:pt x="203" y="160"/>
                  <a:pt x="206" y="157"/>
                  <a:pt x="210" y="154"/>
                </a:cubicBezTo>
                <a:cubicBezTo>
                  <a:pt x="213" y="151"/>
                  <a:pt x="217" y="148"/>
                  <a:pt x="221" y="145"/>
                </a:cubicBezTo>
                <a:cubicBezTo>
                  <a:pt x="228" y="139"/>
                  <a:pt x="236" y="134"/>
                  <a:pt x="244" y="128"/>
                </a:cubicBezTo>
                <a:cubicBezTo>
                  <a:pt x="247" y="126"/>
                  <a:pt x="251" y="123"/>
                  <a:pt x="255" y="121"/>
                </a:cubicBezTo>
                <a:cubicBezTo>
                  <a:pt x="259" y="119"/>
                  <a:pt x="263" y="116"/>
                  <a:pt x="266" y="114"/>
                </a:cubicBezTo>
                <a:cubicBezTo>
                  <a:pt x="274" y="110"/>
                  <a:pt x="281" y="105"/>
                  <a:pt x="289" y="101"/>
                </a:cubicBezTo>
                <a:cubicBezTo>
                  <a:pt x="293" y="99"/>
                  <a:pt x="297" y="97"/>
                  <a:pt x="300" y="95"/>
                </a:cubicBezTo>
                <a:cubicBezTo>
                  <a:pt x="304" y="94"/>
                  <a:pt x="308" y="92"/>
                  <a:pt x="311" y="90"/>
                </a:cubicBezTo>
                <a:cubicBezTo>
                  <a:pt x="314" y="89"/>
                  <a:pt x="316" y="88"/>
                  <a:pt x="318" y="87"/>
                </a:cubicBezTo>
                <a:cubicBezTo>
                  <a:pt x="327" y="84"/>
                  <a:pt x="334" y="81"/>
                  <a:pt x="338" y="79"/>
                </a:cubicBezTo>
                <a:cubicBezTo>
                  <a:pt x="341" y="78"/>
                  <a:pt x="343" y="77"/>
                  <a:pt x="344" y="77"/>
                </a:cubicBezTo>
                <a:cubicBezTo>
                  <a:pt x="345" y="77"/>
                  <a:pt x="346" y="76"/>
                  <a:pt x="346" y="76"/>
                </a:cubicBezTo>
                <a:cubicBezTo>
                  <a:pt x="346" y="76"/>
                  <a:pt x="344" y="85"/>
                  <a:pt x="342" y="94"/>
                </a:cubicBezTo>
                <a:cubicBezTo>
                  <a:pt x="340" y="103"/>
                  <a:pt x="338" y="112"/>
                  <a:pt x="338" y="112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38" name="Freeform 9"/>
          <p:cNvSpPr/>
          <p:nvPr/>
        </p:nvSpPr>
        <p:spPr bwMode="auto">
          <a:xfrm>
            <a:off x="8331060" y="3778859"/>
            <a:ext cx="360363" cy="1257300"/>
          </a:xfrm>
          <a:custGeom>
            <a:avLst/>
            <a:gdLst>
              <a:gd name="T0" fmla="*/ 239497671 w 163"/>
              <a:gd name="T1" fmla="*/ 1937448467 h 572"/>
              <a:gd name="T2" fmla="*/ 0 w 163"/>
              <a:gd name="T3" fmla="*/ 2147483647 h 572"/>
              <a:gd name="T4" fmla="*/ 0 w 163"/>
              <a:gd name="T5" fmla="*/ 2147483647 h 572"/>
              <a:gd name="T6" fmla="*/ 0 w 163"/>
              <a:gd name="T7" fmla="*/ 2147483647 h 572"/>
              <a:gd name="T8" fmla="*/ 0 w 163"/>
              <a:gd name="T9" fmla="*/ 2147483647 h 572"/>
              <a:gd name="T10" fmla="*/ 0 w 163"/>
              <a:gd name="T11" fmla="*/ 2147483647 h 572"/>
              <a:gd name="T12" fmla="*/ 742931434 w 163"/>
              <a:gd name="T13" fmla="*/ 2147483647 h 572"/>
              <a:gd name="T14" fmla="*/ 650066144 w 163"/>
              <a:gd name="T15" fmla="*/ 2147483647 h 572"/>
              <a:gd name="T16" fmla="*/ 557198506 w 163"/>
              <a:gd name="T17" fmla="*/ 2147483647 h 572"/>
              <a:gd name="T18" fmla="*/ 576748744 w 163"/>
              <a:gd name="T19" fmla="*/ 2147483647 h 572"/>
              <a:gd name="T20" fmla="*/ 625625583 w 163"/>
              <a:gd name="T21" fmla="*/ 2043743025 h 572"/>
              <a:gd name="T22" fmla="*/ 630513695 w 163"/>
              <a:gd name="T23" fmla="*/ 2029246714 h 572"/>
              <a:gd name="T24" fmla="*/ 640289920 w 163"/>
              <a:gd name="T25" fmla="*/ 2009921230 h 572"/>
              <a:gd name="T26" fmla="*/ 669616382 w 163"/>
              <a:gd name="T27" fmla="*/ 1913289414 h 572"/>
              <a:gd name="T28" fmla="*/ 703828746 w 163"/>
              <a:gd name="T29" fmla="*/ 1811828424 h 572"/>
              <a:gd name="T30" fmla="*/ 718493083 w 163"/>
              <a:gd name="T31" fmla="*/ 1758681145 h 572"/>
              <a:gd name="T32" fmla="*/ 733155209 w 163"/>
              <a:gd name="T33" fmla="*/ 1705533866 h 572"/>
              <a:gd name="T34" fmla="*/ 772257896 w 163"/>
              <a:gd name="T35" fmla="*/ 1473619265 h 572"/>
              <a:gd name="T36" fmla="*/ 791808134 w 163"/>
              <a:gd name="T37" fmla="*/ 1236875491 h 572"/>
              <a:gd name="T38" fmla="*/ 757593559 w 163"/>
              <a:gd name="T39" fmla="*/ 763383272 h 572"/>
              <a:gd name="T40" fmla="*/ 654952046 w 163"/>
              <a:gd name="T41" fmla="*/ 367197523 h 572"/>
              <a:gd name="T42" fmla="*/ 537648268 w 163"/>
              <a:gd name="T43" fmla="*/ 96631851 h 572"/>
              <a:gd name="T44" fmla="*/ 498545581 w 163"/>
              <a:gd name="T45" fmla="*/ 24156864 h 572"/>
              <a:gd name="T46" fmla="*/ 488771567 w 163"/>
              <a:gd name="T47" fmla="*/ 0 h 572"/>
              <a:gd name="T48" fmla="*/ 268824134 w 163"/>
              <a:gd name="T49" fmla="*/ 120788706 h 572"/>
              <a:gd name="T50" fmla="*/ 283486260 w 163"/>
              <a:gd name="T51" fmla="*/ 144945595 h 572"/>
              <a:gd name="T52" fmla="*/ 317700904 w 163"/>
              <a:gd name="T53" fmla="*/ 207755617 h 572"/>
              <a:gd name="T54" fmla="*/ 420342418 w 163"/>
              <a:gd name="T55" fmla="*/ 449333028 h 572"/>
              <a:gd name="T56" fmla="*/ 542536380 w 163"/>
              <a:gd name="T57" fmla="*/ 1227212749 h 572"/>
              <a:gd name="T58" fmla="*/ 527872043 w 163"/>
              <a:gd name="T59" fmla="*/ 1444631039 h 572"/>
              <a:gd name="T60" fmla="*/ 488771567 w 163"/>
              <a:gd name="T61" fmla="*/ 1647555216 h 572"/>
              <a:gd name="T62" fmla="*/ 478995343 w 163"/>
              <a:gd name="T63" fmla="*/ 1695871124 h 572"/>
              <a:gd name="T64" fmla="*/ 464333217 w 163"/>
              <a:gd name="T65" fmla="*/ 1744187032 h 572"/>
              <a:gd name="T66" fmla="*/ 435006754 w 163"/>
              <a:gd name="T67" fmla="*/ 1835985279 h 572"/>
              <a:gd name="T68" fmla="*/ 405680292 w 163"/>
              <a:gd name="T69" fmla="*/ 1918122983 h 572"/>
              <a:gd name="T70" fmla="*/ 395904067 w 163"/>
              <a:gd name="T71" fmla="*/ 1937448467 h 572"/>
              <a:gd name="T72" fmla="*/ 391015955 w 163"/>
              <a:gd name="T73" fmla="*/ 1956773951 h 572"/>
              <a:gd name="T74" fmla="*/ 351915479 w 163"/>
              <a:gd name="T75" fmla="*/ 2048574396 h 572"/>
              <a:gd name="T76" fmla="*/ 332363030 w 163"/>
              <a:gd name="T77" fmla="*/ 2087225364 h 572"/>
              <a:gd name="T78" fmla="*/ 288374372 w 163"/>
              <a:gd name="T79" fmla="*/ 2009921230 h 572"/>
              <a:gd name="T80" fmla="*/ 254159797 w 163"/>
              <a:gd name="T81" fmla="*/ 1961605322 h 572"/>
              <a:gd name="T82" fmla="*/ 239497671 w 163"/>
              <a:gd name="T83" fmla="*/ 1937448467 h 5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3"/>
              <a:gd name="T127" fmla="*/ 0 h 572"/>
              <a:gd name="T128" fmla="*/ 163 w 163"/>
              <a:gd name="T129" fmla="*/ 572 h 5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3" h="572">
                <a:moveTo>
                  <a:pt x="49" y="401"/>
                </a:moveTo>
                <a:cubicBezTo>
                  <a:pt x="45" y="457"/>
                  <a:pt x="29" y="516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55" y="543"/>
                  <a:pt x="108" y="500"/>
                  <a:pt x="152" y="445"/>
                </a:cubicBezTo>
                <a:cubicBezTo>
                  <a:pt x="152" y="445"/>
                  <a:pt x="142" y="448"/>
                  <a:pt x="133" y="450"/>
                </a:cubicBezTo>
                <a:cubicBezTo>
                  <a:pt x="123" y="452"/>
                  <a:pt x="114" y="454"/>
                  <a:pt x="114" y="454"/>
                </a:cubicBezTo>
                <a:cubicBezTo>
                  <a:pt x="114" y="454"/>
                  <a:pt x="116" y="451"/>
                  <a:pt x="118" y="446"/>
                </a:cubicBezTo>
                <a:cubicBezTo>
                  <a:pt x="121" y="440"/>
                  <a:pt x="124" y="433"/>
                  <a:pt x="128" y="423"/>
                </a:cubicBezTo>
                <a:cubicBezTo>
                  <a:pt x="128" y="422"/>
                  <a:pt x="129" y="421"/>
                  <a:pt x="129" y="420"/>
                </a:cubicBezTo>
                <a:cubicBezTo>
                  <a:pt x="130" y="418"/>
                  <a:pt x="130" y="417"/>
                  <a:pt x="131" y="416"/>
                </a:cubicBezTo>
                <a:cubicBezTo>
                  <a:pt x="133" y="409"/>
                  <a:pt x="135" y="403"/>
                  <a:pt x="137" y="396"/>
                </a:cubicBezTo>
                <a:cubicBezTo>
                  <a:pt x="140" y="389"/>
                  <a:pt x="142" y="382"/>
                  <a:pt x="144" y="375"/>
                </a:cubicBezTo>
                <a:cubicBezTo>
                  <a:pt x="145" y="371"/>
                  <a:pt x="146" y="368"/>
                  <a:pt x="147" y="364"/>
                </a:cubicBezTo>
                <a:cubicBezTo>
                  <a:pt x="148" y="360"/>
                  <a:pt x="149" y="356"/>
                  <a:pt x="150" y="353"/>
                </a:cubicBezTo>
                <a:cubicBezTo>
                  <a:pt x="153" y="337"/>
                  <a:pt x="156" y="321"/>
                  <a:pt x="158" y="305"/>
                </a:cubicBezTo>
                <a:cubicBezTo>
                  <a:pt x="160" y="289"/>
                  <a:pt x="162" y="272"/>
                  <a:pt x="162" y="256"/>
                </a:cubicBezTo>
                <a:cubicBezTo>
                  <a:pt x="163" y="222"/>
                  <a:pt x="161" y="189"/>
                  <a:pt x="155" y="158"/>
                </a:cubicBezTo>
                <a:cubicBezTo>
                  <a:pt x="150" y="127"/>
                  <a:pt x="142" y="99"/>
                  <a:pt x="134" y="76"/>
                </a:cubicBezTo>
                <a:cubicBezTo>
                  <a:pt x="125" y="52"/>
                  <a:pt x="117" y="33"/>
                  <a:pt x="110" y="20"/>
                </a:cubicBezTo>
                <a:cubicBezTo>
                  <a:pt x="107" y="14"/>
                  <a:pt x="104" y="9"/>
                  <a:pt x="102" y="5"/>
                </a:cubicBezTo>
                <a:cubicBezTo>
                  <a:pt x="101" y="2"/>
                  <a:pt x="100" y="0"/>
                  <a:pt x="100" y="0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6" y="26"/>
                  <a:pt x="58" y="30"/>
                </a:cubicBezTo>
                <a:cubicBezTo>
                  <a:pt x="59" y="33"/>
                  <a:pt x="62" y="37"/>
                  <a:pt x="65" y="43"/>
                </a:cubicBezTo>
                <a:cubicBezTo>
                  <a:pt x="70" y="55"/>
                  <a:pt x="78" y="72"/>
                  <a:pt x="86" y="93"/>
                </a:cubicBezTo>
                <a:cubicBezTo>
                  <a:pt x="101" y="135"/>
                  <a:pt x="113" y="194"/>
                  <a:pt x="111" y="254"/>
                </a:cubicBezTo>
                <a:cubicBezTo>
                  <a:pt x="111" y="269"/>
                  <a:pt x="109" y="284"/>
                  <a:pt x="108" y="299"/>
                </a:cubicBezTo>
                <a:cubicBezTo>
                  <a:pt x="106" y="313"/>
                  <a:pt x="103" y="327"/>
                  <a:pt x="100" y="341"/>
                </a:cubicBezTo>
                <a:cubicBezTo>
                  <a:pt x="99" y="344"/>
                  <a:pt x="98" y="348"/>
                  <a:pt x="98" y="351"/>
                </a:cubicBezTo>
                <a:cubicBezTo>
                  <a:pt x="97" y="354"/>
                  <a:pt x="96" y="358"/>
                  <a:pt x="95" y="361"/>
                </a:cubicBezTo>
                <a:cubicBezTo>
                  <a:pt x="93" y="368"/>
                  <a:pt x="91" y="374"/>
                  <a:pt x="89" y="380"/>
                </a:cubicBezTo>
                <a:cubicBezTo>
                  <a:pt x="87" y="386"/>
                  <a:pt x="85" y="392"/>
                  <a:pt x="83" y="397"/>
                </a:cubicBezTo>
                <a:cubicBezTo>
                  <a:pt x="82" y="399"/>
                  <a:pt x="82" y="400"/>
                  <a:pt x="81" y="401"/>
                </a:cubicBezTo>
                <a:cubicBezTo>
                  <a:pt x="81" y="402"/>
                  <a:pt x="81" y="403"/>
                  <a:pt x="80" y="405"/>
                </a:cubicBezTo>
                <a:cubicBezTo>
                  <a:pt x="77" y="413"/>
                  <a:pt x="74" y="420"/>
                  <a:pt x="72" y="424"/>
                </a:cubicBezTo>
                <a:cubicBezTo>
                  <a:pt x="69" y="429"/>
                  <a:pt x="68" y="432"/>
                  <a:pt x="68" y="432"/>
                </a:cubicBezTo>
                <a:cubicBezTo>
                  <a:pt x="68" y="432"/>
                  <a:pt x="64" y="424"/>
                  <a:pt x="59" y="416"/>
                </a:cubicBezTo>
                <a:cubicBezTo>
                  <a:pt x="56" y="413"/>
                  <a:pt x="54" y="409"/>
                  <a:pt x="52" y="406"/>
                </a:cubicBezTo>
                <a:cubicBezTo>
                  <a:pt x="50" y="403"/>
                  <a:pt x="49" y="401"/>
                  <a:pt x="49" y="401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2540" name="Group 1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4042" y="3364119"/>
            <a:ext cx="171926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Group 4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0609" y="2615406"/>
            <a:ext cx="63976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Group 49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78876" y="2206549"/>
            <a:ext cx="438150" cy="44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3" name="Freeform 51"/>
          <p:cNvSpPr>
            <a:spLocks noEditPoints="1"/>
          </p:cNvSpPr>
          <p:nvPr/>
        </p:nvSpPr>
        <p:spPr bwMode="auto">
          <a:xfrm>
            <a:off x="7191274" y="4055381"/>
            <a:ext cx="346075" cy="407988"/>
          </a:xfrm>
          <a:custGeom>
            <a:avLst/>
            <a:gdLst>
              <a:gd name="T0" fmla="*/ 207930379 w 576"/>
              <a:gd name="T1" fmla="*/ 176948780 h 681"/>
              <a:gd name="T2" fmla="*/ 207930379 w 576"/>
              <a:gd name="T3" fmla="*/ 66759652 h 681"/>
              <a:gd name="T4" fmla="*/ 103965490 w 576"/>
              <a:gd name="T5" fmla="*/ 0 h 681"/>
              <a:gd name="T6" fmla="*/ 0 w 576"/>
              <a:gd name="T7" fmla="*/ 66759652 h 681"/>
              <a:gd name="T8" fmla="*/ 0 w 576"/>
              <a:gd name="T9" fmla="*/ 176948780 h 681"/>
              <a:gd name="T10" fmla="*/ 103965490 w 576"/>
              <a:gd name="T11" fmla="*/ 244426137 h 681"/>
              <a:gd name="T12" fmla="*/ 207930379 w 576"/>
              <a:gd name="T13" fmla="*/ 176948780 h 681"/>
              <a:gd name="T14" fmla="*/ 192046985 w 576"/>
              <a:gd name="T15" fmla="*/ 72861497 h 681"/>
              <a:gd name="T16" fmla="*/ 104687080 w 576"/>
              <a:gd name="T17" fmla="*/ 129930090 h 681"/>
              <a:gd name="T18" fmla="*/ 68949425 w 576"/>
              <a:gd name="T19" fmla="*/ 106599895 h 681"/>
              <a:gd name="T20" fmla="*/ 155947615 w 576"/>
              <a:gd name="T21" fmla="*/ 49531302 h 681"/>
              <a:gd name="T22" fmla="*/ 192046985 w 576"/>
              <a:gd name="T23" fmla="*/ 72861497 h 681"/>
              <a:gd name="T24" fmla="*/ 49816773 w 576"/>
              <a:gd name="T25" fmla="*/ 93319620 h 681"/>
              <a:gd name="T26" fmla="*/ 16966685 w 576"/>
              <a:gd name="T27" fmla="*/ 72143175 h 681"/>
              <a:gd name="T28" fmla="*/ 103965490 w 576"/>
              <a:gd name="T29" fmla="*/ 15792310 h 681"/>
              <a:gd name="T30" fmla="*/ 136454468 w 576"/>
              <a:gd name="T31" fmla="*/ 36968741 h 681"/>
              <a:gd name="T32" fmla="*/ 49816773 w 576"/>
              <a:gd name="T33" fmla="*/ 93319620 h 681"/>
              <a:gd name="T34" fmla="*/ 13717427 w 576"/>
              <a:gd name="T35" fmla="*/ 169411489 h 681"/>
              <a:gd name="T36" fmla="*/ 13717427 w 576"/>
              <a:gd name="T37" fmla="*/ 80039945 h 681"/>
              <a:gd name="T38" fmla="*/ 46207020 w 576"/>
              <a:gd name="T39" fmla="*/ 100856911 h 681"/>
              <a:gd name="T40" fmla="*/ 46207020 w 576"/>
              <a:gd name="T41" fmla="*/ 139620550 h 681"/>
              <a:gd name="T42" fmla="*/ 65700167 w 576"/>
              <a:gd name="T43" fmla="*/ 150388195 h 681"/>
              <a:gd name="T44" fmla="*/ 65700167 w 576"/>
              <a:gd name="T45" fmla="*/ 113778324 h 681"/>
              <a:gd name="T46" fmla="*/ 99994040 w 576"/>
              <a:gd name="T47" fmla="*/ 136031336 h 681"/>
              <a:gd name="T48" fmla="*/ 99994040 w 576"/>
              <a:gd name="T49" fmla="*/ 225403479 h 681"/>
              <a:gd name="T50" fmla="*/ 13717427 w 576"/>
              <a:gd name="T51" fmla="*/ 169411489 h 681"/>
              <a:gd name="T52" fmla="*/ 107214147 w 576"/>
              <a:gd name="T53" fmla="*/ 136390796 h 681"/>
              <a:gd name="T54" fmla="*/ 194573451 w 576"/>
              <a:gd name="T55" fmla="*/ 80039945 h 681"/>
              <a:gd name="T56" fmla="*/ 194573451 w 576"/>
              <a:gd name="T57" fmla="*/ 169411489 h 681"/>
              <a:gd name="T58" fmla="*/ 107214147 w 576"/>
              <a:gd name="T59" fmla="*/ 226480064 h 681"/>
              <a:gd name="T60" fmla="*/ 107214147 w 576"/>
              <a:gd name="T61" fmla="*/ 136390796 h 68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576"/>
              <a:gd name="T94" fmla="*/ 0 h 681"/>
              <a:gd name="T95" fmla="*/ 576 w 576"/>
              <a:gd name="T96" fmla="*/ 681 h 68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576" h="681">
                <a:moveTo>
                  <a:pt x="576" y="493"/>
                </a:moveTo>
                <a:lnTo>
                  <a:pt x="576" y="186"/>
                </a:lnTo>
                <a:lnTo>
                  <a:pt x="288" y="0"/>
                </a:lnTo>
                <a:lnTo>
                  <a:pt x="0" y="186"/>
                </a:lnTo>
                <a:lnTo>
                  <a:pt x="0" y="493"/>
                </a:lnTo>
                <a:lnTo>
                  <a:pt x="288" y="681"/>
                </a:lnTo>
                <a:lnTo>
                  <a:pt x="576" y="493"/>
                </a:lnTo>
                <a:close/>
                <a:moveTo>
                  <a:pt x="532" y="203"/>
                </a:moveTo>
                <a:lnTo>
                  <a:pt x="290" y="362"/>
                </a:lnTo>
                <a:lnTo>
                  <a:pt x="191" y="297"/>
                </a:lnTo>
                <a:lnTo>
                  <a:pt x="432" y="138"/>
                </a:lnTo>
                <a:lnTo>
                  <a:pt x="532" y="203"/>
                </a:lnTo>
                <a:close/>
                <a:moveTo>
                  <a:pt x="138" y="260"/>
                </a:moveTo>
                <a:lnTo>
                  <a:pt x="47" y="201"/>
                </a:lnTo>
                <a:lnTo>
                  <a:pt x="288" y="44"/>
                </a:lnTo>
                <a:lnTo>
                  <a:pt x="378" y="103"/>
                </a:lnTo>
                <a:lnTo>
                  <a:pt x="138" y="260"/>
                </a:lnTo>
                <a:close/>
                <a:moveTo>
                  <a:pt x="38" y="472"/>
                </a:moveTo>
                <a:lnTo>
                  <a:pt x="38" y="223"/>
                </a:lnTo>
                <a:lnTo>
                  <a:pt x="128" y="281"/>
                </a:lnTo>
                <a:lnTo>
                  <a:pt x="128" y="389"/>
                </a:lnTo>
                <a:lnTo>
                  <a:pt x="182" y="419"/>
                </a:lnTo>
                <a:lnTo>
                  <a:pt x="182" y="317"/>
                </a:lnTo>
                <a:lnTo>
                  <a:pt x="277" y="379"/>
                </a:lnTo>
                <a:lnTo>
                  <a:pt x="277" y="628"/>
                </a:lnTo>
                <a:lnTo>
                  <a:pt x="38" y="472"/>
                </a:lnTo>
                <a:close/>
                <a:moveTo>
                  <a:pt x="297" y="380"/>
                </a:moveTo>
                <a:lnTo>
                  <a:pt x="539" y="223"/>
                </a:lnTo>
                <a:lnTo>
                  <a:pt x="539" y="472"/>
                </a:lnTo>
                <a:lnTo>
                  <a:pt x="297" y="631"/>
                </a:lnTo>
                <a:lnTo>
                  <a:pt x="297" y="38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50" name="TextBox 33"/>
          <p:cNvSpPr txBox="1">
            <a:spLocks noChangeArrowheads="1"/>
          </p:cNvSpPr>
          <p:nvPr/>
        </p:nvSpPr>
        <p:spPr bwMode="auto">
          <a:xfrm>
            <a:off x="2067653" y="1861685"/>
            <a:ext cx="1862465" cy="1135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id-ID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3"/>
          <p:cNvSpPr txBox="1">
            <a:spLocks noChangeArrowheads="1"/>
          </p:cNvSpPr>
          <p:nvPr/>
        </p:nvSpPr>
        <p:spPr bwMode="auto">
          <a:xfrm>
            <a:off x="8114851" y="995621"/>
            <a:ext cx="21451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id-ID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33"/>
          <p:cNvSpPr txBox="1">
            <a:spLocks noChangeArrowheads="1"/>
          </p:cNvSpPr>
          <p:nvPr/>
        </p:nvSpPr>
        <p:spPr bwMode="auto">
          <a:xfrm>
            <a:off x="8424369" y="4744244"/>
            <a:ext cx="308300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实现连续手势信号识别</a:t>
            </a:r>
            <a:endParaRPr lang="id-ID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9"/>
          <p:cNvSpPr/>
          <p:nvPr/>
        </p:nvSpPr>
        <p:spPr bwMode="auto">
          <a:xfrm rot="8665112">
            <a:off x="4697851" y="5066839"/>
            <a:ext cx="360363" cy="1257300"/>
          </a:xfrm>
          <a:custGeom>
            <a:avLst/>
            <a:gdLst>
              <a:gd name="T0" fmla="*/ 239497671 w 163"/>
              <a:gd name="T1" fmla="*/ 1937448467 h 572"/>
              <a:gd name="T2" fmla="*/ 0 w 163"/>
              <a:gd name="T3" fmla="*/ 2147483647 h 572"/>
              <a:gd name="T4" fmla="*/ 0 w 163"/>
              <a:gd name="T5" fmla="*/ 2147483647 h 572"/>
              <a:gd name="T6" fmla="*/ 0 w 163"/>
              <a:gd name="T7" fmla="*/ 2147483647 h 572"/>
              <a:gd name="T8" fmla="*/ 0 w 163"/>
              <a:gd name="T9" fmla="*/ 2147483647 h 572"/>
              <a:gd name="T10" fmla="*/ 0 w 163"/>
              <a:gd name="T11" fmla="*/ 2147483647 h 572"/>
              <a:gd name="T12" fmla="*/ 742931434 w 163"/>
              <a:gd name="T13" fmla="*/ 2147483647 h 572"/>
              <a:gd name="T14" fmla="*/ 650066144 w 163"/>
              <a:gd name="T15" fmla="*/ 2147483647 h 572"/>
              <a:gd name="T16" fmla="*/ 557198506 w 163"/>
              <a:gd name="T17" fmla="*/ 2147483647 h 572"/>
              <a:gd name="T18" fmla="*/ 576748744 w 163"/>
              <a:gd name="T19" fmla="*/ 2147483647 h 572"/>
              <a:gd name="T20" fmla="*/ 625625583 w 163"/>
              <a:gd name="T21" fmla="*/ 2043743025 h 572"/>
              <a:gd name="T22" fmla="*/ 630513695 w 163"/>
              <a:gd name="T23" fmla="*/ 2029246714 h 572"/>
              <a:gd name="T24" fmla="*/ 640289920 w 163"/>
              <a:gd name="T25" fmla="*/ 2009921230 h 572"/>
              <a:gd name="T26" fmla="*/ 669616382 w 163"/>
              <a:gd name="T27" fmla="*/ 1913289414 h 572"/>
              <a:gd name="T28" fmla="*/ 703828746 w 163"/>
              <a:gd name="T29" fmla="*/ 1811828424 h 572"/>
              <a:gd name="T30" fmla="*/ 718493083 w 163"/>
              <a:gd name="T31" fmla="*/ 1758681145 h 572"/>
              <a:gd name="T32" fmla="*/ 733155209 w 163"/>
              <a:gd name="T33" fmla="*/ 1705533866 h 572"/>
              <a:gd name="T34" fmla="*/ 772257896 w 163"/>
              <a:gd name="T35" fmla="*/ 1473619265 h 572"/>
              <a:gd name="T36" fmla="*/ 791808134 w 163"/>
              <a:gd name="T37" fmla="*/ 1236875491 h 572"/>
              <a:gd name="T38" fmla="*/ 757593559 w 163"/>
              <a:gd name="T39" fmla="*/ 763383272 h 572"/>
              <a:gd name="T40" fmla="*/ 654952046 w 163"/>
              <a:gd name="T41" fmla="*/ 367197523 h 572"/>
              <a:gd name="T42" fmla="*/ 537648268 w 163"/>
              <a:gd name="T43" fmla="*/ 96631851 h 572"/>
              <a:gd name="T44" fmla="*/ 498545581 w 163"/>
              <a:gd name="T45" fmla="*/ 24156864 h 572"/>
              <a:gd name="T46" fmla="*/ 488771567 w 163"/>
              <a:gd name="T47" fmla="*/ 0 h 572"/>
              <a:gd name="T48" fmla="*/ 268824134 w 163"/>
              <a:gd name="T49" fmla="*/ 120788706 h 572"/>
              <a:gd name="T50" fmla="*/ 283486260 w 163"/>
              <a:gd name="T51" fmla="*/ 144945595 h 572"/>
              <a:gd name="T52" fmla="*/ 317700904 w 163"/>
              <a:gd name="T53" fmla="*/ 207755617 h 572"/>
              <a:gd name="T54" fmla="*/ 420342418 w 163"/>
              <a:gd name="T55" fmla="*/ 449333028 h 572"/>
              <a:gd name="T56" fmla="*/ 542536380 w 163"/>
              <a:gd name="T57" fmla="*/ 1227212749 h 572"/>
              <a:gd name="T58" fmla="*/ 527872043 w 163"/>
              <a:gd name="T59" fmla="*/ 1444631039 h 572"/>
              <a:gd name="T60" fmla="*/ 488771567 w 163"/>
              <a:gd name="T61" fmla="*/ 1647555216 h 572"/>
              <a:gd name="T62" fmla="*/ 478995343 w 163"/>
              <a:gd name="T63" fmla="*/ 1695871124 h 572"/>
              <a:gd name="T64" fmla="*/ 464333217 w 163"/>
              <a:gd name="T65" fmla="*/ 1744187032 h 572"/>
              <a:gd name="T66" fmla="*/ 435006754 w 163"/>
              <a:gd name="T67" fmla="*/ 1835985279 h 572"/>
              <a:gd name="T68" fmla="*/ 405680292 w 163"/>
              <a:gd name="T69" fmla="*/ 1918122983 h 572"/>
              <a:gd name="T70" fmla="*/ 395904067 w 163"/>
              <a:gd name="T71" fmla="*/ 1937448467 h 572"/>
              <a:gd name="T72" fmla="*/ 391015955 w 163"/>
              <a:gd name="T73" fmla="*/ 1956773951 h 572"/>
              <a:gd name="T74" fmla="*/ 351915479 w 163"/>
              <a:gd name="T75" fmla="*/ 2048574396 h 572"/>
              <a:gd name="T76" fmla="*/ 332363030 w 163"/>
              <a:gd name="T77" fmla="*/ 2087225364 h 572"/>
              <a:gd name="T78" fmla="*/ 288374372 w 163"/>
              <a:gd name="T79" fmla="*/ 2009921230 h 572"/>
              <a:gd name="T80" fmla="*/ 254159797 w 163"/>
              <a:gd name="T81" fmla="*/ 1961605322 h 572"/>
              <a:gd name="T82" fmla="*/ 239497671 w 163"/>
              <a:gd name="T83" fmla="*/ 1937448467 h 5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3"/>
              <a:gd name="T127" fmla="*/ 0 h 572"/>
              <a:gd name="T128" fmla="*/ 163 w 163"/>
              <a:gd name="T129" fmla="*/ 572 h 5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3" h="572">
                <a:moveTo>
                  <a:pt x="49" y="401"/>
                </a:moveTo>
                <a:cubicBezTo>
                  <a:pt x="45" y="457"/>
                  <a:pt x="29" y="516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55" y="543"/>
                  <a:pt x="108" y="500"/>
                  <a:pt x="152" y="445"/>
                </a:cubicBezTo>
                <a:cubicBezTo>
                  <a:pt x="152" y="445"/>
                  <a:pt x="142" y="448"/>
                  <a:pt x="133" y="450"/>
                </a:cubicBezTo>
                <a:cubicBezTo>
                  <a:pt x="123" y="452"/>
                  <a:pt x="114" y="454"/>
                  <a:pt x="114" y="454"/>
                </a:cubicBezTo>
                <a:cubicBezTo>
                  <a:pt x="114" y="454"/>
                  <a:pt x="116" y="451"/>
                  <a:pt x="118" y="446"/>
                </a:cubicBezTo>
                <a:cubicBezTo>
                  <a:pt x="121" y="440"/>
                  <a:pt x="124" y="433"/>
                  <a:pt x="128" y="423"/>
                </a:cubicBezTo>
                <a:cubicBezTo>
                  <a:pt x="128" y="422"/>
                  <a:pt x="129" y="421"/>
                  <a:pt x="129" y="420"/>
                </a:cubicBezTo>
                <a:cubicBezTo>
                  <a:pt x="130" y="418"/>
                  <a:pt x="130" y="417"/>
                  <a:pt x="131" y="416"/>
                </a:cubicBezTo>
                <a:cubicBezTo>
                  <a:pt x="133" y="409"/>
                  <a:pt x="135" y="403"/>
                  <a:pt x="137" y="396"/>
                </a:cubicBezTo>
                <a:cubicBezTo>
                  <a:pt x="140" y="389"/>
                  <a:pt x="142" y="382"/>
                  <a:pt x="144" y="375"/>
                </a:cubicBezTo>
                <a:cubicBezTo>
                  <a:pt x="145" y="371"/>
                  <a:pt x="146" y="368"/>
                  <a:pt x="147" y="364"/>
                </a:cubicBezTo>
                <a:cubicBezTo>
                  <a:pt x="148" y="360"/>
                  <a:pt x="149" y="356"/>
                  <a:pt x="150" y="353"/>
                </a:cubicBezTo>
                <a:cubicBezTo>
                  <a:pt x="153" y="337"/>
                  <a:pt x="156" y="321"/>
                  <a:pt x="158" y="305"/>
                </a:cubicBezTo>
                <a:cubicBezTo>
                  <a:pt x="160" y="289"/>
                  <a:pt x="162" y="272"/>
                  <a:pt x="162" y="256"/>
                </a:cubicBezTo>
                <a:cubicBezTo>
                  <a:pt x="163" y="222"/>
                  <a:pt x="161" y="189"/>
                  <a:pt x="155" y="158"/>
                </a:cubicBezTo>
                <a:cubicBezTo>
                  <a:pt x="150" y="127"/>
                  <a:pt x="142" y="99"/>
                  <a:pt x="134" y="76"/>
                </a:cubicBezTo>
                <a:cubicBezTo>
                  <a:pt x="125" y="52"/>
                  <a:pt x="117" y="33"/>
                  <a:pt x="110" y="20"/>
                </a:cubicBezTo>
                <a:cubicBezTo>
                  <a:pt x="107" y="14"/>
                  <a:pt x="104" y="9"/>
                  <a:pt x="102" y="5"/>
                </a:cubicBezTo>
                <a:cubicBezTo>
                  <a:pt x="101" y="2"/>
                  <a:pt x="100" y="0"/>
                  <a:pt x="100" y="0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6" y="26"/>
                  <a:pt x="58" y="30"/>
                </a:cubicBezTo>
                <a:cubicBezTo>
                  <a:pt x="59" y="33"/>
                  <a:pt x="62" y="37"/>
                  <a:pt x="65" y="43"/>
                </a:cubicBezTo>
                <a:cubicBezTo>
                  <a:pt x="70" y="55"/>
                  <a:pt x="78" y="72"/>
                  <a:pt x="86" y="93"/>
                </a:cubicBezTo>
                <a:cubicBezTo>
                  <a:pt x="101" y="135"/>
                  <a:pt x="113" y="194"/>
                  <a:pt x="111" y="254"/>
                </a:cubicBezTo>
                <a:cubicBezTo>
                  <a:pt x="111" y="269"/>
                  <a:pt x="109" y="284"/>
                  <a:pt x="108" y="299"/>
                </a:cubicBezTo>
                <a:cubicBezTo>
                  <a:pt x="106" y="313"/>
                  <a:pt x="103" y="327"/>
                  <a:pt x="100" y="341"/>
                </a:cubicBezTo>
                <a:cubicBezTo>
                  <a:pt x="99" y="344"/>
                  <a:pt x="98" y="348"/>
                  <a:pt x="98" y="351"/>
                </a:cubicBezTo>
                <a:cubicBezTo>
                  <a:pt x="97" y="354"/>
                  <a:pt x="96" y="358"/>
                  <a:pt x="95" y="361"/>
                </a:cubicBezTo>
                <a:cubicBezTo>
                  <a:pt x="93" y="368"/>
                  <a:pt x="91" y="374"/>
                  <a:pt x="89" y="380"/>
                </a:cubicBezTo>
                <a:cubicBezTo>
                  <a:pt x="87" y="386"/>
                  <a:pt x="85" y="392"/>
                  <a:pt x="83" y="397"/>
                </a:cubicBezTo>
                <a:cubicBezTo>
                  <a:pt x="82" y="399"/>
                  <a:pt x="82" y="400"/>
                  <a:pt x="81" y="401"/>
                </a:cubicBezTo>
                <a:cubicBezTo>
                  <a:pt x="81" y="402"/>
                  <a:pt x="81" y="403"/>
                  <a:pt x="80" y="405"/>
                </a:cubicBezTo>
                <a:cubicBezTo>
                  <a:pt x="77" y="413"/>
                  <a:pt x="74" y="420"/>
                  <a:pt x="72" y="424"/>
                </a:cubicBezTo>
                <a:cubicBezTo>
                  <a:pt x="69" y="429"/>
                  <a:pt x="68" y="432"/>
                  <a:pt x="68" y="432"/>
                </a:cubicBezTo>
                <a:cubicBezTo>
                  <a:pt x="68" y="432"/>
                  <a:pt x="64" y="424"/>
                  <a:pt x="59" y="416"/>
                </a:cubicBezTo>
                <a:cubicBezTo>
                  <a:pt x="56" y="413"/>
                  <a:pt x="54" y="409"/>
                  <a:pt x="52" y="406"/>
                </a:cubicBezTo>
                <a:cubicBezTo>
                  <a:pt x="50" y="403"/>
                  <a:pt x="49" y="401"/>
                  <a:pt x="49" y="401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1" name="Group 1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6873140">
            <a:off x="4965826" y="4333596"/>
            <a:ext cx="1708696" cy="170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Freeform 9"/>
          <p:cNvSpPr/>
          <p:nvPr/>
        </p:nvSpPr>
        <p:spPr bwMode="auto">
          <a:xfrm rot="20913528">
            <a:off x="8632362" y="1684184"/>
            <a:ext cx="360363" cy="1257300"/>
          </a:xfrm>
          <a:custGeom>
            <a:avLst/>
            <a:gdLst>
              <a:gd name="T0" fmla="*/ 239497671 w 163"/>
              <a:gd name="T1" fmla="*/ 1937448467 h 572"/>
              <a:gd name="T2" fmla="*/ 0 w 163"/>
              <a:gd name="T3" fmla="*/ 2147483647 h 572"/>
              <a:gd name="T4" fmla="*/ 0 w 163"/>
              <a:gd name="T5" fmla="*/ 2147483647 h 572"/>
              <a:gd name="T6" fmla="*/ 0 w 163"/>
              <a:gd name="T7" fmla="*/ 2147483647 h 572"/>
              <a:gd name="T8" fmla="*/ 0 w 163"/>
              <a:gd name="T9" fmla="*/ 2147483647 h 572"/>
              <a:gd name="T10" fmla="*/ 0 w 163"/>
              <a:gd name="T11" fmla="*/ 2147483647 h 572"/>
              <a:gd name="T12" fmla="*/ 742931434 w 163"/>
              <a:gd name="T13" fmla="*/ 2147483647 h 572"/>
              <a:gd name="T14" fmla="*/ 650066144 w 163"/>
              <a:gd name="T15" fmla="*/ 2147483647 h 572"/>
              <a:gd name="T16" fmla="*/ 557198506 w 163"/>
              <a:gd name="T17" fmla="*/ 2147483647 h 572"/>
              <a:gd name="T18" fmla="*/ 576748744 w 163"/>
              <a:gd name="T19" fmla="*/ 2147483647 h 572"/>
              <a:gd name="T20" fmla="*/ 625625583 w 163"/>
              <a:gd name="T21" fmla="*/ 2043743025 h 572"/>
              <a:gd name="T22" fmla="*/ 630513695 w 163"/>
              <a:gd name="T23" fmla="*/ 2029246714 h 572"/>
              <a:gd name="T24" fmla="*/ 640289920 w 163"/>
              <a:gd name="T25" fmla="*/ 2009921230 h 572"/>
              <a:gd name="T26" fmla="*/ 669616382 w 163"/>
              <a:gd name="T27" fmla="*/ 1913289414 h 572"/>
              <a:gd name="T28" fmla="*/ 703828746 w 163"/>
              <a:gd name="T29" fmla="*/ 1811828424 h 572"/>
              <a:gd name="T30" fmla="*/ 718493083 w 163"/>
              <a:gd name="T31" fmla="*/ 1758681145 h 572"/>
              <a:gd name="T32" fmla="*/ 733155209 w 163"/>
              <a:gd name="T33" fmla="*/ 1705533866 h 572"/>
              <a:gd name="T34" fmla="*/ 772257896 w 163"/>
              <a:gd name="T35" fmla="*/ 1473619265 h 572"/>
              <a:gd name="T36" fmla="*/ 791808134 w 163"/>
              <a:gd name="T37" fmla="*/ 1236875491 h 572"/>
              <a:gd name="T38" fmla="*/ 757593559 w 163"/>
              <a:gd name="T39" fmla="*/ 763383272 h 572"/>
              <a:gd name="T40" fmla="*/ 654952046 w 163"/>
              <a:gd name="T41" fmla="*/ 367197523 h 572"/>
              <a:gd name="T42" fmla="*/ 537648268 w 163"/>
              <a:gd name="T43" fmla="*/ 96631851 h 572"/>
              <a:gd name="T44" fmla="*/ 498545581 w 163"/>
              <a:gd name="T45" fmla="*/ 24156864 h 572"/>
              <a:gd name="T46" fmla="*/ 488771567 w 163"/>
              <a:gd name="T47" fmla="*/ 0 h 572"/>
              <a:gd name="T48" fmla="*/ 268824134 w 163"/>
              <a:gd name="T49" fmla="*/ 120788706 h 572"/>
              <a:gd name="T50" fmla="*/ 283486260 w 163"/>
              <a:gd name="T51" fmla="*/ 144945595 h 572"/>
              <a:gd name="T52" fmla="*/ 317700904 w 163"/>
              <a:gd name="T53" fmla="*/ 207755617 h 572"/>
              <a:gd name="T54" fmla="*/ 420342418 w 163"/>
              <a:gd name="T55" fmla="*/ 449333028 h 572"/>
              <a:gd name="T56" fmla="*/ 542536380 w 163"/>
              <a:gd name="T57" fmla="*/ 1227212749 h 572"/>
              <a:gd name="T58" fmla="*/ 527872043 w 163"/>
              <a:gd name="T59" fmla="*/ 1444631039 h 572"/>
              <a:gd name="T60" fmla="*/ 488771567 w 163"/>
              <a:gd name="T61" fmla="*/ 1647555216 h 572"/>
              <a:gd name="T62" fmla="*/ 478995343 w 163"/>
              <a:gd name="T63" fmla="*/ 1695871124 h 572"/>
              <a:gd name="T64" fmla="*/ 464333217 w 163"/>
              <a:gd name="T65" fmla="*/ 1744187032 h 572"/>
              <a:gd name="T66" fmla="*/ 435006754 w 163"/>
              <a:gd name="T67" fmla="*/ 1835985279 h 572"/>
              <a:gd name="T68" fmla="*/ 405680292 w 163"/>
              <a:gd name="T69" fmla="*/ 1918122983 h 572"/>
              <a:gd name="T70" fmla="*/ 395904067 w 163"/>
              <a:gd name="T71" fmla="*/ 1937448467 h 572"/>
              <a:gd name="T72" fmla="*/ 391015955 w 163"/>
              <a:gd name="T73" fmla="*/ 1956773951 h 572"/>
              <a:gd name="T74" fmla="*/ 351915479 w 163"/>
              <a:gd name="T75" fmla="*/ 2048574396 h 572"/>
              <a:gd name="T76" fmla="*/ 332363030 w 163"/>
              <a:gd name="T77" fmla="*/ 2087225364 h 572"/>
              <a:gd name="T78" fmla="*/ 288374372 w 163"/>
              <a:gd name="T79" fmla="*/ 2009921230 h 572"/>
              <a:gd name="T80" fmla="*/ 254159797 w 163"/>
              <a:gd name="T81" fmla="*/ 1961605322 h 572"/>
              <a:gd name="T82" fmla="*/ 239497671 w 163"/>
              <a:gd name="T83" fmla="*/ 1937448467 h 5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3"/>
              <a:gd name="T127" fmla="*/ 0 h 572"/>
              <a:gd name="T128" fmla="*/ 163 w 163"/>
              <a:gd name="T129" fmla="*/ 572 h 5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3" h="572">
                <a:moveTo>
                  <a:pt x="49" y="401"/>
                </a:moveTo>
                <a:cubicBezTo>
                  <a:pt x="45" y="457"/>
                  <a:pt x="29" y="516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55" y="543"/>
                  <a:pt x="108" y="500"/>
                  <a:pt x="152" y="445"/>
                </a:cubicBezTo>
                <a:cubicBezTo>
                  <a:pt x="152" y="445"/>
                  <a:pt x="142" y="448"/>
                  <a:pt x="133" y="450"/>
                </a:cubicBezTo>
                <a:cubicBezTo>
                  <a:pt x="123" y="452"/>
                  <a:pt x="114" y="454"/>
                  <a:pt x="114" y="454"/>
                </a:cubicBezTo>
                <a:cubicBezTo>
                  <a:pt x="114" y="454"/>
                  <a:pt x="116" y="451"/>
                  <a:pt x="118" y="446"/>
                </a:cubicBezTo>
                <a:cubicBezTo>
                  <a:pt x="121" y="440"/>
                  <a:pt x="124" y="433"/>
                  <a:pt x="128" y="423"/>
                </a:cubicBezTo>
                <a:cubicBezTo>
                  <a:pt x="128" y="422"/>
                  <a:pt x="129" y="421"/>
                  <a:pt x="129" y="420"/>
                </a:cubicBezTo>
                <a:cubicBezTo>
                  <a:pt x="130" y="418"/>
                  <a:pt x="130" y="417"/>
                  <a:pt x="131" y="416"/>
                </a:cubicBezTo>
                <a:cubicBezTo>
                  <a:pt x="133" y="409"/>
                  <a:pt x="135" y="403"/>
                  <a:pt x="137" y="396"/>
                </a:cubicBezTo>
                <a:cubicBezTo>
                  <a:pt x="140" y="389"/>
                  <a:pt x="142" y="382"/>
                  <a:pt x="144" y="375"/>
                </a:cubicBezTo>
                <a:cubicBezTo>
                  <a:pt x="145" y="371"/>
                  <a:pt x="146" y="368"/>
                  <a:pt x="147" y="364"/>
                </a:cubicBezTo>
                <a:cubicBezTo>
                  <a:pt x="148" y="360"/>
                  <a:pt x="149" y="356"/>
                  <a:pt x="150" y="353"/>
                </a:cubicBezTo>
                <a:cubicBezTo>
                  <a:pt x="153" y="337"/>
                  <a:pt x="156" y="321"/>
                  <a:pt x="158" y="305"/>
                </a:cubicBezTo>
                <a:cubicBezTo>
                  <a:pt x="160" y="289"/>
                  <a:pt x="162" y="272"/>
                  <a:pt x="162" y="256"/>
                </a:cubicBezTo>
                <a:cubicBezTo>
                  <a:pt x="163" y="222"/>
                  <a:pt x="161" y="189"/>
                  <a:pt x="155" y="158"/>
                </a:cubicBezTo>
                <a:cubicBezTo>
                  <a:pt x="150" y="127"/>
                  <a:pt x="142" y="99"/>
                  <a:pt x="134" y="76"/>
                </a:cubicBezTo>
                <a:cubicBezTo>
                  <a:pt x="125" y="52"/>
                  <a:pt x="117" y="33"/>
                  <a:pt x="110" y="20"/>
                </a:cubicBezTo>
                <a:cubicBezTo>
                  <a:pt x="107" y="14"/>
                  <a:pt x="104" y="9"/>
                  <a:pt x="102" y="5"/>
                </a:cubicBezTo>
                <a:cubicBezTo>
                  <a:pt x="101" y="2"/>
                  <a:pt x="100" y="0"/>
                  <a:pt x="100" y="0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6" y="26"/>
                  <a:pt x="58" y="30"/>
                </a:cubicBezTo>
                <a:cubicBezTo>
                  <a:pt x="59" y="33"/>
                  <a:pt x="62" y="37"/>
                  <a:pt x="65" y="43"/>
                </a:cubicBezTo>
                <a:cubicBezTo>
                  <a:pt x="70" y="55"/>
                  <a:pt x="78" y="72"/>
                  <a:pt x="86" y="93"/>
                </a:cubicBezTo>
                <a:cubicBezTo>
                  <a:pt x="101" y="135"/>
                  <a:pt x="113" y="194"/>
                  <a:pt x="111" y="254"/>
                </a:cubicBezTo>
                <a:cubicBezTo>
                  <a:pt x="111" y="269"/>
                  <a:pt x="109" y="284"/>
                  <a:pt x="108" y="299"/>
                </a:cubicBezTo>
                <a:cubicBezTo>
                  <a:pt x="106" y="313"/>
                  <a:pt x="103" y="327"/>
                  <a:pt x="100" y="341"/>
                </a:cubicBezTo>
                <a:cubicBezTo>
                  <a:pt x="99" y="344"/>
                  <a:pt x="98" y="348"/>
                  <a:pt x="98" y="351"/>
                </a:cubicBezTo>
                <a:cubicBezTo>
                  <a:pt x="97" y="354"/>
                  <a:pt x="96" y="358"/>
                  <a:pt x="95" y="361"/>
                </a:cubicBezTo>
                <a:cubicBezTo>
                  <a:pt x="93" y="368"/>
                  <a:pt x="91" y="374"/>
                  <a:pt x="89" y="380"/>
                </a:cubicBezTo>
                <a:cubicBezTo>
                  <a:pt x="87" y="386"/>
                  <a:pt x="85" y="392"/>
                  <a:pt x="83" y="397"/>
                </a:cubicBezTo>
                <a:cubicBezTo>
                  <a:pt x="82" y="399"/>
                  <a:pt x="82" y="400"/>
                  <a:pt x="81" y="401"/>
                </a:cubicBezTo>
                <a:cubicBezTo>
                  <a:pt x="81" y="402"/>
                  <a:pt x="81" y="403"/>
                  <a:pt x="80" y="405"/>
                </a:cubicBezTo>
                <a:cubicBezTo>
                  <a:pt x="77" y="413"/>
                  <a:pt x="74" y="420"/>
                  <a:pt x="72" y="424"/>
                </a:cubicBezTo>
                <a:cubicBezTo>
                  <a:pt x="69" y="429"/>
                  <a:pt x="68" y="432"/>
                  <a:pt x="68" y="432"/>
                </a:cubicBezTo>
                <a:cubicBezTo>
                  <a:pt x="68" y="432"/>
                  <a:pt x="64" y="424"/>
                  <a:pt x="59" y="416"/>
                </a:cubicBezTo>
                <a:cubicBezTo>
                  <a:pt x="56" y="413"/>
                  <a:pt x="54" y="409"/>
                  <a:pt x="52" y="406"/>
                </a:cubicBezTo>
                <a:cubicBezTo>
                  <a:pt x="50" y="403"/>
                  <a:pt x="49" y="401"/>
                  <a:pt x="49" y="401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4" name="Group 7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52550" y="4945855"/>
            <a:ext cx="5127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3"/>
          <p:cNvSpPr txBox="1">
            <a:spLocks noChangeArrowheads="1"/>
          </p:cNvSpPr>
          <p:nvPr/>
        </p:nvSpPr>
        <p:spPr bwMode="auto">
          <a:xfrm>
            <a:off x="865129" y="4739355"/>
            <a:ext cx="3641209" cy="1135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NCNN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实现深度学习在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端的应用</a:t>
            </a:r>
            <a:endParaRPr lang="id-ID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nimBg="1"/>
      <p:bldP spid="22538" grpId="1" animBg="1"/>
      <p:bldP spid="22550" grpId="0"/>
      <p:bldP spid="27" grpId="0"/>
      <p:bldP spid="28" grpId="0"/>
      <p:bldP spid="30" grpId="1" animBg="1"/>
      <p:bldP spid="33" grpId="1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34" y="222661"/>
            <a:ext cx="4383590" cy="4065938"/>
          </a:xfrm>
          <a:prstGeom prst="rect">
            <a:avLst/>
          </a:prstGeom>
        </p:spPr>
      </p:pic>
      <p:sp>
        <p:nvSpPr>
          <p:cNvPr id="8" name="任意多边形 21"/>
          <p:cNvSpPr/>
          <p:nvPr/>
        </p:nvSpPr>
        <p:spPr bwMode="auto">
          <a:xfrm>
            <a:off x="8005417" y="4789714"/>
            <a:ext cx="3910812" cy="1980306"/>
          </a:xfrm>
          <a:custGeom>
            <a:avLst/>
            <a:gdLst>
              <a:gd name="T0" fmla="*/ 1017354 w 3435350"/>
              <a:gd name="T1" fmla="*/ 0 h 2070100"/>
              <a:gd name="T2" fmla="*/ 1170647 w 3435350"/>
              <a:gd name="T3" fmla="*/ 0 h 2070100"/>
              <a:gd name="T4" fmla="*/ 3327320 w 3435350"/>
              <a:gd name="T5" fmla="*/ 0 h 2070100"/>
              <a:gd name="T6" fmla="*/ 3435350 w 3435350"/>
              <a:gd name="T7" fmla="*/ 108194 h 2070100"/>
              <a:gd name="T8" fmla="*/ 3435350 w 3435350"/>
              <a:gd name="T9" fmla="*/ 1961907 h 2070100"/>
              <a:gd name="T10" fmla="*/ 3327320 w 3435350"/>
              <a:gd name="T11" fmla="*/ 2070100 h 2070100"/>
              <a:gd name="T12" fmla="*/ 108030 w 3435350"/>
              <a:gd name="T13" fmla="*/ 2070100 h 2070100"/>
              <a:gd name="T14" fmla="*/ 0 w 3435350"/>
              <a:gd name="T15" fmla="*/ 1961907 h 2070100"/>
              <a:gd name="T16" fmla="*/ 0 w 3435350"/>
              <a:gd name="T17" fmla="*/ 1191033 h 2070100"/>
              <a:gd name="T18" fmla="*/ 0 w 3435350"/>
              <a:gd name="T19" fmla="*/ 1060089 h 2070100"/>
              <a:gd name="T20" fmla="*/ 13598 w 3435350"/>
              <a:gd name="T21" fmla="*/ 1057396 h 2070100"/>
              <a:gd name="T22" fmla="*/ 79142 w 3435350"/>
              <a:gd name="T23" fmla="*/ 1012459 h 2070100"/>
              <a:gd name="T24" fmla="*/ 965374 w 3435350"/>
              <a:gd name="T25" fmla="*/ 126739 h 2070100"/>
              <a:gd name="T26" fmla="*/ 1010881 w 3435350"/>
              <a:gd name="T27" fmla="*/ 44029 h 2070100"/>
              <a:gd name="T28" fmla="*/ 1017354 w 3435350"/>
              <a:gd name="T29" fmla="*/ 0 h 2070100"/>
              <a:gd name="T30" fmla="*/ 981229 w 3435350"/>
              <a:gd name="T31" fmla="*/ 0 h 2070100"/>
              <a:gd name="T32" fmla="*/ 981229 w 3435350"/>
              <a:gd name="T33" fmla="*/ 0 h 2070100"/>
              <a:gd name="T34" fmla="*/ 964504 w 3435350"/>
              <a:gd name="T35" fmla="*/ 24926 h 2070100"/>
              <a:gd name="T36" fmla="*/ 981229 w 3435350"/>
              <a:gd name="T37" fmla="*/ 0 h 2070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435350"/>
              <a:gd name="T58" fmla="*/ 0 h 2070100"/>
              <a:gd name="T59" fmla="*/ 3435350 w 3435350"/>
              <a:gd name="T60" fmla="*/ 2070100 h 2070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435350" h="2070100">
                <a:moveTo>
                  <a:pt x="1017354" y="0"/>
                </a:moveTo>
                <a:lnTo>
                  <a:pt x="1170647" y="0"/>
                </a:lnTo>
                <a:cubicBezTo>
                  <a:pt x="3327320" y="0"/>
                  <a:pt x="3327320" y="0"/>
                  <a:pt x="3327320" y="0"/>
                </a:cubicBezTo>
                <a:cubicBezTo>
                  <a:pt x="3384936" y="0"/>
                  <a:pt x="3435350" y="46884"/>
                  <a:pt x="3435350" y="108194"/>
                </a:cubicBezTo>
                <a:lnTo>
                  <a:pt x="3435350" y="1961907"/>
                </a:lnTo>
                <a:cubicBezTo>
                  <a:pt x="3435350" y="2023216"/>
                  <a:pt x="3384936" y="2070100"/>
                  <a:pt x="3327320" y="2070100"/>
                </a:cubicBezTo>
                <a:cubicBezTo>
                  <a:pt x="108030" y="2070100"/>
                  <a:pt x="108030" y="2070100"/>
                  <a:pt x="108030" y="2070100"/>
                </a:cubicBezTo>
                <a:cubicBezTo>
                  <a:pt x="46813" y="2070100"/>
                  <a:pt x="0" y="2023216"/>
                  <a:pt x="0" y="1961907"/>
                </a:cubicBezTo>
                <a:cubicBezTo>
                  <a:pt x="0" y="1657782"/>
                  <a:pt x="0" y="1403553"/>
                  <a:pt x="0" y="1191033"/>
                </a:cubicBezTo>
                <a:lnTo>
                  <a:pt x="0" y="1060089"/>
                </a:lnTo>
                <a:lnTo>
                  <a:pt x="13598" y="1057396"/>
                </a:lnTo>
                <a:cubicBezTo>
                  <a:pt x="37654" y="1047410"/>
                  <a:pt x="60027" y="1032431"/>
                  <a:pt x="79142" y="1012459"/>
                </a:cubicBezTo>
                <a:lnTo>
                  <a:pt x="965374" y="126739"/>
                </a:lnTo>
                <a:cubicBezTo>
                  <a:pt x="985358" y="106767"/>
                  <a:pt x="1000563" y="77677"/>
                  <a:pt x="1010881" y="44029"/>
                </a:cubicBezTo>
                <a:lnTo>
                  <a:pt x="1017354" y="0"/>
                </a:lnTo>
                <a:close/>
                <a:moveTo>
                  <a:pt x="981229" y="0"/>
                </a:moveTo>
                <a:lnTo>
                  <a:pt x="981229" y="0"/>
                </a:lnTo>
                <a:lnTo>
                  <a:pt x="964504" y="24926"/>
                </a:lnTo>
                <a:lnTo>
                  <a:pt x="981229" y="0"/>
                </a:lnTo>
                <a:close/>
              </a:path>
            </a:pathLst>
          </a:custGeom>
          <a:solidFill>
            <a:srgbClr val="B0DD7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3281" y="5138804"/>
            <a:ext cx="478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信号处理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10358" y="5626894"/>
            <a:ext cx="33039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声音信号与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数字下转换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器中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的信号混合处理后，输出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I(In-phase)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Q(Quadrature)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分量的复值基带信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进而进行特征提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取。</a:t>
            </a:r>
            <a:endParaRPr lang="id-ID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" y="3493657"/>
            <a:ext cx="6298377" cy="32279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2" y="222661"/>
            <a:ext cx="6298377" cy="3035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Kingsoft Office WPP</Application>
  <PresentationFormat>宽屏</PresentationFormat>
  <Paragraphs>137</Paragraphs>
  <Slides>18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dmrf</cp:lastModifiedBy>
  <cp:revision>44</cp:revision>
  <dcterms:created xsi:type="dcterms:W3CDTF">2017-12-24T03:55:39Z</dcterms:created>
  <dcterms:modified xsi:type="dcterms:W3CDTF">2017-12-24T03:55:39Z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