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81" r:id="rId4"/>
    <p:sldId id="291" r:id="rId5"/>
    <p:sldId id="273" r:id="rId6"/>
    <p:sldId id="292" r:id="rId7"/>
    <p:sldId id="285" r:id="rId8"/>
    <p:sldId id="293" r:id="rId9"/>
    <p:sldId id="300" r:id="rId10"/>
    <p:sldId id="299" r:id="rId11"/>
    <p:sldId id="289" r:id="rId12"/>
    <p:sldId id="294" r:id="rId13"/>
    <p:sldId id="296" r:id="rId14"/>
    <p:sldId id="297" r:id="rId15"/>
    <p:sldId id="288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3F2F"/>
    <a:srgbClr val="782D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11DE-68ED-422C-AD46-81BB5FB824BA}" type="datetimeFigureOut">
              <a:rPr lang="en-ID" smtClean="0"/>
              <a:t>08/09/2022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3E367-8C08-4B63-9643-122A5D841E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570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2022/9/8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4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未标题-2-04"/>
          <p:cNvPicPr>
            <a:picLocks noChangeAspect="1"/>
          </p:cNvPicPr>
          <p:nvPr/>
        </p:nvPicPr>
        <p:blipFill>
          <a:blip r:embed="rId5"/>
          <a:srcRect t="111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8723086" y="5532120"/>
            <a:ext cx="2835184" cy="686435"/>
            <a:chOff x="14952" y="8277"/>
            <a:chExt cx="3175" cy="1081"/>
          </a:xfrm>
        </p:grpSpPr>
        <p:sp>
          <p:nvSpPr>
            <p:cNvPr id="18" name="PA_圆角矩形 9"/>
            <p:cNvSpPr/>
            <p:nvPr>
              <p:custDataLst>
                <p:tags r:id="rId3"/>
              </p:custDataLst>
            </p:nvPr>
          </p:nvSpPr>
          <p:spPr>
            <a:xfrm>
              <a:off x="14952" y="8277"/>
              <a:ext cx="3175" cy="7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C4D38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l" defTabSz="1219200" latinLnBrk="1"/>
              <a:endPara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338" y="8340"/>
              <a:ext cx="2357" cy="10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</a:rPr>
                <a:t>Dimas </a:t>
              </a:r>
              <a:r>
                <a:rPr lang="en-US" altLang="zh-CN" dirty="0" err="1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</a:rPr>
                <a:t>Ramdani</a:t>
              </a:r>
              <a:r>
                <a:rPr lang="en-US" altLang="zh-CN" dirty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</a:rPr>
                <a:t> </a:t>
              </a:r>
            </a:p>
          </p:txBody>
        </p:sp>
      </p:grpSp>
      <p:sp>
        <p:nvSpPr>
          <p:cNvPr id="19" name="PA_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28343" y="3541486"/>
            <a:ext cx="617628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4000" b="1" cap="all" dirty="0" err="1">
                <a:solidFill>
                  <a:schemeClr val="bg1"/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Konsep</a:t>
            </a:r>
            <a:r>
              <a:rPr lang="en-US" altLang="zh-CN" sz="4800" b="1" cap="all" dirty="0">
                <a:solidFill>
                  <a:schemeClr val="bg1"/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 </a:t>
            </a:r>
            <a:r>
              <a:rPr lang="en-US" altLang="zh-CN" sz="4000" b="1" cap="all" dirty="0">
                <a:solidFill>
                  <a:schemeClr val="bg1"/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internet</a:t>
            </a:r>
            <a:endParaRPr lang="zh-CN" altLang="en-US" sz="4000" b="1" cap="all" dirty="0">
              <a:solidFill>
                <a:schemeClr val="bg1"/>
              </a:solidFill>
              <a:effectLst/>
              <a:uFillTx/>
              <a:latin typeface="思源黑体 CN Regular" panose="020B0500000000000000" charset="-122"/>
              <a:ea typeface="思源黑体 CN Regular" panose="020B0500000000000000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98455" y="1205865"/>
            <a:ext cx="782320" cy="129540"/>
            <a:chOff x="1167" y="1186"/>
            <a:chExt cx="1232" cy="204"/>
          </a:xfrm>
        </p:grpSpPr>
        <p:sp>
          <p:nvSpPr>
            <p:cNvPr id="21" name="椭圆 20"/>
            <p:cNvSpPr/>
            <p:nvPr/>
          </p:nvSpPr>
          <p:spPr>
            <a:xfrm>
              <a:off x="1167" y="1186"/>
              <a:ext cx="204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681" y="1186"/>
              <a:ext cx="204" cy="204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195" y="1186"/>
              <a:ext cx="204" cy="204"/>
            </a:xfrm>
            <a:prstGeom prst="ellipse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36808" y="227236"/>
            <a:ext cx="11701145" cy="64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noFill/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8587" y="2225083"/>
            <a:ext cx="2737631" cy="2533392"/>
            <a:chOff x="2575" y="3444"/>
            <a:chExt cx="4688" cy="4690"/>
          </a:xfrm>
        </p:grpSpPr>
        <p:sp>
          <p:nvSpPr>
            <p:cNvPr id="14" name="弧形"/>
            <p:cNvSpPr/>
            <p:nvPr/>
          </p:nvSpPr>
          <p:spPr>
            <a:xfrm>
              <a:off x="2575" y="3444"/>
              <a:ext cx="4688" cy="4691"/>
            </a:xfrm>
            <a:prstGeom prst="arc">
              <a:avLst>
                <a:gd name="adj1" fmla="val 8872451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  <p:sp>
          <p:nvSpPr>
            <p:cNvPr id="15" name="弧形"/>
            <p:cNvSpPr/>
            <p:nvPr/>
          </p:nvSpPr>
          <p:spPr>
            <a:xfrm flipH="1" flipV="1">
              <a:off x="2575" y="3446"/>
              <a:ext cx="4688" cy="4688"/>
            </a:xfrm>
            <a:prstGeom prst="arc">
              <a:avLst>
                <a:gd name="adj1" fmla="val 8622946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350662" y="2739491"/>
            <a:ext cx="65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宋体 CN Medium" panose="02020500000000000000" charset="-122"/>
              </a:rPr>
              <a:t>01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348757" y="4222669"/>
            <a:ext cx="6510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宋体 CN Medium" panose="02020500000000000000" charset="-122"/>
              </a:rPr>
              <a:t>02</a:t>
            </a:r>
          </a:p>
        </p:txBody>
      </p:sp>
      <p:sp>
        <p:nvSpPr>
          <p:cNvPr id="53" name="Footer Placeholder 6">
            <a:extLst>
              <a:ext uri="{FF2B5EF4-FFF2-40B4-BE49-F238E27FC236}">
                <a16:creationId xmlns:a16="http://schemas.microsoft.com/office/drawing/2014/main" id="{1C49EB7F-6776-F064-C2E5-E59508A2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err="1"/>
              <a:t>Sumber</a:t>
            </a:r>
            <a:r>
              <a:rPr lang="en-US" altLang="zh-CN" sz="1600" dirty="0"/>
              <a:t> https://achmatim.net/</a:t>
            </a:r>
            <a:endParaRPr lang="zh-CN" altLang="en-US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1328C5-8647-2101-D5C7-93DFB6A58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6487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AD8D93-2E15-5667-E87E-C1B4D3916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7766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AB12E8-9F80-5B72-8ECE-41800E487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3005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F6EB70-6D6E-05B8-14B0-2A06E339A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1407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4E41A00-18C7-2EA6-CEB4-D8579B82896A}"/>
              </a:ext>
            </a:extLst>
          </p:cNvPr>
          <p:cNvSpPr/>
          <p:nvPr/>
        </p:nvSpPr>
        <p:spPr>
          <a:xfrm>
            <a:off x="9924877" y="2546970"/>
            <a:ext cx="1496291" cy="131618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EACE1DB-7E86-2228-5BF7-F754081E5D34}"/>
              </a:ext>
            </a:extLst>
          </p:cNvPr>
          <p:cNvSpPr/>
          <p:nvPr/>
        </p:nvSpPr>
        <p:spPr>
          <a:xfrm>
            <a:off x="4503474" y="4182021"/>
            <a:ext cx="1496291" cy="131618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618879-891E-660C-EE9B-9DD424EA4CBA}"/>
              </a:ext>
            </a:extLst>
          </p:cNvPr>
          <p:cNvSpPr txBox="1"/>
          <p:nvPr/>
        </p:nvSpPr>
        <p:spPr>
          <a:xfrm>
            <a:off x="1244982" y="5087515"/>
            <a:ext cx="15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D" dirty="0"/>
          </a:p>
        </p:txBody>
      </p: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F1572C00-FBC1-28AA-0120-7BB7B49907FF}"/>
              </a:ext>
            </a:extLst>
          </p:cNvPr>
          <p:cNvGrpSpPr/>
          <p:nvPr/>
        </p:nvGrpSpPr>
        <p:grpSpPr>
          <a:xfrm rot="18380452">
            <a:off x="9087494" y="2255349"/>
            <a:ext cx="2665923" cy="2617364"/>
            <a:chOff x="2575" y="3444"/>
            <a:chExt cx="4688" cy="4690"/>
          </a:xfrm>
        </p:grpSpPr>
        <p:sp>
          <p:nvSpPr>
            <p:cNvPr id="17" name="弧形">
              <a:extLst>
                <a:ext uri="{FF2B5EF4-FFF2-40B4-BE49-F238E27FC236}">
                  <a16:creationId xmlns:a16="http://schemas.microsoft.com/office/drawing/2014/main" id="{3E2969EA-7094-86C4-5453-BC0A2B2F7F1B}"/>
                </a:ext>
              </a:extLst>
            </p:cNvPr>
            <p:cNvSpPr/>
            <p:nvPr/>
          </p:nvSpPr>
          <p:spPr>
            <a:xfrm>
              <a:off x="2575" y="3444"/>
              <a:ext cx="4688" cy="4691"/>
            </a:xfrm>
            <a:prstGeom prst="arc">
              <a:avLst>
                <a:gd name="adj1" fmla="val 8872451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  <p:sp>
          <p:nvSpPr>
            <p:cNvPr id="20" name="弧形">
              <a:extLst>
                <a:ext uri="{FF2B5EF4-FFF2-40B4-BE49-F238E27FC236}">
                  <a16:creationId xmlns:a16="http://schemas.microsoft.com/office/drawing/2014/main" id="{FDACC573-22FD-E6B0-3CE2-814F042C2F06}"/>
                </a:ext>
              </a:extLst>
            </p:cNvPr>
            <p:cNvSpPr/>
            <p:nvPr/>
          </p:nvSpPr>
          <p:spPr>
            <a:xfrm flipH="1" flipV="1">
              <a:off x="2575" y="3446"/>
              <a:ext cx="4688" cy="4688"/>
            </a:xfrm>
            <a:prstGeom prst="arc">
              <a:avLst>
                <a:gd name="adj1" fmla="val 8622946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7B24B21-106E-B75D-E777-1BA1F9D4F6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5" y="2394131"/>
            <a:ext cx="2069738" cy="20697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D731FFF-0B69-AA00-AE60-DAE4F687DD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66" y="2739491"/>
            <a:ext cx="1678278" cy="16782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32DC60D-E558-2A4C-1FE5-2AFEED069D60}"/>
              </a:ext>
            </a:extLst>
          </p:cNvPr>
          <p:cNvSpPr txBox="1"/>
          <p:nvPr/>
        </p:nvSpPr>
        <p:spPr>
          <a:xfrm>
            <a:off x="9889115" y="5139897"/>
            <a:ext cx="15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  <a:endParaRPr lang="en-ID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A4D766A-631E-1D24-6CCC-71928EDF510B}"/>
              </a:ext>
            </a:extLst>
          </p:cNvPr>
          <p:cNvSpPr/>
          <p:nvPr/>
        </p:nvSpPr>
        <p:spPr>
          <a:xfrm rot="10800000">
            <a:off x="3411155" y="3683324"/>
            <a:ext cx="1496291" cy="369333"/>
          </a:xfrm>
          <a:prstGeom prst="rightArrow">
            <a:avLst>
              <a:gd name="adj1" fmla="val 50000"/>
              <a:gd name="adj2" fmla="val 9574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0A55D7-2595-6F9C-C152-2658E88129EC}"/>
              </a:ext>
            </a:extLst>
          </p:cNvPr>
          <p:cNvSpPr txBox="1"/>
          <p:nvPr/>
        </p:nvSpPr>
        <p:spPr>
          <a:xfrm>
            <a:off x="3583333" y="4289296"/>
            <a:ext cx="15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99BF1B-FB98-1D28-516B-A4E80C975336}"/>
              </a:ext>
            </a:extLst>
          </p:cNvPr>
          <p:cNvSpPr txBox="1"/>
          <p:nvPr/>
        </p:nvSpPr>
        <p:spPr>
          <a:xfrm>
            <a:off x="3552175" y="2654384"/>
            <a:ext cx="15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  <a:endParaRPr lang="en-ID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FDE77B6-892A-95C9-FDB7-95204455527C}"/>
              </a:ext>
            </a:extLst>
          </p:cNvPr>
          <p:cNvSpPr/>
          <p:nvPr/>
        </p:nvSpPr>
        <p:spPr>
          <a:xfrm>
            <a:off x="7433487" y="3080126"/>
            <a:ext cx="1496291" cy="369333"/>
          </a:xfrm>
          <a:prstGeom prst="rightArrow">
            <a:avLst>
              <a:gd name="adj1" fmla="val 50000"/>
              <a:gd name="adj2" fmla="val 9574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105A2FF-762E-909E-5C83-2413CD3D6406}"/>
              </a:ext>
            </a:extLst>
          </p:cNvPr>
          <p:cNvSpPr/>
          <p:nvPr/>
        </p:nvSpPr>
        <p:spPr>
          <a:xfrm rot="10800000">
            <a:off x="7433486" y="3812688"/>
            <a:ext cx="1496291" cy="369333"/>
          </a:xfrm>
          <a:prstGeom prst="rightArrow">
            <a:avLst>
              <a:gd name="adj1" fmla="val 50000"/>
              <a:gd name="adj2" fmla="val 9574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8938756-468A-08D8-E832-1236A5E4A0B2}"/>
              </a:ext>
            </a:extLst>
          </p:cNvPr>
          <p:cNvSpPr/>
          <p:nvPr/>
        </p:nvSpPr>
        <p:spPr>
          <a:xfrm>
            <a:off x="3452497" y="3077353"/>
            <a:ext cx="1496291" cy="369333"/>
          </a:xfrm>
          <a:prstGeom prst="rightArrow">
            <a:avLst>
              <a:gd name="adj1" fmla="val 50000"/>
              <a:gd name="adj2" fmla="val 9574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2ACE7-8AF0-29B0-AB80-3745EB254CD6}"/>
              </a:ext>
            </a:extLst>
          </p:cNvPr>
          <p:cNvSpPr txBox="1"/>
          <p:nvPr/>
        </p:nvSpPr>
        <p:spPr>
          <a:xfrm>
            <a:off x="7565439" y="2666379"/>
            <a:ext cx="15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  <a:endParaRPr lang="en-ID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B8EEC8-37C2-6069-875C-786D73271038}"/>
              </a:ext>
            </a:extLst>
          </p:cNvPr>
          <p:cNvSpPr txBox="1"/>
          <p:nvPr/>
        </p:nvSpPr>
        <p:spPr>
          <a:xfrm>
            <a:off x="7792951" y="4347380"/>
            <a:ext cx="15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  <a:endParaRPr lang="en-ID" dirty="0"/>
          </a:p>
        </p:txBody>
      </p:sp>
      <p:grpSp>
        <p:nvGrpSpPr>
          <p:cNvPr id="70" name="组合 10">
            <a:extLst>
              <a:ext uri="{FF2B5EF4-FFF2-40B4-BE49-F238E27FC236}">
                <a16:creationId xmlns:a16="http://schemas.microsoft.com/office/drawing/2014/main" id="{4CE3385C-0AB4-1E45-B216-D4060128BA6D}"/>
              </a:ext>
            </a:extLst>
          </p:cNvPr>
          <p:cNvGrpSpPr/>
          <p:nvPr/>
        </p:nvGrpSpPr>
        <p:grpSpPr>
          <a:xfrm>
            <a:off x="5001399" y="2568704"/>
            <a:ext cx="2304552" cy="2035281"/>
            <a:chOff x="2575" y="3444"/>
            <a:chExt cx="4688" cy="4690"/>
          </a:xfrm>
        </p:grpSpPr>
        <p:sp>
          <p:nvSpPr>
            <p:cNvPr id="71" name="弧形">
              <a:extLst>
                <a:ext uri="{FF2B5EF4-FFF2-40B4-BE49-F238E27FC236}">
                  <a16:creationId xmlns:a16="http://schemas.microsoft.com/office/drawing/2014/main" id="{C350256E-409E-B7A9-AB68-DD1DB1B7B419}"/>
                </a:ext>
              </a:extLst>
            </p:cNvPr>
            <p:cNvSpPr/>
            <p:nvPr/>
          </p:nvSpPr>
          <p:spPr>
            <a:xfrm>
              <a:off x="2575" y="3444"/>
              <a:ext cx="4688" cy="4691"/>
            </a:xfrm>
            <a:prstGeom prst="arc">
              <a:avLst>
                <a:gd name="adj1" fmla="val 8872451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  <p:sp>
          <p:nvSpPr>
            <p:cNvPr id="72" name="弧形">
              <a:extLst>
                <a:ext uri="{FF2B5EF4-FFF2-40B4-BE49-F238E27FC236}">
                  <a16:creationId xmlns:a16="http://schemas.microsoft.com/office/drawing/2014/main" id="{844F94E3-2474-62B9-6CFD-47B4697BFB3A}"/>
                </a:ext>
              </a:extLst>
            </p:cNvPr>
            <p:cNvSpPr/>
            <p:nvPr/>
          </p:nvSpPr>
          <p:spPr>
            <a:xfrm flipH="1" flipV="1">
              <a:off x="2575" y="3446"/>
              <a:ext cx="4688" cy="4688"/>
            </a:xfrm>
            <a:prstGeom prst="arc">
              <a:avLst>
                <a:gd name="adj1" fmla="val 8622946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9557C6A9-D646-3705-97EB-9796CC697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02" y="2899392"/>
            <a:ext cx="1374338" cy="137433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2863743-B0E1-68EF-C263-5D95DD33C833}"/>
              </a:ext>
            </a:extLst>
          </p:cNvPr>
          <p:cNvSpPr txBox="1"/>
          <p:nvPr/>
        </p:nvSpPr>
        <p:spPr>
          <a:xfrm>
            <a:off x="5603251" y="4783405"/>
            <a:ext cx="15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  <a:endParaRPr lang="en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68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未标题-2-04"/>
          <p:cNvPicPr>
            <a:picLocks noChangeAspect="1"/>
          </p:cNvPicPr>
          <p:nvPr/>
        </p:nvPicPr>
        <p:blipFill>
          <a:blip r:embed="rId5"/>
          <a:srcRect t="111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8723086" y="5532120"/>
            <a:ext cx="2835184" cy="686435"/>
            <a:chOff x="14952" y="8277"/>
            <a:chExt cx="3175" cy="1081"/>
          </a:xfrm>
        </p:grpSpPr>
        <p:sp>
          <p:nvSpPr>
            <p:cNvPr id="18" name="PA_圆角矩形 9"/>
            <p:cNvSpPr/>
            <p:nvPr>
              <p:custDataLst>
                <p:tags r:id="rId3"/>
              </p:custDataLst>
            </p:nvPr>
          </p:nvSpPr>
          <p:spPr>
            <a:xfrm>
              <a:off x="14952" y="8277"/>
              <a:ext cx="3175" cy="7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C4D38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l" defTabSz="1219200" latinLnBrk="1"/>
              <a:endParaRPr lang="en-US" altLang="zh-CN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338" y="8340"/>
              <a:ext cx="2357" cy="10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</a:rPr>
                <a:t>Dimas </a:t>
              </a:r>
              <a:r>
                <a:rPr lang="en-US" altLang="zh-CN" dirty="0" err="1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</a:rPr>
                <a:t>Ramdani</a:t>
              </a:r>
              <a:r>
                <a:rPr lang="en-US" altLang="zh-CN" dirty="0">
                  <a:solidFill>
                    <a:schemeClr val="bg1"/>
                  </a:solidFill>
                  <a:latin typeface="思源黑体 CN Light" panose="020B0300000000000000" charset="-122"/>
                  <a:ea typeface="思源黑体 CN Light" panose="020B0300000000000000" charset="-122"/>
                </a:rPr>
                <a:t> </a:t>
              </a:r>
            </a:p>
          </p:txBody>
        </p:sp>
      </p:grpSp>
      <p:sp>
        <p:nvSpPr>
          <p:cNvPr id="19" name="PA_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19773" y="3526959"/>
            <a:ext cx="609600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4000" b="1" cap="all" dirty="0">
                <a:solidFill>
                  <a:schemeClr val="bg1"/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Cara </a:t>
            </a:r>
            <a:r>
              <a:rPr lang="en-US" altLang="zh-CN" sz="4000" b="1" cap="all" dirty="0" err="1">
                <a:solidFill>
                  <a:schemeClr val="bg1"/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Kerja</a:t>
            </a:r>
            <a:r>
              <a:rPr lang="en-US" altLang="zh-CN" sz="4000" b="1" cap="all" dirty="0">
                <a:solidFill>
                  <a:schemeClr val="bg1"/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 </a:t>
            </a:r>
            <a:r>
              <a:rPr lang="en-US" altLang="zh-CN" sz="4000" b="1" cap="all" dirty="0" err="1">
                <a:solidFill>
                  <a:schemeClr val="bg1"/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bahasa</a:t>
            </a:r>
            <a:r>
              <a:rPr lang="en-US" altLang="zh-CN" sz="4000" b="1" cap="all" dirty="0">
                <a:solidFill>
                  <a:schemeClr val="bg1"/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 </a:t>
            </a:r>
            <a:r>
              <a:rPr lang="en-US" altLang="zh-CN" sz="4000" b="1" cap="all" dirty="0" err="1">
                <a:solidFill>
                  <a:schemeClr val="bg1"/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pemrograman</a:t>
            </a:r>
            <a:endParaRPr lang="zh-CN" altLang="en-US" sz="4000" b="1" cap="all" dirty="0">
              <a:solidFill>
                <a:schemeClr val="bg1"/>
              </a:solidFill>
              <a:effectLst/>
              <a:uFillTx/>
              <a:latin typeface="思源黑体 CN Regular" panose="020B0500000000000000" charset="-122"/>
              <a:ea typeface="思源黑体 CN Regular" panose="020B0500000000000000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98455" y="1205865"/>
            <a:ext cx="782320" cy="129540"/>
            <a:chOff x="1167" y="1186"/>
            <a:chExt cx="1232" cy="204"/>
          </a:xfrm>
        </p:grpSpPr>
        <p:sp>
          <p:nvSpPr>
            <p:cNvPr id="21" name="椭圆 20"/>
            <p:cNvSpPr/>
            <p:nvPr/>
          </p:nvSpPr>
          <p:spPr>
            <a:xfrm>
              <a:off x="1167" y="1186"/>
              <a:ext cx="204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681" y="1186"/>
              <a:ext cx="204" cy="204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195" y="1186"/>
              <a:ext cx="204" cy="204"/>
            </a:xfrm>
            <a:prstGeom prst="ellipse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1628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12846" y="209550"/>
            <a:ext cx="11701145" cy="64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noFill/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1403279" y="174607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1396795" y="141349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32" name="TextBox 15"/>
          <p:cNvSpPr txBox="1"/>
          <p:nvPr/>
        </p:nvSpPr>
        <p:spPr>
          <a:xfrm>
            <a:off x="4375714" y="324848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4369230" y="291590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36" name="TextBox 15"/>
          <p:cNvSpPr txBox="1"/>
          <p:nvPr/>
        </p:nvSpPr>
        <p:spPr>
          <a:xfrm>
            <a:off x="1403279" y="475089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7" name="TextBox 16"/>
          <p:cNvSpPr txBox="1"/>
          <p:nvPr/>
        </p:nvSpPr>
        <p:spPr>
          <a:xfrm>
            <a:off x="1396795" y="441831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12685" y="2833939"/>
            <a:ext cx="5734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cap="all" dirty="0" err="1">
                <a:solidFill>
                  <a:schemeClr val="tx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Apa</a:t>
            </a:r>
            <a:r>
              <a:rPr lang="en-US" altLang="zh-CN" sz="4000" cap="all" dirty="0">
                <a:solidFill>
                  <a:schemeClr val="tx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 </a:t>
            </a:r>
            <a:r>
              <a:rPr lang="en-US" altLang="zh-CN" sz="4000" cap="all" dirty="0" err="1">
                <a:solidFill>
                  <a:schemeClr val="tx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itu</a:t>
            </a:r>
            <a:r>
              <a:rPr lang="en-US" altLang="zh-CN" sz="4000" cap="all" dirty="0">
                <a:solidFill>
                  <a:schemeClr val="tx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 Bahasa </a:t>
            </a:r>
            <a:r>
              <a:rPr lang="en-US" altLang="zh-CN" sz="4000" cap="all" dirty="0" err="1">
                <a:solidFill>
                  <a:schemeClr val="tx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pemrograman</a:t>
            </a:r>
            <a:r>
              <a:rPr lang="en-US" altLang="zh-CN" sz="4000" cap="all" dirty="0">
                <a:solidFill>
                  <a:schemeClr val="tx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 ?</a:t>
            </a:r>
            <a:endParaRPr lang="zh-CN" altLang="zh-CN" sz="4000" cap="all" dirty="0">
              <a:solidFill>
                <a:schemeClr val="tx1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8108D-1F3D-ABD6-84BD-E2CC07D7C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77" y="1754964"/>
            <a:ext cx="5629275" cy="3667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729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06487" y="263031"/>
            <a:ext cx="11701145" cy="64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noFill/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1403279" y="174607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1396795" y="141349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32" name="TextBox 15"/>
          <p:cNvSpPr txBox="1"/>
          <p:nvPr/>
        </p:nvSpPr>
        <p:spPr>
          <a:xfrm>
            <a:off x="4375714" y="324848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4369230" y="291590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36" name="TextBox 15"/>
          <p:cNvSpPr txBox="1"/>
          <p:nvPr/>
        </p:nvSpPr>
        <p:spPr>
          <a:xfrm>
            <a:off x="1403279" y="475089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7" name="TextBox 16"/>
          <p:cNvSpPr txBox="1"/>
          <p:nvPr/>
        </p:nvSpPr>
        <p:spPr>
          <a:xfrm>
            <a:off x="1396795" y="441831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C1B5A6-F21E-8BE0-F1D5-25B114A5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0514" y="6314400"/>
            <a:ext cx="3960000" cy="316800"/>
          </a:xfrm>
        </p:spPr>
        <p:txBody>
          <a:bodyPr>
            <a:noAutofit/>
          </a:bodyPr>
          <a:lstStyle/>
          <a:p>
            <a:r>
              <a:rPr lang="en-US" altLang="zh-CN" sz="1600" dirty="0" err="1"/>
              <a:t>Sumber</a:t>
            </a:r>
            <a:r>
              <a:rPr lang="en-US" altLang="zh-CN" sz="1600" dirty="0"/>
              <a:t> https://id.wikipedia.org/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23818A-CF98-27B2-4916-B626663B9C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1263" y="2552635"/>
            <a:ext cx="7964883" cy="2064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Bahasa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(programming language)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instruksi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memerintah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agar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menjalankan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tertentu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Bahasa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himpunan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aturan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sintaks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semantik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dipakai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mendefinisikan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307085-903E-4FEB-22D5-8357F89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6487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E05D16-312F-1570-2147-D338F24D9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7766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80CC6D-3FBD-434B-7F57-1AA2E2FCF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3005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D72FCF-920B-0D60-E555-B061DDDDE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1407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4B06D4EC-4386-8BAA-31A1-C6CEE7D7C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6146" y="2190998"/>
            <a:ext cx="3541486" cy="3541486"/>
          </a:xfrm>
          <a:prstGeom prst="diamond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BA7DC6D-2598-6BCF-80BC-D55347B3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654" y="1533395"/>
            <a:ext cx="2964228" cy="3037497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29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4207" y="3216827"/>
            <a:ext cx="11437793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54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Cara </a:t>
            </a:r>
            <a:r>
              <a:rPr lang="en-US" sz="54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Kerja</a:t>
            </a:r>
            <a:r>
              <a:rPr lang="en-US" sz="54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Bahasa </a:t>
            </a:r>
            <a:r>
              <a:rPr lang="en-US" sz="54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Pemrograman</a:t>
            </a:r>
            <a:endParaRPr sz="54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20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03308" y="209550"/>
            <a:ext cx="11701145" cy="64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noFill/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2" name="TextBox 15"/>
          <p:cNvSpPr txBox="1"/>
          <p:nvPr/>
        </p:nvSpPr>
        <p:spPr>
          <a:xfrm>
            <a:off x="4375714" y="324848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4369230" y="291590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37" name="TextBox 16"/>
          <p:cNvSpPr txBox="1"/>
          <p:nvPr/>
        </p:nvSpPr>
        <p:spPr>
          <a:xfrm>
            <a:off x="1396795" y="441831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23818A-CF98-27B2-4916-B626663B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5" y="4591695"/>
            <a:ext cx="2254134" cy="938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Membuat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Perintah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组合 29">
            <a:extLst>
              <a:ext uri="{FF2B5EF4-FFF2-40B4-BE49-F238E27FC236}">
                <a16:creationId xmlns:a16="http://schemas.microsoft.com/office/drawing/2014/main" id="{3B31D25A-0BDC-98CD-71C4-AB042AAB407F}"/>
              </a:ext>
            </a:extLst>
          </p:cNvPr>
          <p:cNvGrpSpPr/>
          <p:nvPr/>
        </p:nvGrpSpPr>
        <p:grpSpPr>
          <a:xfrm>
            <a:off x="717549" y="3269488"/>
            <a:ext cx="10756900" cy="1052722"/>
            <a:chOff x="1135" y="2949"/>
            <a:chExt cx="16940" cy="1876"/>
          </a:xfrm>
        </p:grpSpPr>
        <p:sp>
          <p:nvSpPr>
            <p:cNvPr id="3" name="任意多边形 51">
              <a:extLst>
                <a:ext uri="{FF2B5EF4-FFF2-40B4-BE49-F238E27FC236}">
                  <a16:creationId xmlns:a16="http://schemas.microsoft.com/office/drawing/2014/main" id="{F3291FFF-B273-8EB4-B943-FAAD6CD90613}"/>
                </a:ext>
              </a:extLst>
            </p:cNvPr>
            <p:cNvSpPr/>
            <p:nvPr/>
          </p:nvSpPr>
          <p:spPr>
            <a:xfrm>
              <a:off x="1135" y="2994"/>
              <a:ext cx="4577" cy="1831"/>
            </a:xfrm>
            <a:custGeom>
              <a:avLst/>
              <a:gdLst>
                <a:gd name="connsiteX0" fmla="*/ 0 w 2906456"/>
                <a:gd name="connsiteY0" fmla="*/ 0 h 1162582"/>
                <a:gd name="connsiteX1" fmla="*/ 2325165 w 2906456"/>
                <a:gd name="connsiteY1" fmla="*/ 0 h 1162582"/>
                <a:gd name="connsiteX2" fmla="*/ 2906456 w 2906456"/>
                <a:gd name="connsiteY2" fmla="*/ 581291 h 1162582"/>
                <a:gd name="connsiteX3" fmla="*/ 2325165 w 2906456"/>
                <a:gd name="connsiteY3" fmla="*/ 1162582 h 1162582"/>
                <a:gd name="connsiteX4" fmla="*/ 0 w 2906456"/>
                <a:gd name="connsiteY4" fmla="*/ 1162582 h 1162582"/>
                <a:gd name="connsiteX5" fmla="*/ 581291 w 2906456"/>
                <a:gd name="connsiteY5" fmla="*/ 581291 h 1162582"/>
                <a:gd name="connsiteX6" fmla="*/ 0 w 2906456"/>
                <a:gd name="connsiteY6" fmla="*/ 0 h 116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6456" h="1162582">
                  <a:moveTo>
                    <a:pt x="0" y="0"/>
                  </a:moveTo>
                  <a:lnTo>
                    <a:pt x="2325165" y="0"/>
                  </a:lnTo>
                  <a:lnTo>
                    <a:pt x="2906456" y="581291"/>
                  </a:lnTo>
                  <a:lnTo>
                    <a:pt x="2325165" y="1162582"/>
                  </a:lnTo>
                  <a:lnTo>
                    <a:pt x="0" y="1162582"/>
                  </a:lnTo>
                  <a:lnTo>
                    <a:pt x="581291" y="581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9297" tIns="16002" rIns="597293" bIns="16002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/>
                </a:rPr>
                <a:t> </a:t>
              </a:r>
            </a:p>
          </p:txBody>
        </p:sp>
        <p:sp>
          <p:nvSpPr>
            <p:cNvPr id="6" name="任意多边形 52">
              <a:extLst>
                <a:ext uri="{FF2B5EF4-FFF2-40B4-BE49-F238E27FC236}">
                  <a16:creationId xmlns:a16="http://schemas.microsoft.com/office/drawing/2014/main" id="{BA0F7EAF-041D-9FD4-E690-0AA34E9DBEC8}"/>
                </a:ext>
              </a:extLst>
            </p:cNvPr>
            <p:cNvSpPr/>
            <p:nvPr/>
          </p:nvSpPr>
          <p:spPr>
            <a:xfrm>
              <a:off x="5256" y="2949"/>
              <a:ext cx="4577" cy="1831"/>
            </a:xfrm>
            <a:custGeom>
              <a:avLst/>
              <a:gdLst>
                <a:gd name="connsiteX0" fmla="*/ 0 w 2906456"/>
                <a:gd name="connsiteY0" fmla="*/ 0 h 1162582"/>
                <a:gd name="connsiteX1" fmla="*/ 2325165 w 2906456"/>
                <a:gd name="connsiteY1" fmla="*/ 0 h 1162582"/>
                <a:gd name="connsiteX2" fmla="*/ 2906456 w 2906456"/>
                <a:gd name="connsiteY2" fmla="*/ 581291 h 1162582"/>
                <a:gd name="connsiteX3" fmla="*/ 2325165 w 2906456"/>
                <a:gd name="connsiteY3" fmla="*/ 1162582 h 1162582"/>
                <a:gd name="connsiteX4" fmla="*/ 0 w 2906456"/>
                <a:gd name="connsiteY4" fmla="*/ 1162582 h 1162582"/>
                <a:gd name="connsiteX5" fmla="*/ 581291 w 2906456"/>
                <a:gd name="connsiteY5" fmla="*/ 581291 h 1162582"/>
                <a:gd name="connsiteX6" fmla="*/ 0 w 2906456"/>
                <a:gd name="connsiteY6" fmla="*/ 0 h 116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6456" h="1162582">
                  <a:moveTo>
                    <a:pt x="0" y="0"/>
                  </a:moveTo>
                  <a:lnTo>
                    <a:pt x="2325165" y="0"/>
                  </a:lnTo>
                  <a:lnTo>
                    <a:pt x="2906456" y="581291"/>
                  </a:lnTo>
                  <a:lnTo>
                    <a:pt x="2325165" y="1162582"/>
                  </a:lnTo>
                  <a:lnTo>
                    <a:pt x="0" y="1162582"/>
                  </a:lnTo>
                  <a:lnTo>
                    <a:pt x="581291" y="58129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9297" tIns="16002" rIns="597293" bIns="16002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/>
                </a:rPr>
                <a:t> </a:t>
              </a:r>
            </a:p>
          </p:txBody>
        </p:sp>
        <p:sp>
          <p:nvSpPr>
            <p:cNvPr id="8" name="任意多边形 53">
              <a:extLst>
                <a:ext uri="{FF2B5EF4-FFF2-40B4-BE49-F238E27FC236}">
                  <a16:creationId xmlns:a16="http://schemas.microsoft.com/office/drawing/2014/main" id="{B6FB0B7D-561D-2F8E-6D02-7ED6A974006A}"/>
                </a:ext>
              </a:extLst>
            </p:cNvPr>
            <p:cNvSpPr/>
            <p:nvPr/>
          </p:nvSpPr>
          <p:spPr>
            <a:xfrm>
              <a:off x="9377" y="2994"/>
              <a:ext cx="4577" cy="1831"/>
            </a:xfrm>
            <a:custGeom>
              <a:avLst/>
              <a:gdLst>
                <a:gd name="connsiteX0" fmla="*/ 0 w 2906456"/>
                <a:gd name="connsiteY0" fmla="*/ 0 h 1162582"/>
                <a:gd name="connsiteX1" fmla="*/ 2325165 w 2906456"/>
                <a:gd name="connsiteY1" fmla="*/ 0 h 1162582"/>
                <a:gd name="connsiteX2" fmla="*/ 2906456 w 2906456"/>
                <a:gd name="connsiteY2" fmla="*/ 581291 h 1162582"/>
                <a:gd name="connsiteX3" fmla="*/ 2325165 w 2906456"/>
                <a:gd name="connsiteY3" fmla="*/ 1162582 h 1162582"/>
                <a:gd name="connsiteX4" fmla="*/ 0 w 2906456"/>
                <a:gd name="connsiteY4" fmla="*/ 1162582 h 1162582"/>
                <a:gd name="connsiteX5" fmla="*/ 581291 w 2906456"/>
                <a:gd name="connsiteY5" fmla="*/ 581291 h 1162582"/>
                <a:gd name="connsiteX6" fmla="*/ 0 w 2906456"/>
                <a:gd name="connsiteY6" fmla="*/ 0 h 116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6456" h="1162582">
                  <a:moveTo>
                    <a:pt x="0" y="0"/>
                  </a:moveTo>
                  <a:lnTo>
                    <a:pt x="2325165" y="0"/>
                  </a:lnTo>
                  <a:lnTo>
                    <a:pt x="2906456" y="581291"/>
                  </a:lnTo>
                  <a:lnTo>
                    <a:pt x="2325165" y="1162582"/>
                  </a:lnTo>
                  <a:lnTo>
                    <a:pt x="0" y="1162582"/>
                  </a:lnTo>
                  <a:lnTo>
                    <a:pt x="581291" y="581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9297" tIns="16002" rIns="597293" bIns="16002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/>
                </a:rPr>
                <a:t> </a:t>
              </a:r>
            </a:p>
          </p:txBody>
        </p:sp>
        <p:sp>
          <p:nvSpPr>
            <p:cNvPr id="9" name="任意多边形 54">
              <a:extLst>
                <a:ext uri="{FF2B5EF4-FFF2-40B4-BE49-F238E27FC236}">
                  <a16:creationId xmlns:a16="http://schemas.microsoft.com/office/drawing/2014/main" id="{4FA73994-285F-C808-A643-0D9D03F91EA2}"/>
                </a:ext>
              </a:extLst>
            </p:cNvPr>
            <p:cNvSpPr/>
            <p:nvPr/>
          </p:nvSpPr>
          <p:spPr>
            <a:xfrm>
              <a:off x="13498" y="2949"/>
              <a:ext cx="4577" cy="1831"/>
            </a:xfrm>
            <a:custGeom>
              <a:avLst/>
              <a:gdLst>
                <a:gd name="connsiteX0" fmla="*/ 0 w 2906456"/>
                <a:gd name="connsiteY0" fmla="*/ 0 h 1162582"/>
                <a:gd name="connsiteX1" fmla="*/ 2325165 w 2906456"/>
                <a:gd name="connsiteY1" fmla="*/ 0 h 1162582"/>
                <a:gd name="connsiteX2" fmla="*/ 2906456 w 2906456"/>
                <a:gd name="connsiteY2" fmla="*/ 581291 h 1162582"/>
                <a:gd name="connsiteX3" fmla="*/ 2325165 w 2906456"/>
                <a:gd name="connsiteY3" fmla="*/ 1162582 h 1162582"/>
                <a:gd name="connsiteX4" fmla="*/ 0 w 2906456"/>
                <a:gd name="connsiteY4" fmla="*/ 1162582 h 1162582"/>
                <a:gd name="connsiteX5" fmla="*/ 581291 w 2906456"/>
                <a:gd name="connsiteY5" fmla="*/ 581291 h 1162582"/>
                <a:gd name="connsiteX6" fmla="*/ 0 w 2906456"/>
                <a:gd name="connsiteY6" fmla="*/ 0 h 116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6456" h="1162582">
                  <a:moveTo>
                    <a:pt x="0" y="0"/>
                  </a:moveTo>
                  <a:lnTo>
                    <a:pt x="2325165" y="0"/>
                  </a:lnTo>
                  <a:lnTo>
                    <a:pt x="2906456" y="581291"/>
                  </a:lnTo>
                  <a:lnTo>
                    <a:pt x="2325165" y="1162582"/>
                  </a:lnTo>
                  <a:lnTo>
                    <a:pt x="0" y="1162582"/>
                  </a:lnTo>
                  <a:lnTo>
                    <a:pt x="581291" y="58129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9297" tIns="16002" rIns="597293" bIns="16002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EA04E5-BD9E-973A-A26E-210F96AFD9EF}"/>
              </a:ext>
            </a:extLst>
          </p:cNvPr>
          <p:cNvSpPr txBox="1"/>
          <p:nvPr/>
        </p:nvSpPr>
        <p:spPr>
          <a:xfrm flipH="1">
            <a:off x="1791816" y="3613866"/>
            <a:ext cx="64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40C8-6D71-46E4-F695-408FACC88A40}"/>
              </a:ext>
            </a:extLst>
          </p:cNvPr>
          <p:cNvSpPr txBox="1"/>
          <p:nvPr/>
        </p:nvSpPr>
        <p:spPr>
          <a:xfrm flipH="1">
            <a:off x="4375714" y="3632922"/>
            <a:ext cx="64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96BE8-A42B-0038-41DD-06ACEBF66777}"/>
              </a:ext>
            </a:extLst>
          </p:cNvPr>
          <p:cNvSpPr txBox="1"/>
          <p:nvPr/>
        </p:nvSpPr>
        <p:spPr>
          <a:xfrm flipH="1">
            <a:off x="7088962" y="3627523"/>
            <a:ext cx="64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5654B-7A8B-08CC-5ED9-6CEE62B0BF1D}"/>
              </a:ext>
            </a:extLst>
          </p:cNvPr>
          <p:cNvSpPr txBox="1"/>
          <p:nvPr/>
        </p:nvSpPr>
        <p:spPr>
          <a:xfrm flipH="1">
            <a:off x="9809107" y="3635448"/>
            <a:ext cx="64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F282552A-4055-F124-7559-167FD7942504}"/>
              </a:ext>
            </a:extLst>
          </p:cNvPr>
          <p:cNvSpPr txBox="1">
            <a:spLocks/>
          </p:cNvSpPr>
          <p:nvPr/>
        </p:nvSpPr>
        <p:spPr>
          <a:xfrm>
            <a:off x="3039488" y="1916233"/>
            <a:ext cx="3496185" cy="114602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Komputer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mengkonversikan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perintah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itu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menjadi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sebuah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2D42BF-D4A9-FD21-5679-BA0C5961579B}"/>
              </a:ext>
            </a:extLst>
          </p:cNvPr>
          <p:cNvSpPr txBox="1">
            <a:spLocks/>
          </p:cNvSpPr>
          <p:nvPr/>
        </p:nvSpPr>
        <p:spPr>
          <a:xfrm>
            <a:off x="8598399" y="2027564"/>
            <a:ext cx="2421415" cy="1155260"/>
          </a:xfrm>
          <a:prstGeom prst="rect">
            <a:avLst/>
          </a:prstGeom>
        </p:spPr>
        <p:txBody>
          <a:bodyPr vert="horz" lIns="90000" tIns="46800" rIns="90000" bIns="46800" rtlCol="0">
            <a:normAutofit fontScale="925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Komputer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Menampilkan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Hasil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Perintah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Tersebut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3F0ADF7-29C0-5155-513D-A443F4F7B7C4}"/>
              </a:ext>
            </a:extLst>
          </p:cNvPr>
          <p:cNvSpPr txBox="1">
            <a:spLocks/>
          </p:cNvSpPr>
          <p:nvPr/>
        </p:nvSpPr>
        <p:spPr>
          <a:xfrm>
            <a:off x="5244653" y="5061016"/>
            <a:ext cx="3609960" cy="127167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5734240F-7A9F-58CD-FC12-4E07C82BAA31}"/>
              </a:ext>
            </a:extLst>
          </p:cNvPr>
          <p:cNvSpPr txBox="1">
            <a:spLocks/>
          </p:cNvSpPr>
          <p:nvPr/>
        </p:nvSpPr>
        <p:spPr>
          <a:xfrm>
            <a:off x="5703215" y="4446033"/>
            <a:ext cx="3101733" cy="711886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Komputer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Mengolah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Konversian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Kode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Tersebut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83F02D06-7D80-738D-2B83-B2C2AF21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0514" y="6314400"/>
            <a:ext cx="3960000" cy="316800"/>
          </a:xfrm>
        </p:spPr>
        <p:txBody>
          <a:bodyPr>
            <a:noAutofit/>
          </a:bodyPr>
          <a:lstStyle/>
          <a:p>
            <a:r>
              <a:rPr lang="en-US" altLang="zh-CN" sz="1600" dirty="0" err="1"/>
              <a:t>Sumber</a:t>
            </a:r>
            <a:r>
              <a:rPr lang="en-US" altLang="zh-CN" sz="1600" dirty="0"/>
              <a:t> https://saidalfaraby.github.io/</a:t>
            </a:r>
            <a:endParaRPr lang="zh-CN" altLang="en-US" sz="1600" dirty="0"/>
          </a:p>
          <a:p>
            <a:endParaRPr lang="zh-CN" alt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7672F1-40EE-C5F9-2C45-BCDB10239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6487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F8B53A-A33F-8D26-C893-AFAD47B1F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7766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AF5BFF-A5B0-9D5C-007E-6B8515360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3005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1A710B-8674-C0EA-BC7D-1390D80BF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1407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5831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未标题-2-04"/>
          <p:cNvPicPr>
            <a:picLocks noChangeAspect="1"/>
          </p:cNvPicPr>
          <p:nvPr/>
        </p:nvPicPr>
        <p:blipFill>
          <a:blip r:embed="rId4"/>
          <a:srcRect t="111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19" name="PA_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63772" y="4867365"/>
            <a:ext cx="5535295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sz="6000" b="1" cap="all" dirty="0">
                <a:solidFill>
                  <a:schemeClr val="bg1"/>
                </a:solidFill>
                <a:effectLst/>
                <a:uFillTx/>
                <a:latin typeface="思源黑体 CN Heavy" panose="020B0A00000000000000" charset="-122"/>
                <a:ea typeface="思源黑体 CN Heavy" panose="020B0A00000000000000" charset="-122"/>
                <a:sym typeface="+mn-ea"/>
              </a:rPr>
              <a:t>thank </a:t>
            </a:r>
            <a:r>
              <a:rPr lang="en-US" sz="6000" b="1" cap="all" dirty="0">
                <a:solidFill>
                  <a:schemeClr val="bg1"/>
                </a:solidFill>
                <a:effectLst/>
                <a:uFillTx/>
                <a:latin typeface="思源黑体 CN Heavy" panose="020B0A00000000000000" charset="-122"/>
                <a:ea typeface="思源黑体 CN Heavy" panose="020B0A00000000000000" charset="-122"/>
                <a:sym typeface="+mn-ea"/>
              </a:rPr>
              <a:t>y</a:t>
            </a:r>
            <a:r>
              <a:rPr sz="6000" b="1" cap="all" dirty="0">
                <a:solidFill>
                  <a:schemeClr val="bg1"/>
                </a:solidFill>
                <a:effectLst/>
                <a:uFillTx/>
                <a:latin typeface="思源黑体 CN Heavy" panose="020B0A00000000000000" charset="-122"/>
                <a:ea typeface="思源黑体 CN Heavy" panose="020B0A00000000000000" charset="-122"/>
                <a:sym typeface="+mn-ea"/>
              </a:rPr>
              <a:t>ou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27005" y="1348740"/>
            <a:ext cx="782320" cy="129540"/>
            <a:chOff x="1167" y="1186"/>
            <a:chExt cx="1232" cy="204"/>
          </a:xfrm>
        </p:grpSpPr>
        <p:sp>
          <p:nvSpPr>
            <p:cNvPr id="21" name="椭圆 20"/>
            <p:cNvSpPr/>
            <p:nvPr/>
          </p:nvSpPr>
          <p:spPr>
            <a:xfrm>
              <a:off x="1167" y="1186"/>
              <a:ext cx="204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681" y="1186"/>
              <a:ext cx="204" cy="204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195" y="1186"/>
              <a:ext cx="204" cy="204"/>
            </a:xfrm>
            <a:prstGeom prst="ellipse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5427" y="167986"/>
            <a:ext cx="11701145" cy="64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noFill/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1403279" y="174607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1396795" y="141349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32" name="TextBox 15"/>
          <p:cNvSpPr txBox="1"/>
          <p:nvPr/>
        </p:nvSpPr>
        <p:spPr>
          <a:xfrm>
            <a:off x="4375714" y="324848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4369230" y="291590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36" name="TextBox 15"/>
          <p:cNvSpPr txBox="1"/>
          <p:nvPr/>
        </p:nvSpPr>
        <p:spPr>
          <a:xfrm>
            <a:off x="1403279" y="475089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7" name="TextBox 16"/>
          <p:cNvSpPr txBox="1"/>
          <p:nvPr/>
        </p:nvSpPr>
        <p:spPr>
          <a:xfrm>
            <a:off x="1396795" y="441831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12685" y="2833939"/>
            <a:ext cx="5734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cap="all" dirty="0" err="1">
                <a:solidFill>
                  <a:schemeClr val="tx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Apa</a:t>
            </a:r>
            <a:r>
              <a:rPr lang="en-US" altLang="zh-CN" sz="4000" cap="all" dirty="0">
                <a:solidFill>
                  <a:schemeClr val="tx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 </a:t>
            </a:r>
            <a:r>
              <a:rPr lang="en-US" altLang="zh-CN" sz="4000" cap="all" dirty="0" err="1">
                <a:solidFill>
                  <a:schemeClr val="tx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itu</a:t>
            </a:r>
            <a:r>
              <a:rPr lang="en-US" altLang="zh-CN" sz="4000" cap="all" dirty="0">
                <a:solidFill>
                  <a:schemeClr val="tx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 internet ?</a:t>
            </a:r>
            <a:endParaRPr lang="zh-CN" altLang="zh-CN" sz="4000" cap="all" dirty="0">
              <a:solidFill>
                <a:schemeClr val="tx1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4AB89-CA48-4BD4-C0A0-04AAD545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1" y="1476515"/>
            <a:ext cx="5909063" cy="42151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06487" y="263031"/>
            <a:ext cx="11701145" cy="64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noFill/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1403279" y="174607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1396795" y="141349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32" name="TextBox 15"/>
          <p:cNvSpPr txBox="1"/>
          <p:nvPr/>
        </p:nvSpPr>
        <p:spPr>
          <a:xfrm>
            <a:off x="4375714" y="324848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4369230" y="291590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36" name="TextBox 15"/>
          <p:cNvSpPr txBox="1"/>
          <p:nvPr/>
        </p:nvSpPr>
        <p:spPr>
          <a:xfrm>
            <a:off x="1403279" y="4750894"/>
            <a:ext cx="2191608" cy="671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7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explanatory text here add explanatory text here add explanatory text here</a:t>
            </a:r>
          </a:p>
        </p:txBody>
      </p:sp>
      <p:sp>
        <p:nvSpPr>
          <p:cNvPr id="37" name="TextBox 16"/>
          <p:cNvSpPr txBox="1"/>
          <p:nvPr/>
        </p:nvSpPr>
        <p:spPr>
          <a:xfrm>
            <a:off x="1396795" y="4418311"/>
            <a:ext cx="1694189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95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C1B5A6-F21E-8BE0-F1D5-25B114A5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0514" y="6314400"/>
            <a:ext cx="3960000" cy="316800"/>
          </a:xfrm>
        </p:spPr>
        <p:txBody>
          <a:bodyPr>
            <a:noAutofit/>
          </a:bodyPr>
          <a:lstStyle/>
          <a:p>
            <a:r>
              <a:rPr lang="en-US" altLang="zh-CN" sz="1600" dirty="0" err="1"/>
              <a:t>Sumber</a:t>
            </a:r>
            <a:r>
              <a:rPr lang="en-US" altLang="zh-CN" sz="1600" dirty="0"/>
              <a:t> https://katadata.co.id/</a:t>
            </a:r>
            <a:endParaRPr lang="zh-CN" alt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23818A-CF98-27B2-4916-B626663B9C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1263" y="1904279"/>
            <a:ext cx="7964883" cy="3475274"/>
          </a:xfrm>
        </p:spPr>
        <p:txBody>
          <a:bodyPr>
            <a:normAutofit fontScale="92500" lnSpcReduction="10000"/>
          </a:bodyPr>
          <a:lstStyle/>
          <a:p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Kamus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Besar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Bahasa Indonesia (KBBI), internet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jaringan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komunikasi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elektronik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menghubungkan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jaringan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fasilitas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seluruh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dunia.Jaringan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tersusun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terorganisir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telepon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satelit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D" sz="19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ID" sz="1900" dirty="0" err="1">
                <a:solidFill>
                  <a:srgbClr val="202122"/>
                </a:solidFill>
              </a:rPr>
              <a:t>M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enurut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tokoh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pakar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bidang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teknologi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Onno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W.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Purbo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internet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media yang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memungkinkan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proses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komunikasi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berjalan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efisien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tersambungnya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beragam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9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lang="en-ID" sz="1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307085-903E-4FEB-22D5-8357F89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6487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E05D16-312F-1570-2147-D338F24D9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7766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80CC6D-3FBD-434B-7F57-1AA2E2FCF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3005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D72FCF-920B-0D60-E555-B061DDDDE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1407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4B06D4EC-4386-8BAA-31A1-C6CEE7D7C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6146" y="2190998"/>
            <a:ext cx="3541486" cy="3541486"/>
          </a:xfrm>
          <a:prstGeom prst="diamond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BA7DC6D-2598-6BCF-80BC-D55347B3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654" y="1533825"/>
            <a:ext cx="2964228" cy="3037497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741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9589" y="3008885"/>
            <a:ext cx="6781346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Sejarah Internet</a:t>
            </a:r>
            <a:endParaRPr sz="54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21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2293" y="254188"/>
            <a:ext cx="11701145" cy="64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6600" kern="2500" dirty="0">
              <a:noFill/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îṣļîḑé-任意多边形: 形状 2"/>
          <p:cNvSpPr/>
          <p:nvPr/>
        </p:nvSpPr>
        <p:spPr bwMode="auto">
          <a:xfrm rot="5400000">
            <a:off x="5240749" y="1515806"/>
            <a:ext cx="1345297" cy="1264915"/>
          </a:xfrm>
          <a:custGeom>
            <a:avLst/>
            <a:gdLst>
              <a:gd name="T0" fmla="*/ 188 w 215"/>
              <a:gd name="T1" fmla="*/ 67 h 202"/>
              <a:gd name="T2" fmla="*/ 200 w 215"/>
              <a:gd name="T3" fmla="*/ 54 h 202"/>
              <a:gd name="T4" fmla="*/ 208 w 215"/>
              <a:gd name="T5" fmla="*/ 49 h 202"/>
              <a:gd name="T6" fmla="*/ 215 w 215"/>
              <a:gd name="T7" fmla="*/ 52 h 202"/>
              <a:gd name="T8" fmla="*/ 188 w 215"/>
              <a:gd name="T9" fmla="*/ 25 h 202"/>
              <a:gd name="T10" fmla="*/ 191 w 215"/>
              <a:gd name="T11" fmla="*/ 32 h 202"/>
              <a:gd name="T12" fmla="*/ 185 w 215"/>
              <a:gd name="T13" fmla="*/ 43 h 202"/>
              <a:gd name="T14" fmla="*/ 173 w 215"/>
              <a:gd name="T15" fmla="*/ 56 h 202"/>
              <a:gd name="T16" fmla="*/ 168 w 215"/>
              <a:gd name="T17" fmla="*/ 57 h 202"/>
              <a:gd name="T18" fmla="*/ 163 w 215"/>
              <a:gd name="T19" fmla="*/ 56 h 202"/>
              <a:gd name="T20" fmla="*/ 111 w 215"/>
              <a:gd name="T21" fmla="*/ 6 h 202"/>
              <a:gd name="T22" fmla="*/ 87 w 215"/>
              <a:gd name="T23" fmla="*/ 7 h 202"/>
              <a:gd name="T24" fmla="*/ 6 w 215"/>
              <a:gd name="T25" fmla="*/ 91 h 202"/>
              <a:gd name="T26" fmla="*/ 7 w 215"/>
              <a:gd name="T27" fmla="*/ 115 h 202"/>
              <a:gd name="T28" fmla="*/ 91 w 215"/>
              <a:gd name="T29" fmla="*/ 196 h 202"/>
              <a:gd name="T30" fmla="*/ 115 w 215"/>
              <a:gd name="T31" fmla="*/ 195 h 202"/>
              <a:gd name="T32" fmla="*/ 196 w 215"/>
              <a:gd name="T33" fmla="*/ 111 h 202"/>
              <a:gd name="T34" fmla="*/ 195 w 215"/>
              <a:gd name="T35" fmla="*/ 87 h 202"/>
              <a:gd name="T36" fmla="*/ 186 w 215"/>
              <a:gd name="T37" fmla="*/ 78 h 202"/>
              <a:gd name="T38" fmla="*/ 185 w 215"/>
              <a:gd name="T39" fmla="*/ 74 h 202"/>
              <a:gd name="T40" fmla="*/ 188 w 215"/>
              <a:gd name="T41" fmla="*/ 6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202">
                <a:moveTo>
                  <a:pt x="188" y="67"/>
                </a:moveTo>
                <a:cubicBezTo>
                  <a:pt x="200" y="54"/>
                  <a:pt x="200" y="54"/>
                  <a:pt x="200" y="54"/>
                </a:cubicBezTo>
                <a:cubicBezTo>
                  <a:pt x="201" y="53"/>
                  <a:pt x="206" y="49"/>
                  <a:pt x="208" y="49"/>
                </a:cubicBezTo>
                <a:cubicBezTo>
                  <a:pt x="211" y="49"/>
                  <a:pt x="214" y="50"/>
                  <a:pt x="215" y="52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90" y="27"/>
                  <a:pt x="191" y="30"/>
                  <a:pt x="191" y="32"/>
                </a:cubicBezTo>
                <a:cubicBezTo>
                  <a:pt x="192" y="35"/>
                  <a:pt x="187" y="41"/>
                  <a:pt x="185" y="43"/>
                </a:cubicBezTo>
                <a:cubicBezTo>
                  <a:pt x="173" y="56"/>
                  <a:pt x="173" y="56"/>
                  <a:pt x="173" y="56"/>
                </a:cubicBezTo>
                <a:cubicBezTo>
                  <a:pt x="172" y="57"/>
                  <a:pt x="170" y="57"/>
                  <a:pt x="168" y="57"/>
                </a:cubicBezTo>
                <a:cubicBezTo>
                  <a:pt x="166" y="57"/>
                  <a:pt x="164" y="57"/>
                  <a:pt x="163" y="56"/>
                </a:cubicBezTo>
                <a:cubicBezTo>
                  <a:pt x="111" y="6"/>
                  <a:pt x="111" y="6"/>
                  <a:pt x="111" y="6"/>
                </a:cubicBezTo>
                <a:cubicBezTo>
                  <a:pt x="104" y="0"/>
                  <a:pt x="93" y="0"/>
                  <a:pt x="87" y="7"/>
                </a:cubicBezTo>
                <a:cubicBezTo>
                  <a:pt x="6" y="91"/>
                  <a:pt x="6" y="91"/>
                  <a:pt x="6" y="91"/>
                </a:cubicBezTo>
                <a:cubicBezTo>
                  <a:pt x="0" y="98"/>
                  <a:pt x="0" y="109"/>
                  <a:pt x="7" y="115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8" y="202"/>
                  <a:pt x="109" y="202"/>
                  <a:pt x="115" y="195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2" y="104"/>
                  <a:pt x="202" y="93"/>
                  <a:pt x="195" y="87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5" y="77"/>
                  <a:pt x="185" y="75"/>
                  <a:pt x="185" y="74"/>
                </a:cubicBezTo>
                <a:cubicBezTo>
                  <a:pt x="185" y="71"/>
                  <a:pt x="186" y="68"/>
                  <a:pt x="188" y="67"/>
                </a:cubicBezTo>
                <a:close/>
              </a:path>
            </a:pathLst>
          </a:custGeom>
          <a:solidFill>
            <a:srgbClr val="A83F2F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思源黑体 CN Medium" panose="020B0600000000000000" charset="-122"/>
              <a:ea typeface="思源黑体 CN Medium" panose="020B0600000000000000" charset="-122"/>
              <a:sym typeface="Arial" panose="020B0604020202020204" pitchFamily="34" charset="0"/>
            </a:endParaRPr>
          </a:p>
        </p:txBody>
      </p:sp>
      <p:sp>
        <p:nvSpPr>
          <p:cNvPr id="2" name="îṣļîḑé-Diamond 13"/>
          <p:cNvSpPr/>
          <p:nvPr/>
        </p:nvSpPr>
        <p:spPr>
          <a:xfrm rot="5400000">
            <a:off x="5376718" y="1583757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思源黑体 CN Medium" panose="020B0600000000000000" charset="-122"/>
              <a:ea typeface="思源黑体 CN Medium" panose="020B0600000000000000" charset="-122"/>
              <a:sym typeface="Arial" panose="020B0604020202020204" pitchFamily="34" charset="0"/>
            </a:endParaRPr>
          </a:p>
        </p:txBody>
      </p:sp>
      <p:sp>
        <p:nvSpPr>
          <p:cNvPr id="5" name="îṣļîḑé-任意多边形: 形状 4"/>
          <p:cNvSpPr/>
          <p:nvPr/>
        </p:nvSpPr>
        <p:spPr bwMode="auto">
          <a:xfrm rot="5400000">
            <a:off x="4796356" y="3268231"/>
            <a:ext cx="1294948" cy="1270215"/>
          </a:xfrm>
          <a:custGeom>
            <a:avLst/>
            <a:gdLst>
              <a:gd name="T0" fmla="*/ 177 w 207"/>
              <a:gd name="T1" fmla="*/ 70 h 203"/>
              <a:gd name="T2" fmla="*/ 176 w 207"/>
              <a:gd name="T3" fmla="*/ 66 h 203"/>
              <a:gd name="T4" fmla="*/ 179 w 207"/>
              <a:gd name="T5" fmla="*/ 58 h 203"/>
              <a:gd name="T6" fmla="*/ 191 w 207"/>
              <a:gd name="T7" fmla="*/ 46 h 203"/>
              <a:gd name="T8" fmla="*/ 200 w 207"/>
              <a:gd name="T9" fmla="*/ 41 h 203"/>
              <a:gd name="T10" fmla="*/ 207 w 207"/>
              <a:gd name="T11" fmla="*/ 43 h 203"/>
              <a:gd name="T12" fmla="*/ 180 w 207"/>
              <a:gd name="T13" fmla="*/ 17 h 203"/>
              <a:gd name="T14" fmla="*/ 183 w 207"/>
              <a:gd name="T15" fmla="*/ 24 h 203"/>
              <a:gd name="T16" fmla="*/ 177 w 207"/>
              <a:gd name="T17" fmla="*/ 35 h 203"/>
              <a:gd name="T18" fmla="*/ 165 w 207"/>
              <a:gd name="T19" fmla="*/ 48 h 203"/>
              <a:gd name="T20" fmla="*/ 159 w 207"/>
              <a:gd name="T21" fmla="*/ 49 h 203"/>
              <a:gd name="T22" fmla="*/ 154 w 207"/>
              <a:gd name="T23" fmla="*/ 48 h 203"/>
              <a:gd name="T24" fmla="*/ 111 w 207"/>
              <a:gd name="T25" fmla="*/ 7 h 203"/>
              <a:gd name="T26" fmla="*/ 87 w 207"/>
              <a:gd name="T27" fmla="*/ 7 h 203"/>
              <a:gd name="T28" fmla="*/ 7 w 207"/>
              <a:gd name="T29" fmla="*/ 92 h 203"/>
              <a:gd name="T30" fmla="*/ 7 w 207"/>
              <a:gd name="T31" fmla="*/ 116 h 203"/>
              <a:gd name="T32" fmla="*/ 92 w 207"/>
              <a:gd name="T33" fmla="*/ 196 h 203"/>
              <a:gd name="T34" fmla="*/ 116 w 207"/>
              <a:gd name="T35" fmla="*/ 196 h 203"/>
              <a:gd name="T36" fmla="*/ 196 w 207"/>
              <a:gd name="T37" fmla="*/ 111 h 203"/>
              <a:gd name="T38" fmla="*/ 195 w 207"/>
              <a:gd name="T39" fmla="*/ 87 h 203"/>
              <a:gd name="T40" fmla="*/ 177 w 207"/>
              <a:gd name="T41" fmla="*/ 7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" h="203">
                <a:moveTo>
                  <a:pt x="177" y="70"/>
                </a:moveTo>
                <a:cubicBezTo>
                  <a:pt x="177" y="69"/>
                  <a:pt x="176" y="67"/>
                  <a:pt x="176" y="66"/>
                </a:cubicBezTo>
                <a:cubicBezTo>
                  <a:pt x="176" y="63"/>
                  <a:pt x="177" y="60"/>
                  <a:pt x="179" y="58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93" y="45"/>
                  <a:pt x="198" y="41"/>
                  <a:pt x="200" y="41"/>
                </a:cubicBezTo>
                <a:cubicBezTo>
                  <a:pt x="203" y="41"/>
                  <a:pt x="205" y="42"/>
                  <a:pt x="207" y="43"/>
                </a:cubicBezTo>
                <a:cubicBezTo>
                  <a:pt x="180" y="17"/>
                  <a:pt x="180" y="17"/>
                  <a:pt x="180" y="17"/>
                </a:cubicBezTo>
                <a:cubicBezTo>
                  <a:pt x="182" y="19"/>
                  <a:pt x="183" y="21"/>
                  <a:pt x="183" y="24"/>
                </a:cubicBezTo>
                <a:cubicBezTo>
                  <a:pt x="183" y="27"/>
                  <a:pt x="179" y="33"/>
                  <a:pt x="177" y="35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3" y="49"/>
                  <a:pt x="161" y="49"/>
                  <a:pt x="159" y="49"/>
                </a:cubicBezTo>
                <a:cubicBezTo>
                  <a:pt x="157" y="49"/>
                  <a:pt x="155" y="49"/>
                  <a:pt x="154" y="48"/>
                </a:cubicBezTo>
                <a:cubicBezTo>
                  <a:pt x="111" y="7"/>
                  <a:pt x="111" y="7"/>
                  <a:pt x="111" y="7"/>
                </a:cubicBezTo>
                <a:cubicBezTo>
                  <a:pt x="105" y="0"/>
                  <a:pt x="94" y="1"/>
                  <a:pt x="87" y="7"/>
                </a:cubicBezTo>
                <a:cubicBezTo>
                  <a:pt x="7" y="92"/>
                  <a:pt x="7" y="92"/>
                  <a:pt x="7" y="92"/>
                </a:cubicBezTo>
                <a:cubicBezTo>
                  <a:pt x="0" y="98"/>
                  <a:pt x="1" y="109"/>
                  <a:pt x="7" y="11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8" y="203"/>
                  <a:pt x="109" y="202"/>
                  <a:pt x="116" y="196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3" y="105"/>
                  <a:pt x="202" y="94"/>
                  <a:pt x="195" y="87"/>
                </a:cubicBezTo>
                <a:lnTo>
                  <a:pt x="177" y="70"/>
                </a:lnTo>
                <a:close/>
              </a:path>
            </a:pathLst>
          </a:custGeom>
          <a:solidFill>
            <a:srgbClr val="A83F2F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思源黑体 CN Medium" panose="020B0600000000000000" charset="-122"/>
              <a:ea typeface="思源黑体 CN Medium" panose="020B0600000000000000" charset="-122"/>
              <a:sym typeface="Arial" panose="020B0604020202020204" pitchFamily="34" charset="0"/>
            </a:endParaRPr>
          </a:p>
        </p:txBody>
      </p:sp>
      <p:sp>
        <p:nvSpPr>
          <p:cNvPr id="6" name="îṣļîḑé-任意多边形: 形状 5"/>
          <p:cNvSpPr/>
          <p:nvPr/>
        </p:nvSpPr>
        <p:spPr bwMode="auto">
          <a:xfrm rot="5400000">
            <a:off x="5457759" y="4289585"/>
            <a:ext cx="1270215" cy="1264915"/>
          </a:xfrm>
          <a:custGeom>
            <a:avLst/>
            <a:gdLst>
              <a:gd name="T0" fmla="*/ 116 w 203"/>
              <a:gd name="T1" fmla="*/ 195 h 202"/>
              <a:gd name="T2" fmla="*/ 92 w 203"/>
              <a:gd name="T3" fmla="*/ 196 h 202"/>
              <a:gd name="T4" fmla="*/ 8 w 203"/>
              <a:gd name="T5" fmla="*/ 115 h 202"/>
              <a:gd name="T6" fmla="*/ 7 w 203"/>
              <a:gd name="T7" fmla="*/ 91 h 202"/>
              <a:gd name="T8" fmla="*/ 87 w 203"/>
              <a:gd name="T9" fmla="*/ 7 h 202"/>
              <a:gd name="T10" fmla="*/ 111 w 203"/>
              <a:gd name="T11" fmla="*/ 6 h 202"/>
              <a:gd name="T12" fmla="*/ 196 w 203"/>
              <a:gd name="T13" fmla="*/ 87 h 202"/>
              <a:gd name="T14" fmla="*/ 196 w 203"/>
              <a:gd name="T15" fmla="*/ 111 h 202"/>
              <a:gd name="T16" fmla="*/ 116 w 203"/>
              <a:gd name="T17" fmla="*/ 19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202">
                <a:moveTo>
                  <a:pt x="116" y="195"/>
                </a:moveTo>
                <a:cubicBezTo>
                  <a:pt x="109" y="202"/>
                  <a:pt x="98" y="202"/>
                  <a:pt x="92" y="196"/>
                </a:cubicBezTo>
                <a:cubicBezTo>
                  <a:pt x="8" y="115"/>
                  <a:pt x="8" y="115"/>
                  <a:pt x="8" y="115"/>
                </a:cubicBezTo>
                <a:cubicBezTo>
                  <a:pt x="1" y="109"/>
                  <a:pt x="0" y="98"/>
                  <a:pt x="7" y="91"/>
                </a:cubicBezTo>
                <a:cubicBezTo>
                  <a:pt x="87" y="7"/>
                  <a:pt x="87" y="7"/>
                  <a:pt x="87" y="7"/>
                </a:cubicBezTo>
                <a:cubicBezTo>
                  <a:pt x="94" y="0"/>
                  <a:pt x="105" y="0"/>
                  <a:pt x="111" y="6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202" y="93"/>
                  <a:pt x="203" y="104"/>
                  <a:pt x="196" y="111"/>
                </a:cubicBezTo>
                <a:lnTo>
                  <a:pt x="116" y="195"/>
                </a:lnTo>
                <a:close/>
              </a:path>
            </a:pathLst>
          </a:custGeom>
          <a:solidFill>
            <a:srgbClr val="A83F2F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思源黑体 CN Medium" panose="020B0600000000000000" charset="-122"/>
              <a:ea typeface="思源黑体 CN Medium" panose="020B0600000000000000" charset="-122"/>
              <a:sym typeface="Arial" panose="020B0604020202020204" pitchFamily="34" charset="0"/>
            </a:endParaRPr>
          </a:p>
        </p:txBody>
      </p:sp>
      <p:sp>
        <p:nvSpPr>
          <p:cNvPr id="7" name="îṣļîḑé-任意多边形: 形状 6"/>
          <p:cNvSpPr/>
          <p:nvPr/>
        </p:nvSpPr>
        <p:spPr bwMode="auto">
          <a:xfrm rot="5400000">
            <a:off x="5797599" y="2548767"/>
            <a:ext cx="1264032" cy="1363847"/>
          </a:xfrm>
          <a:custGeom>
            <a:avLst/>
            <a:gdLst>
              <a:gd name="T0" fmla="*/ 195 w 202"/>
              <a:gd name="T1" fmla="*/ 87 h 218"/>
              <a:gd name="T2" fmla="*/ 111 w 202"/>
              <a:gd name="T3" fmla="*/ 7 h 218"/>
              <a:gd name="T4" fmla="*/ 87 w 202"/>
              <a:gd name="T5" fmla="*/ 7 h 218"/>
              <a:gd name="T6" fmla="*/ 7 w 202"/>
              <a:gd name="T7" fmla="*/ 91 h 218"/>
              <a:gd name="T8" fmla="*/ 7 w 202"/>
              <a:gd name="T9" fmla="*/ 115 h 218"/>
              <a:gd name="T10" fmla="*/ 91 w 202"/>
              <a:gd name="T11" fmla="*/ 196 h 218"/>
              <a:gd name="T12" fmla="*/ 116 w 202"/>
              <a:gd name="T13" fmla="*/ 195 h 218"/>
              <a:gd name="T14" fmla="*/ 121 w 202"/>
              <a:gd name="T15" fmla="*/ 189 h 218"/>
              <a:gd name="T16" fmla="*/ 127 w 202"/>
              <a:gd name="T17" fmla="*/ 187 h 218"/>
              <a:gd name="T18" fmla="*/ 134 w 202"/>
              <a:gd name="T19" fmla="*/ 190 h 218"/>
              <a:gd name="T20" fmla="*/ 147 w 202"/>
              <a:gd name="T21" fmla="*/ 202 h 218"/>
              <a:gd name="T22" fmla="*/ 152 w 202"/>
              <a:gd name="T23" fmla="*/ 211 h 218"/>
              <a:gd name="T24" fmla="*/ 149 w 202"/>
              <a:gd name="T25" fmla="*/ 218 h 218"/>
              <a:gd name="T26" fmla="*/ 175 w 202"/>
              <a:gd name="T27" fmla="*/ 191 h 218"/>
              <a:gd name="T28" fmla="*/ 168 w 202"/>
              <a:gd name="T29" fmla="*/ 194 h 218"/>
              <a:gd name="T30" fmla="*/ 158 w 202"/>
              <a:gd name="T31" fmla="*/ 188 h 218"/>
              <a:gd name="T32" fmla="*/ 145 w 202"/>
              <a:gd name="T33" fmla="*/ 176 h 218"/>
              <a:gd name="T34" fmla="*/ 143 w 202"/>
              <a:gd name="T35" fmla="*/ 170 h 218"/>
              <a:gd name="T36" fmla="*/ 145 w 202"/>
              <a:gd name="T37" fmla="*/ 164 h 218"/>
              <a:gd name="T38" fmla="*/ 129 w 202"/>
              <a:gd name="T39" fmla="*/ 181 h 218"/>
              <a:gd name="T40" fmla="*/ 196 w 202"/>
              <a:gd name="T41" fmla="*/ 111 h 218"/>
              <a:gd name="T42" fmla="*/ 195 w 202"/>
              <a:gd name="T43" fmla="*/ 8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218">
                <a:moveTo>
                  <a:pt x="195" y="87"/>
                </a:moveTo>
                <a:cubicBezTo>
                  <a:pt x="111" y="7"/>
                  <a:pt x="111" y="7"/>
                  <a:pt x="111" y="7"/>
                </a:cubicBezTo>
                <a:cubicBezTo>
                  <a:pt x="104" y="0"/>
                  <a:pt x="94" y="0"/>
                  <a:pt x="87" y="7"/>
                </a:cubicBezTo>
                <a:cubicBezTo>
                  <a:pt x="7" y="91"/>
                  <a:pt x="7" y="91"/>
                  <a:pt x="7" y="91"/>
                </a:cubicBezTo>
                <a:cubicBezTo>
                  <a:pt x="0" y="98"/>
                  <a:pt x="0" y="109"/>
                  <a:pt x="7" y="115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8" y="202"/>
                  <a:pt x="109" y="202"/>
                  <a:pt x="116" y="195"/>
                </a:cubicBezTo>
                <a:cubicBezTo>
                  <a:pt x="121" y="189"/>
                  <a:pt x="121" y="189"/>
                  <a:pt x="121" y="189"/>
                </a:cubicBezTo>
                <a:cubicBezTo>
                  <a:pt x="123" y="188"/>
                  <a:pt x="125" y="187"/>
                  <a:pt x="127" y="187"/>
                </a:cubicBezTo>
                <a:cubicBezTo>
                  <a:pt x="130" y="187"/>
                  <a:pt x="132" y="188"/>
                  <a:pt x="134" y="190"/>
                </a:cubicBezTo>
                <a:cubicBezTo>
                  <a:pt x="147" y="202"/>
                  <a:pt x="147" y="202"/>
                  <a:pt x="147" y="202"/>
                </a:cubicBezTo>
                <a:cubicBezTo>
                  <a:pt x="148" y="204"/>
                  <a:pt x="152" y="209"/>
                  <a:pt x="152" y="211"/>
                </a:cubicBezTo>
                <a:cubicBezTo>
                  <a:pt x="152" y="213"/>
                  <a:pt x="151" y="216"/>
                  <a:pt x="149" y="218"/>
                </a:cubicBezTo>
                <a:cubicBezTo>
                  <a:pt x="175" y="191"/>
                  <a:pt x="175" y="191"/>
                  <a:pt x="175" y="191"/>
                </a:cubicBezTo>
                <a:cubicBezTo>
                  <a:pt x="174" y="193"/>
                  <a:pt x="171" y="194"/>
                  <a:pt x="168" y="194"/>
                </a:cubicBezTo>
                <a:cubicBezTo>
                  <a:pt x="166" y="194"/>
                  <a:pt x="160" y="190"/>
                  <a:pt x="158" y="188"/>
                </a:cubicBezTo>
                <a:cubicBezTo>
                  <a:pt x="145" y="176"/>
                  <a:pt x="145" y="176"/>
                  <a:pt x="145" y="176"/>
                </a:cubicBezTo>
                <a:cubicBezTo>
                  <a:pt x="144" y="174"/>
                  <a:pt x="143" y="172"/>
                  <a:pt x="143" y="170"/>
                </a:cubicBezTo>
                <a:cubicBezTo>
                  <a:pt x="143" y="168"/>
                  <a:pt x="144" y="166"/>
                  <a:pt x="145" y="164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2" y="104"/>
                  <a:pt x="202" y="93"/>
                  <a:pt x="195" y="87"/>
                </a:cubicBezTo>
                <a:close/>
              </a:path>
            </a:pathLst>
          </a:custGeom>
          <a:solidFill>
            <a:srgbClr val="A83F2F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思源黑体 CN Medium" panose="020B0600000000000000" charset="-122"/>
              <a:ea typeface="思源黑体 CN Medium" panose="020B0600000000000000" charset="-122"/>
              <a:sym typeface="Arial" panose="020B0604020202020204" pitchFamily="34" charset="0"/>
            </a:endParaRPr>
          </a:p>
        </p:txBody>
      </p:sp>
      <p:sp>
        <p:nvSpPr>
          <p:cNvPr id="8" name="îṣļîḑé-Diamond 17"/>
          <p:cNvSpPr/>
          <p:nvPr/>
        </p:nvSpPr>
        <p:spPr>
          <a:xfrm rot="5400000">
            <a:off x="5945170" y="2697186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思源黑体 CN Medium" panose="020B0600000000000000" charset="-122"/>
              <a:ea typeface="思源黑体 CN Medium" panose="020B0600000000000000" charset="-122"/>
              <a:sym typeface="Arial" panose="020B0604020202020204" pitchFamily="34" charset="0"/>
            </a:endParaRPr>
          </a:p>
        </p:txBody>
      </p:sp>
      <p:sp>
        <p:nvSpPr>
          <p:cNvPr id="10" name="îṣļîḑé-Diamond 18"/>
          <p:cNvSpPr/>
          <p:nvPr/>
        </p:nvSpPr>
        <p:spPr>
          <a:xfrm rot="5400000">
            <a:off x="4898996" y="3355562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思源黑体 CN Medium" panose="020B0600000000000000" charset="-122"/>
              <a:ea typeface="思源黑体 CN Medium" panose="020B0600000000000000" charset="-122"/>
              <a:sym typeface="Arial" panose="020B0604020202020204" pitchFamily="34" charset="0"/>
            </a:endParaRPr>
          </a:p>
        </p:txBody>
      </p:sp>
      <p:sp>
        <p:nvSpPr>
          <p:cNvPr id="11" name="îṣļîḑé-Diamond 19"/>
          <p:cNvSpPr/>
          <p:nvPr/>
        </p:nvSpPr>
        <p:spPr>
          <a:xfrm rot="5400000">
            <a:off x="5559361" y="4388538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思源黑体 CN Medium" panose="020B0600000000000000" charset="-122"/>
              <a:ea typeface="思源黑体 CN Medium" panose="020B0600000000000000" charset="-122"/>
              <a:sym typeface="Arial" panose="020B0604020202020204" pitchFamily="34" charset="0"/>
            </a:endParaRPr>
          </a:p>
        </p:txBody>
      </p:sp>
      <p:sp>
        <p:nvSpPr>
          <p:cNvPr id="17" name="TextBox 102"/>
          <p:cNvSpPr txBox="1"/>
          <p:nvPr/>
        </p:nvSpPr>
        <p:spPr>
          <a:xfrm>
            <a:off x="7257343" y="1343949"/>
            <a:ext cx="4650289" cy="1019235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6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ermula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1960-an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terciptanya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ARPANET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Advanced Research Projects Agency Network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Light" panose="020B0300000000000000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31180" y="1875790"/>
            <a:ext cx="772795" cy="4756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2500" dirty="0">
                <a:latin typeface="思源黑体 CN Bold" panose="020B0800000000000000" charset="-122"/>
                <a:ea typeface="思源黑体 CN Bold" panose="020B0800000000000000" charset="-122"/>
                <a:sym typeface="Calibri" panose="020F0502020204030204" charset="0"/>
              </a:rPr>
              <a:t>01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91885" y="2981960"/>
            <a:ext cx="772795" cy="4756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2500" dirty="0">
                <a:latin typeface="思源黑体 CN Bold" panose="020B0800000000000000" charset="-122"/>
                <a:ea typeface="思源黑体 CN Bold" panose="020B0800000000000000" charset="-122"/>
                <a:sym typeface="Calibri" panose="020F0502020204030204" charset="0"/>
              </a:rPr>
              <a:t>02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146675" y="3637915"/>
            <a:ext cx="772795" cy="4756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2500" dirty="0">
                <a:latin typeface="思源黑体 CN Bold" panose="020B0800000000000000" charset="-122"/>
                <a:ea typeface="思源黑体 CN Bold" panose="020B0800000000000000" charset="-122"/>
                <a:sym typeface="Calibri" panose="020F0502020204030204" charset="0"/>
              </a:rPr>
              <a:t>03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810885" y="4690745"/>
            <a:ext cx="772795" cy="4756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2500" dirty="0">
                <a:latin typeface="思源黑体 CN Bold" panose="020B0800000000000000" charset="-122"/>
                <a:ea typeface="思源黑体 CN Bold" panose="020B0800000000000000" charset="-122"/>
                <a:sym typeface="Calibri" panose="020F0502020204030204" charset="0"/>
              </a:rPr>
              <a:t>04</a:t>
            </a:r>
          </a:p>
        </p:txBody>
      </p:sp>
      <p:sp>
        <p:nvSpPr>
          <p:cNvPr id="28" name="TextBox 102">
            <a:extLst>
              <a:ext uri="{FF2B5EF4-FFF2-40B4-BE49-F238E27FC236}">
                <a16:creationId xmlns:a16="http://schemas.microsoft.com/office/drawing/2014/main" id="{0083B10A-C993-A25F-5406-E7026C65FFA6}"/>
              </a:ext>
            </a:extLst>
          </p:cNvPr>
          <p:cNvSpPr txBox="1"/>
          <p:nvPr/>
        </p:nvSpPr>
        <p:spPr>
          <a:xfrm>
            <a:off x="514819" y="1677157"/>
            <a:ext cx="4479667" cy="2299586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1962,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Joseph Carl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Robnett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Licklider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merumuskan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gagasan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serangkaian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memo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“Intergalactic Computer Network”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Intergalaksi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>
              <a:lnSpc>
                <a:spcPct val="130000"/>
              </a:lnSpc>
            </a:pP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Gagasan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cikal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bakal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packet switching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Light" panose="020B0300000000000000" charset="-122"/>
              <a:cs typeface="Arial" panose="020B0604020202020204" pitchFamily="34" charset="0"/>
            </a:endParaRPr>
          </a:p>
        </p:txBody>
      </p:sp>
      <p:sp>
        <p:nvSpPr>
          <p:cNvPr id="30" name="TextBox 102">
            <a:extLst>
              <a:ext uri="{FF2B5EF4-FFF2-40B4-BE49-F238E27FC236}">
                <a16:creationId xmlns:a16="http://schemas.microsoft.com/office/drawing/2014/main" id="{DEDAAB05-DD0B-D1CE-8F21-F4DA042EC686}"/>
              </a:ext>
            </a:extLst>
          </p:cNvPr>
          <p:cNvSpPr txBox="1"/>
          <p:nvPr/>
        </p:nvSpPr>
        <p:spPr>
          <a:xfrm>
            <a:off x="638522" y="4565242"/>
            <a:ext cx="4232259" cy="1019235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ARPANET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mengadopsi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model TCP/IP pada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tanggal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Januari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1983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internet modern.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Light" panose="020B0300000000000000" charset="-122"/>
              <a:cs typeface="Arial" panose="020B0604020202020204" pitchFamily="34" charset="0"/>
            </a:endParaRPr>
          </a:p>
        </p:txBody>
      </p:sp>
      <p:sp>
        <p:nvSpPr>
          <p:cNvPr id="32" name="TextBox 102">
            <a:extLst>
              <a:ext uri="{FF2B5EF4-FFF2-40B4-BE49-F238E27FC236}">
                <a16:creationId xmlns:a16="http://schemas.microsoft.com/office/drawing/2014/main" id="{23F82004-1F26-3944-F5E2-3F79C47C588F}"/>
              </a:ext>
            </a:extLst>
          </p:cNvPr>
          <p:cNvSpPr txBox="1"/>
          <p:nvPr/>
        </p:nvSpPr>
        <p:spPr>
          <a:xfrm>
            <a:off x="7176474" y="3382240"/>
            <a:ext cx="4879911" cy="1339323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terus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berkembang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1970-an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ilmuwan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Robert Kahn dan Vinton Cerf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Transmission Control Protocol dan Internet Protocol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TCP/IP,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Light" panose="020B0300000000000000" charset="-122"/>
              <a:cs typeface="Arial" panose="020B0604020202020204" pitchFamily="34" charset="0"/>
            </a:endParaRPr>
          </a:p>
        </p:txBody>
      </p:sp>
      <p:sp>
        <p:nvSpPr>
          <p:cNvPr id="33" name="Footer Placeholder 6">
            <a:extLst>
              <a:ext uri="{FF2B5EF4-FFF2-40B4-BE49-F238E27FC236}">
                <a16:creationId xmlns:a16="http://schemas.microsoft.com/office/drawing/2014/main" id="{A29C8DBE-4DE9-E6CB-3D37-23680BAA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8938" y="6287012"/>
            <a:ext cx="3960000" cy="316800"/>
          </a:xfrm>
        </p:spPr>
        <p:txBody>
          <a:bodyPr>
            <a:noAutofit/>
          </a:bodyPr>
          <a:lstStyle/>
          <a:p>
            <a:r>
              <a:rPr lang="en-US" altLang="zh-CN" sz="1600" dirty="0" err="1"/>
              <a:t>Sumber</a:t>
            </a:r>
            <a:r>
              <a:rPr lang="en-US" altLang="zh-CN" sz="1600" dirty="0"/>
              <a:t> https://katadata.co.id/</a:t>
            </a:r>
            <a:endParaRPr lang="zh-CN" altLang="en-US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39F794-2467-0BE9-017D-B353D1E2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6487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3A2A78-4D4B-9ADE-00CC-1D2367ED5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7766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526A99-D9AE-9317-3E93-A9A4B9B8B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3005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616B79-B02A-1C05-756D-4242EFD6A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1407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0" grpId="0" bldLvl="0" animBg="1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6461" y="3117271"/>
            <a:ext cx="6781346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54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Manfaat</a:t>
            </a:r>
            <a:r>
              <a:rPr lang="en-US" sz="54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Internet</a:t>
            </a:r>
            <a:endParaRPr sz="54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51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5427" y="209550"/>
            <a:ext cx="11701145" cy="64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noFill/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291771" y="1294316"/>
            <a:ext cx="762202" cy="791845"/>
          </a:xfrm>
          <a:prstGeom prst="ellipse">
            <a:avLst/>
          </a:prstGeom>
          <a:solidFill>
            <a:srgbClr val="A83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000000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9" name="文本框 25"/>
          <p:cNvSpPr txBox="1">
            <a:spLocks noChangeArrowheads="1"/>
          </p:cNvSpPr>
          <p:nvPr/>
        </p:nvSpPr>
        <p:spPr bwMode="auto">
          <a:xfrm>
            <a:off x="535509" y="2206654"/>
            <a:ext cx="22856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Sarana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Informasi</a:t>
            </a:r>
            <a:r>
              <a:rPr lang="en-US" altLang="zh-CN" sz="1600" dirty="0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dan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Komunikasi</a:t>
            </a:r>
            <a:endParaRPr lang="zh-CN" altLang="en-US" sz="1600" dirty="0">
              <a:solidFill>
                <a:srgbClr val="00000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513965" y="1334553"/>
            <a:ext cx="791845" cy="793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rgbClr val="000000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66" name="文本框 104"/>
          <p:cNvSpPr txBox="1">
            <a:spLocks noChangeArrowheads="1"/>
          </p:cNvSpPr>
          <p:nvPr/>
        </p:nvSpPr>
        <p:spPr bwMode="auto">
          <a:xfrm>
            <a:off x="8572375" y="2246300"/>
            <a:ext cx="27495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Sarana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Pendukung</a:t>
            </a:r>
            <a:r>
              <a:rPr lang="en-US" altLang="zh-CN" sz="1600" dirty="0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Kegiatan</a:t>
            </a:r>
            <a:r>
              <a:rPr lang="en-US" altLang="zh-CN" sz="1600" dirty="0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 Ekonomi</a:t>
            </a:r>
            <a:endParaRPr lang="zh-CN" altLang="en-US" sz="1600" dirty="0">
              <a:solidFill>
                <a:srgbClr val="00000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9501444" y="3563585"/>
            <a:ext cx="793750" cy="791845"/>
          </a:xfrm>
          <a:prstGeom prst="ellipse">
            <a:avLst/>
          </a:prstGeom>
          <a:solidFill>
            <a:srgbClr val="A83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rgbClr val="000000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72" name="文本框 106"/>
          <p:cNvSpPr txBox="1">
            <a:spLocks noChangeArrowheads="1"/>
          </p:cNvSpPr>
          <p:nvPr/>
        </p:nvSpPr>
        <p:spPr bwMode="auto">
          <a:xfrm>
            <a:off x="8807085" y="4523149"/>
            <a:ext cx="22801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Pendidikan dan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Budaya</a:t>
            </a:r>
            <a:endParaRPr lang="zh-CN" altLang="en-US" sz="1600" dirty="0">
              <a:solidFill>
                <a:srgbClr val="00000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291771" y="3635409"/>
            <a:ext cx="791845" cy="7918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rgbClr val="000000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14" name="文本框 112"/>
          <p:cNvSpPr txBox="1">
            <a:spLocks noChangeArrowheads="1"/>
          </p:cNvSpPr>
          <p:nvPr/>
        </p:nvSpPr>
        <p:spPr bwMode="auto">
          <a:xfrm>
            <a:off x="919758" y="4580021"/>
            <a:ext cx="15849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 err="1">
                <a:solidFill>
                  <a:srgbClr val="00000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Hiburan</a:t>
            </a:r>
            <a:endParaRPr lang="zh-CN" altLang="en-US" sz="1600" dirty="0">
              <a:solidFill>
                <a:srgbClr val="00000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6600" y="1525474"/>
            <a:ext cx="6143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75694" y="3853882"/>
            <a:ext cx="43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8737" y="1561012"/>
            <a:ext cx="6223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03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19374" y="3785709"/>
            <a:ext cx="5810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04</a:t>
            </a:r>
          </a:p>
        </p:txBody>
      </p:sp>
      <p:grpSp>
        <p:nvGrpSpPr>
          <p:cNvPr id="61" name="组合 6">
            <a:extLst>
              <a:ext uri="{FF2B5EF4-FFF2-40B4-BE49-F238E27FC236}">
                <a16:creationId xmlns:a16="http://schemas.microsoft.com/office/drawing/2014/main" id="{46C874ED-7D00-1FC6-4562-995539C0A3CF}"/>
              </a:ext>
            </a:extLst>
          </p:cNvPr>
          <p:cNvGrpSpPr/>
          <p:nvPr/>
        </p:nvGrpSpPr>
        <p:grpSpPr>
          <a:xfrm>
            <a:off x="3548079" y="1253711"/>
            <a:ext cx="4869069" cy="4218925"/>
            <a:chOff x="6379" y="3221"/>
            <a:chExt cx="6072" cy="5283"/>
          </a:xfrm>
          <a:solidFill>
            <a:srgbClr val="A83F2F"/>
          </a:solidFill>
        </p:grpSpPr>
        <p:sp>
          <p:nvSpPr>
            <p:cNvPr id="62" name="iṩļîdè">
              <a:extLst>
                <a:ext uri="{FF2B5EF4-FFF2-40B4-BE49-F238E27FC236}">
                  <a16:creationId xmlns:a16="http://schemas.microsoft.com/office/drawing/2014/main" id="{6279E526-6F73-4FDD-8E52-1E2994353E2C}"/>
                </a:ext>
              </a:extLst>
            </p:cNvPr>
            <p:cNvSpPr/>
            <p:nvPr/>
          </p:nvSpPr>
          <p:spPr bwMode="gray">
            <a:xfrm rot="20615408" flipH="1">
              <a:off x="7662" y="7071"/>
              <a:ext cx="3403" cy="1064"/>
            </a:xfrm>
            <a:custGeom>
              <a:avLst/>
              <a:gdLst>
                <a:gd name="T0" fmla="*/ 1405 w 1717"/>
                <a:gd name="T1" fmla="*/ 102 h 484"/>
                <a:gd name="T2" fmla="*/ 1540 w 1717"/>
                <a:gd name="T3" fmla="*/ 395 h 484"/>
                <a:gd name="T4" fmla="*/ 1472 w 1717"/>
                <a:gd name="T5" fmla="*/ 369 h 484"/>
                <a:gd name="T6" fmla="*/ 1373 w 1717"/>
                <a:gd name="T7" fmla="*/ 403 h 484"/>
                <a:gd name="T8" fmla="*/ 1274 w 1717"/>
                <a:gd name="T9" fmla="*/ 433 h 484"/>
                <a:gd name="T10" fmla="*/ 1160 w 1717"/>
                <a:gd name="T11" fmla="*/ 458 h 484"/>
                <a:gd name="T12" fmla="*/ 1062 w 1717"/>
                <a:gd name="T13" fmla="*/ 472 h 484"/>
                <a:gd name="T14" fmla="*/ 968 w 1717"/>
                <a:gd name="T15" fmla="*/ 479 h 484"/>
                <a:gd name="T16" fmla="*/ 872 w 1717"/>
                <a:gd name="T17" fmla="*/ 479 h 484"/>
                <a:gd name="T18" fmla="*/ 766 w 1717"/>
                <a:gd name="T19" fmla="*/ 468 h 484"/>
                <a:gd name="T20" fmla="*/ 634 w 1717"/>
                <a:gd name="T21" fmla="*/ 439 h 484"/>
                <a:gd name="T22" fmla="*/ 524 w 1717"/>
                <a:gd name="T23" fmla="*/ 407 h 484"/>
                <a:gd name="T24" fmla="*/ 435 w 1717"/>
                <a:gd name="T25" fmla="*/ 373 h 484"/>
                <a:gd name="T26" fmla="*/ 344 w 1717"/>
                <a:gd name="T27" fmla="*/ 326 h 484"/>
                <a:gd name="T28" fmla="*/ 242 w 1717"/>
                <a:gd name="T29" fmla="*/ 256 h 484"/>
                <a:gd name="T30" fmla="*/ 157 w 1717"/>
                <a:gd name="T31" fmla="*/ 186 h 484"/>
                <a:gd name="T32" fmla="*/ 102 w 1717"/>
                <a:gd name="T33" fmla="*/ 132 h 484"/>
                <a:gd name="T34" fmla="*/ 0 w 1717"/>
                <a:gd name="T35" fmla="*/ 0 h 484"/>
                <a:gd name="T36" fmla="*/ 135 w 1717"/>
                <a:gd name="T37" fmla="*/ 124 h 484"/>
                <a:gd name="T38" fmla="*/ 219 w 1717"/>
                <a:gd name="T39" fmla="*/ 186 h 484"/>
                <a:gd name="T40" fmla="*/ 307 w 1717"/>
                <a:gd name="T41" fmla="*/ 231 h 484"/>
                <a:gd name="T42" fmla="*/ 395 w 1717"/>
                <a:gd name="T43" fmla="*/ 267 h 484"/>
                <a:gd name="T44" fmla="*/ 487 w 1717"/>
                <a:gd name="T45" fmla="*/ 293 h 484"/>
                <a:gd name="T46" fmla="*/ 571 w 1717"/>
                <a:gd name="T47" fmla="*/ 309 h 484"/>
                <a:gd name="T48" fmla="*/ 673 w 1717"/>
                <a:gd name="T49" fmla="*/ 318 h 484"/>
                <a:gd name="T50" fmla="*/ 766 w 1717"/>
                <a:gd name="T51" fmla="*/ 318 h 484"/>
                <a:gd name="T52" fmla="*/ 890 w 1717"/>
                <a:gd name="T53" fmla="*/ 311 h 484"/>
                <a:gd name="T54" fmla="*/ 1000 w 1717"/>
                <a:gd name="T55" fmla="*/ 296 h 484"/>
                <a:gd name="T56" fmla="*/ 1106 w 1717"/>
                <a:gd name="T57" fmla="*/ 274 h 484"/>
                <a:gd name="T58" fmla="*/ 1212 w 1717"/>
                <a:gd name="T59" fmla="*/ 245 h 484"/>
                <a:gd name="T60" fmla="*/ 1318 w 1717"/>
                <a:gd name="T61" fmla="*/ 209 h 484"/>
                <a:gd name="T62" fmla="*/ 1427 w 1717"/>
                <a:gd name="T63" fmla="*/ 15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rgbClr val="FFBA55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思源黑体 CN Light" panose="020B0300000000000000" charset="-122"/>
              </a:endParaRPr>
            </a:p>
          </p:txBody>
        </p:sp>
        <p:sp>
          <p:nvSpPr>
            <p:cNvPr id="63" name="îṡlïḍe">
              <a:extLst>
                <a:ext uri="{FF2B5EF4-FFF2-40B4-BE49-F238E27FC236}">
                  <a16:creationId xmlns:a16="http://schemas.microsoft.com/office/drawing/2014/main" id="{A595946F-F17D-B345-F71E-07080B9958F7}"/>
                </a:ext>
              </a:extLst>
            </p:cNvPr>
            <p:cNvSpPr/>
            <p:nvPr/>
          </p:nvSpPr>
          <p:spPr bwMode="gray">
            <a:xfrm rot="17015408" flipH="1">
              <a:off x="9123" y="6273"/>
              <a:ext cx="3401" cy="1062"/>
            </a:xfrm>
            <a:custGeom>
              <a:avLst/>
              <a:gdLst>
                <a:gd name="T0" fmla="*/ 1405 w 1717"/>
                <a:gd name="T1" fmla="*/ 102 h 484"/>
                <a:gd name="T2" fmla="*/ 1540 w 1717"/>
                <a:gd name="T3" fmla="*/ 395 h 484"/>
                <a:gd name="T4" fmla="*/ 1472 w 1717"/>
                <a:gd name="T5" fmla="*/ 369 h 484"/>
                <a:gd name="T6" fmla="*/ 1373 w 1717"/>
                <a:gd name="T7" fmla="*/ 403 h 484"/>
                <a:gd name="T8" fmla="*/ 1274 w 1717"/>
                <a:gd name="T9" fmla="*/ 433 h 484"/>
                <a:gd name="T10" fmla="*/ 1160 w 1717"/>
                <a:gd name="T11" fmla="*/ 458 h 484"/>
                <a:gd name="T12" fmla="*/ 1062 w 1717"/>
                <a:gd name="T13" fmla="*/ 472 h 484"/>
                <a:gd name="T14" fmla="*/ 968 w 1717"/>
                <a:gd name="T15" fmla="*/ 479 h 484"/>
                <a:gd name="T16" fmla="*/ 872 w 1717"/>
                <a:gd name="T17" fmla="*/ 479 h 484"/>
                <a:gd name="T18" fmla="*/ 766 w 1717"/>
                <a:gd name="T19" fmla="*/ 468 h 484"/>
                <a:gd name="T20" fmla="*/ 634 w 1717"/>
                <a:gd name="T21" fmla="*/ 439 h 484"/>
                <a:gd name="T22" fmla="*/ 524 w 1717"/>
                <a:gd name="T23" fmla="*/ 407 h 484"/>
                <a:gd name="T24" fmla="*/ 435 w 1717"/>
                <a:gd name="T25" fmla="*/ 373 h 484"/>
                <a:gd name="T26" fmla="*/ 344 w 1717"/>
                <a:gd name="T27" fmla="*/ 326 h 484"/>
                <a:gd name="T28" fmla="*/ 242 w 1717"/>
                <a:gd name="T29" fmla="*/ 256 h 484"/>
                <a:gd name="T30" fmla="*/ 157 w 1717"/>
                <a:gd name="T31" fmla="*/ 186 h 484"/>
                <a:gd name="T32" fmla="*/ 102 w 1717"/>
                <a:gd name="T33" fmla="*/ 132 h 484"/>
                <a:gd name="T34" fmla="*/ 0 w 1717"/>
                <a:gd name="T35" fmla="*/ 0 h 484"/>
                <a:gd name="T36" fmla="*/ 135 w 1717"/>
                <a:gd name="T37" fmla="*/ 124 h 484"/>
                <a:gd name="T38" fmla="*/ 219 w 1717"/>
                <a:gd name="T39" fmla="*/ 186 h 484"/>
                <a:gd name="T40" fmla="*/ 307 w 1717"/>
                <a:gd name="T41" fmla="*/ 231 h 484"/>
                <a:gd name="T42" fmla="*/ 395 w 1717"/>
                <a:gd name="T43" fmla="*/ 267 h 484"/>
                <a:gd name="T44" fmla="*/ 487 w 1717"/>
                <a:gd name="T45" fmla="*/ 293 h 484"/>
                <a:gd name="T46" fmla="*/ 571 w 1717"/>
                <a:gd name="T47" fmla="*/ 309 h 484"/>
                <a:gd name="T48" fmla="*/ 673 w 1717"/>
                <a:gd name="T49" fmla="*/ 318 h 484"/>
                <a:gd name="T50" fmla="*/ 766 w 1717"/>
                <a:gd name="T51" fmla="*/ 318 h 484"/>
                <a:gd name="T52" fmla="*/ 890 w 1717"/>
                <a:gd name="T53" fmla="*/ 311 h 484"/>
                <a:gd name="T54" fmla="*/ 1000 w 1717"/>
                <a:gd name="T55" fmla="*/ 296 h 484"/>
                <a:gd name="T56" fmla="*/ 1106 w 1717"/>
                <a:gd name="T57" fmla="*/ 274 h 484"/>
                <a:gd name="T58" fmla="*/ 1212 w 1717"/>
                <a:gd name="T59" fmla="*/ 245 h 484"/>
                <a:gd name="T60" fmla="*/ 1318 w 1717"/>
                <a:gd name="T61" fmla="*/ 209 h 484"/>
                <a:gd name="T62" fmla="*/ 1427 w 1717"/>
                <a:gd name="T63" fmla="*/ 15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rgbClr val="FFBA55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思源黑体 CN Light" panose="020B0300000000000000" charset="-122"/>
              </a:endParaRPr>
            </a:p>
          </p:txBody>
        </p:sp>
        <p:sp>
          <p:nvSpPr>
            <p:cNvPr id="64" name="iṣḻïďé">
              <a:extLst>
                <a:ext uri="{FF2B5EF4-FFF2-40B4-BE49-F238E27FC236}">
                  <a16:creationId xmlns:a16="http://schemas.microsoft.com/office/drawing/2014/main" id="{19661B1E-FF87-6FBD-2ACA-79AF2CC67AB3}"/>
                </a:ext>
              </a:extLst>
            </p:cNvPr>
            <p:cNvSpPr/>
            <p:nvPr/>
          </p:nvSpPr>
          <p:spPr bwMode="gray">
            <a:xfrm rot="13415408" flipH="1">
              <a:off x="9051" y="4425"/>
              <a:ext cx="3401" cy="1062"/>
            </a:xfrm>
            <a:custGeom>
              <a:avLst/>
              <a:gdLst>
                <a:gd name="T0" fmla="*/ 1405 w 1717"/>
                <a:gd name="T1" fmla="*/ 102 h 484"/>
                <a:gd name="T2" fmla="*/ 1540 w 1717"/>
                <a:gd name="T3" fmla="*/ 395 h 484"/>
                <a:gd name="T4" fmla="*/ 1472 w 1717"/>
                <a:gd name="T5" fmla="*/ 369 h 484"/>
                <a:gd name="T6" fmla="*/ 1373 w 1717"/>
                <a:gd name="T7" fmla="*/ 403 h 484"/>
                <a:gd name="T8" fmla="*/ 1274 w 1717"/>
                <a:gd name="T9" fmla="*/ 433 h 484"/>
                <a:gd name="T10" fmla="*/ 1160 w 1717"/>
                <a:gd name="T11" fmla="*/ 458 h 484"/>
                <a:gd name="T12" fmla="*/ 1062 w 1717"/>
                <a:gd name="T13" fmla="*/ 472 h 484"/>
                <a:gd name="T14" fmla="*/ 968 w 1717"/>
                <a:gd name="T15" fmla="*/ 479 h 484"/>
                <a:gd name="T16" fmla="*/ 872 w 1717"/>
                <a:gd name="T17" fmla="*/ 479 h 484"/>
                <a:gd name="T18" fmla="*/ 766 w 1717"/>
                <a:gd name="T19" fmla="*/ 468 h 484"/>
                <a:gd name="T20" fmla="*/ 634 w 1717"/>
                <a:gd name="T21" fmla="*/ 439 h 484"/>
                <a:gd name="T22" fmla="*/ 524 w 1717"/>
                <a:gd name="T23" fmla="*/ 407 h 484"/>
                <a:gd name="T24" fmla="*/ 435 w 1717"/>
                <a:gd name="T25" fmla="*/ 373 h 484"/>
                <a:gd name="T26" fmla="*/ 344 w 1717"/>
                <a:gd name="T27" fmla="*/ 326 h 484"/>
                <a:gd name="T28" fmla="*/ 242 w 1717"/>
                <a:gd name="T29" fmla="*/ 256 h 484"/>
                <a:gd name="T30" fmla="*/ 157 w 1717"/>
                <a:gd name="T31" fmla="*/ 186 h 484"/>
                <a:gd name="T32" fmla="*/ 102 w 1717"/>
                <a:gd name="T33" fmla="*/ 132 h 484"/>
                <a:gd name="T34" fmla="*/ 0 w 1717"/>
                <a:gd name="T35" fmla="*/ 0 h 484"/>
                <a:gd name="T36" fmla="*/ 135 w 1717"/>
                <a:gd name="T37" fmla="*/ 124 h 484"/>
                <a:gd name="T38" fmla="*/ 219 w 1717"/>
                <a:gd name="T39" fmla="*/ 186 h 484"/>
                <a:gd name="T40" fmla="*/ 307 w 1717"/>
                <a:gd name="T41" fmla="*/ 231 h 484"/>
                <a:gd name="T42" fmla="*/ 395 w 1717"/>
                <a:gd name="T43" fmla="*/ 267 h 484"/>
                <a:gd name="T44" fmla="*/ 487 w 1717"/>
                <a:gd name="T45" fmla="*/ 293 h 484"/>
                <a:gd name="T46" fmla="*/ 571 w 1717"/>
                <a:gd name="T47" fmla="*/ 309 h 484"/>
                <a:gd name="T48" fmla="*/ 673 w 1717"/>
                <a:gd name="T49" fmla="*/ 318 h 484"/>
                <a:gd name="T50" fmla="*/ 766 w 1717"/>
                <a:gd name="T51" fmla="*/ 318 h 484"/>
                <a:gd name="T52" fmla="*/ 890 w 1717"/>
                <a:gd name="T53" fmla="*/ 311 h 484"/>
                <a:gd name="T54" fmla="*/ 1000 w 1717"/>
                <a:gd name="T55" fmla="*/ 296 h 484"/>
                <a:gd name="T56" fmla="*/ 1106 w 1717"/>
                <a:gd name="T57" fmla="*/ 274 h 484"/>
                <a:gd name="T58" fmla="*/ 1212 w 1717"/>
                <a:gd name="T59" fmla="*/ 245 h 484"/>
                <a:gd name="T60" fmla="*/ 1318 w 1717"/>
                <a:gd name="T61" fmla="*/ 209 h 484"/>
                <a:gd name="T62" fmla="*/ 1427 w 1717"/>
                <a:gd name="T63" fmla="*/ 15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rgbClr val="FFBA55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思源黑体 CN Light" panose="020B0300000000000000" charset="-122"/>
              </a:endParaRPr>
            </a:p>
          </p:txBody>
        </p:sp>
        <p:sp>
          <p:nvSpPr>
            <p:cNvPr id="68" name="ï$ļíďè">
              <a:extLst>
                <a:ext uri="{FF2B5EF4-FFF2-40B4-BE49-F238E27FC236}">
                  <a16:creationId xmlns:a16="http://schemas.microsoft.com/office/drawing/2014/main" id="{5CE18FD8-C575-F124-BDCC-9AE69A8514CE}"/>
                </a:ext>
              </a:extLst>
            </p:cNvPr>
            <p:cNvSpPr/>
            <p:nvPr/>
          </p:nvSpPr>
          <p:spPr bwMode="gray">
            <a:xfrm rot="9815408" flipH="1">
              <a:off x="7883" y="3512"/>
              <a:ext cx="3403" cy="1062"/>
            </a:xfrm>
            <a:custGeom>
              <a:avLst/>
              <a:gdLst>
                <a:gd name="T0" fmla="*/ 1405 w 1717"/>
                <a:gd name="T1" fmla="*/ 102 h 484"/>
                <a:gd name="T2" fmla="*/ 1540 w 1717"/>
                <a:gd name="T3" fmla="*/ 395 h 484"/>
                <a:gd name="T4" fmla="*/ 1472 w 1717"/>
                <a:gd name="T5" fmla="*/ 369 h 484"/>
                <a:gd name="T6" fmla="*/ 1373 w 1717"/>
                <a:gd name="T7" fmla="*/ 403 h 484"/>
                <a:gd name="T8" fmla="*/ 1274 w 1717"/>
                <a:gd name="T9" fmla="*/ 433 h 484"/>
                <a:gd name="T10" fmla="*/ 1160 w 1717"/>
                <a:gd name="T11" fmla="*/ 458 h 484"/>
                <a:gd name="T12" fmla="*/ 1062 w 1717"/>
                <a:gd name="T13" fmla="*/ 472 h 484"/>
                <a:gd name="T14" fmla="*/ 968 w 1717"/>
                <a:gd name="T15" fmla="*/ 479 h 484"/>
                <a:gd name="T16" fmla="*/ 872 w 1717"/>
                <a:gd name="T17" fmla="*/ 479 h 484"/>
                <a:gd name="T18" fmla="*/ 766 w 1717"/>
                <a:gd name="T19" fmla="*/ 468 h 484"/>
                <a:gd name="T20" fmla="*/ 634 w 1717"/>
                <a:gd name="T21" fmla="*/ 439 h 484"/>
                <a:gd name="T22" fmla="*/ 524 w 1717"/>
                <a:gd name="T23" fmla="*/ 407 h 484"/>
                <a:gd name="T24" fmla="*/ 435 w 1717"/>
                <a:gd name="T25" fmla="*/ 373 h 484"/>
                <a:gd name="T26" fmla="*/ 344 w 1717"/>
                <a:gd name="T27" fmla="*/ 326 h 484"/>
                <a:gd name="T28" fmla="*/ 242 w 1717"/>
                <a:gd name="T29" fmla="*/ 256 h 484"/>
                <a:gd name="T30" fmla="*/ 157 w 1717"/>
                <a:gd name="T31" fmla="*/ 186 h 484"/>
                <a:gd name="T32" fmla="*/ 102 w 1717"/>
                <a:gd name="T33" fmla="*/ 132 h 484"/>
                <a:gd name="T34" fmla="*/ 0 w 1717"/>
                <a:gd name="T35" fmla="*/ 0 h 484"/>
                <a:gd name="T36" fmla="*/ 135 w 1717"/>
                <a:gd name="T37" fmla="*/ 124 h 484"/>
                <a:gd name="T38" fmla="*/ 219 w 1717"/>
                <a:gd name="T39" fmla="*/ 186 h 484"/>
                <a:gd name="T40" fmla="*/ 307 w 1717"/>
                <a:gd name="T41" fmla="*/ 231 h 484"/>
                <a:gd name="T42" fmla="*/ 395 w 1717"/>
                <a:gd name="T43" fmla="*/ 267 h 484"/>
                <a:gd name="T44" fmla="*/ 487 w 1717"/>
                <a:gd name="T45" fmla="*/ 293 h 484"/>
                <a:gd name="T46" fmla="*/ 571 w 1717"/>
                <a:gd name="T47" fmla="*/ 309 h 484"/>
                <a:gd name="T48" fmla="*/ 673 w 1717"/>
                <a:gd name="T49" fmla="*/ 318 h 484"/>
                <a:gd name="T50" fmla="*/ 766 w 1717"/>
                <a:gd name="T51" fmla="*/ 318 h 484"/>
                <a:gd name="T52" fmla="*/ 890 w 1717"/>
                <a:gd name="T53" fmla="*/ 311 h 484"/>
                <a:gd name="T54" fmla="*/ 1000 w 1717"/>
                <a:gd name="T55" fmla="*/ 296 h 484"/>
                <a:gd name="T56" fmla="*/ 1106 w 1717"/>
                <a:gd name="T57" fmla="*/ 274 h 484"/>
                <a:gd name="T58" fmla="*/ 1212 w 1717"/>
                <a:gd name="T59" fmla="*/ 245 h 484"/>
                <a:gd name="T60" fmla="*/ 1318 w 1717"/>
                <a:gd name="T61" fmla="*/ 209 h 484"/>
                <a:gd name="T62" fmla="*/ 1427 w 1717"/>
                <a:gd name="T63" fmla="*/ 15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rgbClr val="FFBA55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思源黑体 CN Light" panose="020B0300000000000000" charset="-122"/>
              </a:endParaRPr>
            </a:p>
          </p:txBody>
        </p:sp>
        <p:sp>
          <p:nvSpPr>
            <p:cNvPr id="70" name="ïṥlíḓé">
              <a:extLst>
                <a:ext uri="{FF2B5EF4-FFF2-40B4-BE49-F238E27FC236}">
                  <a16:creationId xmlns:a16="http://schemas.microsoft.com/office/drawing/2014/main" id="{3DE87525-7368-82EC-91DE-F524F344C177}"/>
                </a:ext>
              </a:extLst>
            </p:cNvPr>
            <p:cNvSpPr/>
            <p:nvPr/>
          </p:nvSpPr>
          <p:spPr bwMode="gray">
            <a:xfrm rot="6215407" flipH="1">
              <a:off x="6345" y="4390"/>
              <a:ext cx="3401" cy="1062"/>
            </a:xfrm>
            <a:custGeom>
              <a:avLst/>
              <a:gdLst>
                <a:gd name="T0" fmla="*/ 1405 w 1717"/>
                <a:gd name="T1" fmla="*/ 102 h 484"/>
                <a:gd name="T2" fmla="*/ 1540 w 1717"/>
                <a:gd name="T3" fmla="*/ 395 h 484"/>
                <a:gd name="T4" fmla="*/ 1472 w 1717"/>
                <a:gd name="T5" fmla="*/ 369 h 484"/>
                <a:gd name="T6" fmla="*/ 1373 w 1717"/>
                <a:gd name="T7" fmla="*/ 403 h 484"/>
                <a:gd name="T8" fmla="*/ 1274 w 1717"/>
                <a:gd name="T9" fmla="*/ 433 h 484"/>
                <a:gd name="T10" fmla="*/ 1160 w 1717"/>
                <a:gd name="T11" fmla="*/ 458 h 484"/>
                <a:gd name="T12" fmla="*/ 1062 w 1717"/>
                <a:gd name="T13" fmla="*/ 472 h 484"/>
                <a:gd name="T14" fmla="*/ 968 w 1717"/>
                <a:gd name="T15" fmla="*/ 479 h 484"/>
                <a:gd name="T16" fmla="*/ 872 w 1717"/>
                <a:gd name="T17" fmla="*/ 479 h 484"/>
                <a:gd name="T18" fmla="*/ 766 w 1717"/>
                <a:gd name="T19" fmla="*/ 468 h 484"/>
                <a:gd name="T20" fmla="*/ 634 w 1717"/>
                <a:gd name="T21" fmla="*/ 439 h 484"/>
                <a:gd name="T22" fmla="*/ 524 w 1717"/>
                <a:gd name="T23" fmla="*/ 407 h 484"/>
                <a:gd name="T24" fmla="*/ 435 w 1717"/>
                <a:gd name="T25" fmla="*/ 373 h 484"/>
                <a:gd name="T26" fmla="*/ 344 w 1717"/>
                <a:gd name="T27" fmla="*/ 326 h 484"/>
                <a:gd name="T28" fmla="*/ 242 w 1717"/>
                <a:gd name="T29" fmla="*/ 256 h 484"/>
                <a:gd name="T30" fmla="*/ 157 w 1717"/>
                <a:gd name="T31" fmla="*/ 186 h 484"/>
                <a:gd name="T32" fmla="*/ 102 w 1717"/>
                <a:gd name="T33" fmla="*/ 132 h 484"/>
                <a:gd name="T34" fmla="*/ 0 w 1717"/>
                <a:gd name="T35" fmla="*/ 0 h 484"/>
                <a:gd name="T36" fmla="*/ 135 w 1717"/>
                <a:gd name="T37" fmla="*/ 124 h 484"/>
                <a:gd name="T38" fmla="*/ 219 w 1717"/>
                <a:gd name="T39" fmla="*/ 186 h 484"/>
                <a:gd name="T40" fmla="*/ 307 w 1717"/>
                <a:gd name="T41" fmla="*/ 231 h 484"/>
                <a:gd name="T42" fmla="*/ 395 w 1717"/>
                <a:gd name="T43" fmla="*/ 267 h 484"/>
                <a:gd name="T44" fmla="*/ 487 w 1717"/>
                <a:gd name="T45" fmla="*/ 293 h 484"/>
                <a:gd name="T46" fmla="*/ 571 w 1717"/>
                <a:gd name="T47" fmla="*/ 309 h 484"/>
                <a:gd name="T48" fmla="*/ 673 w 1717"/>
                <a:gd name="T49" fmla="*/ 318 h 484"/>
                <a:gd name="T50" fmla="*/ 766 w 1717"/>
                <a:gd name="T51" fmla="*/ 318 h 484"/>
                <a:gd name="T52" fmla="*/ 890 w 1717"/>
                <a:gd name="T53" fmla="*/ 311 h 484"/>
                <a:gd name="T54" fmla="*/ 1000 w 1717"/>
                <a:gd name="T55" fmla="*/ 296 h 484"/>
                <a:gd name="T56" fmla="*/ 1106 w 1717"/>
                <a:gd name="T57" fmla="*/ 274 h 484"/>
                <a:gd name="T58" fmla="*/ 1212 w 1717"/>
                <a:gd name="T59" fmla="*/ 245 h 484"/>
                <a:gd name="T60" fmla="*/ 1318 w 1717"/>
                <a:gd name="T61" fmla="*/ 209 h 484"/>
                <a:gd name="T62" fmla="*/ 1427 w 1717"/>
                <a:gd name="T63" fmla="*/ 15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rgbClr val="FFBA55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思源黑体 CN Light" panose="020B0300000000000000" charset="-122"/>
              </a:endParaRPr>
            </a:p>
          </p:txBody>
        </p:sp>
        <p:sp>
          <p:nvSpPr>
            <p:cNvPr id="74" name="îSḷíďe">
              <a:extLst>
                <a:ext uri="{FF2B5EF4-FFF2-40B4-BE49-F238E27FC236}">
                  <a16:creationId xmlns:a16="http://schemas.microsoft.com/office/drawing/2014/main" id="{9B900DD5-6532-D3C0-8307-2986F4E22294}"/>
                </a:ext>
              </a:extLst>
            </p:cNvPr>
            <p:cNvSpPr/>
            <p:nvPr/>
          </p:nvSpPr>
          <p:spPr bwMode="gray">
            <a:xfrm rot="2615407" flipH="1">
              <a:off x="6379" y="6127"/>
              <a:ext cx="3403" cy="1064"/>
            </a:xfrm>
            <a:custGeom>
              <a:avLst/>
              <a:gdLst>
                <a:gd name="T0" fmla="*/ 1405 w 1717"/>
                <a:gd name="T1" fmla="*/ 102 h 484"/>
                <a:gd name="T2" fmla="*/ 1540 w 1717"/>
                <a:gd name="T3" fmla="*/ 395 h 484"/>
                <a:gd name="T4" fmla="*/ 1472 w 1717"/>
                <a:gd name="T5" fmla="*/ 369 h 484"/>
                <a:gd name="T6" fmla="*/ 1373 w 1717"/>
                <a:gd name="T7" fmla="*/ 403 h 484"/>
                <a:gd name="T8" fmla="*/ 1274 w 1717"/>
                <a:gd name="T9" fmla="*/ 433 h 484"/>
                <a:gd name="T10" fmla="*/ 1160 w 1717"/>
                <a:gd name="T11" fmla="*/ 458 h 484"/>
                <a:gd name="T12" fmla="*/ 1062 w 1717"/>
                <a:gd name="T13" fmla="*/ 472 h 484"/>
                <a:gd name="T14" fmla="*/ 968 w 1717"/>
                <a:gd name="T15" fmla="*/ 479 h 484"/>
                <a:gd name="T16" fmla="*/ 872 w 1717"/>
                <a:gd name="T17" fmla="*/ 479 h 484"/>
                <a:gd name="T18" fmla="*/ 766 w 1717"/>
                <a:gd name="T19" fmla="*/ 468 h 484"/>
                <a:gd name="T20" fmla="*/ 634 w 1717"/>
                <a:gd name="T21" fmla="*/ 439 h 484"/>
                <a:gd name="T22" fmla="*/ 524 w 1717"/>
                <a:gd name="T23" fmla="*/ 407 h 484"/>
                <a:gd name="T24" fmla="*/ 435 w 1717"/>
                <a:gd name="T25" fmla="*/ 373 h 484"/>
                <a:gd name="T26" fmla="*/ 344 w 1717"/>
                <a:gd name="T27" fmla="*/ 326 h 484"/>
                <a:gd name="T28" fmla="*/ 242 w 1717"/>
                <a:gd name="T29" fmla="*/ 256 h 484"/>
                <a:gd name="T30" fmla="*/ 157 w 1717"/>
                <a:gd name="T31" fmla="*/ 186 h 484"/>
                <a:gd name="T32" fmla="*/ 102 w 1717"/>
                <a:gd name="T33" fmla="*/ 132 h 484"/>
                <a:gd name="T34" fmla="*/ 0 w 1717"/>
                <a:gd name="T35" fmla="*/ 0 h 484"/>
                <a:gd name="T36" fmla="*/ 135 w 1717"/>
                <a:gd name="T37" fmla="*/ 124 h 484"/>
                <a:gd name="T38" fmla="*/ 219 w 1717"/>
                <a:gd name="T39" fmla="*/ 186 h 484"/>
                <a:gd name="T40" fmla="*/ 307 w 1717"/>
                <a:gd name="T41" fmla="*/ 231 h 484"/>
                <a:gd name="T42" fmla="*/ 395 w 1717"/>
                <a:gd name="T43" fmla="*/ 267 h 484"/>
                <a:gd name="T44" fmla="*/ 487 w 1717"/>
                <a:gd name="T45" fmla="*/ 293 h 484"/>
                <a:gd name="T46" fmla="*/ 571 w 1717"/>
                <a:gd name="T47" fmla="*/ 309 h 484"/>
                <a:gd name="T48" fmla="*/ 673 w 1717"/>
                <a:gd name="T49" fmla="*/ 318 h 484"/>
                <a:gd name="T50" fmla="*/ 766 w 1717"/>
                <a:gd name="T51" fmla="*/ 318 h 484"/>
                <a:gd name="T52" fmla="*/ 890 w 1717"/>
                <a:gd name="T53" fmla="*/ 311 h 484"/>
                <a:gd name="T54" fmla="*/ 1000 w 1717"/>
                <a:gd name="T55" fmla="*/ 296 h 484"/>
                <a:gd name="T56" fmla="*/ 1106 w 1717"/>
                <a:gd name="T57" fmla="*/ 274 h 484"/>
                <a:gd name="T58" fmla="*/ 1212 w 1717"/>
                <a:gd name="T59" fmla="*/ 245 h 484"/>
                <a:gd name="T60" fmla="*/ 1318 w 1717"/>
                <a:gd name="T61" fmla="*/ 209 h 484"/>
                <a:gd name="T62" fmla="*/ 1427 w 1717"/>
                <a:gd name="T63" fmla="*/ 15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rgbClr val="FFBA55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ExtraLight" panose="020B0200000000000000" charset="-122"/>
                <a:sym typeface="思源黑体 CN Light" panose="020B0300000000000000" charset="-122"/>
              </a:endParaRPr>
            </a:p>
          </p:txBody>
        </p:sp>
        <p:sp>
          <p:nvSpPr>
            <p:cNvPr id="75" name="ïsļïḓé">
              <a:extLst>
                <a:ext uri="{FF2B5EF4-FFF2-40B4-BE49-F238E27FC236}">
                  <a16:creationId xmlns:a16="http://schemas.microsoft.com/office/drawing/2014/main" id="{AC41B3A0-1955-122C-1C69-F0939BD7AC6B}"/>
                </a:ext>
              </a:extLst>
            </p:cNvPr>
            <p:cNvSpPr/>
            <p:nvPr/>
          </p:nvSpPr>
          <p:spPr bwMode="gray">
            <a:xfrm flipH="1">
              <a:off x="8135" y="4531"/>
              <a:ext cx="2636" cy="2636"/>
            </a:xfrm>
            <a:prstGeom prst="ellipse">
              <a:avLst/>
            </a:prstGeom>
            <a:grpFill/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b="1" dirty="0">
                <a:solidFill>
                  <a:srgbClr val="FFBA55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思源黑体 CN Light" panose="020B0300000000000000" charset="-122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127E5B1-425E-C86E-8CC0-7E1059E2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6487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1BB5FA8-0FDA-1B04-A900-2EB06A5ED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7766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7272D6-7AE8-3854-5363-7C3AA6EB4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3005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C030EC7-5095-FBBB-07CE-4BA258A4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1407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620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8753" y="3008885"/>
            <a:ext cx="6781346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54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Cara </a:t>
            </a:r>
            <a:r>
              <a:rPr lang="en-US" sz="54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Kerja</a:t>
            </a:r>
            <a:r>
              <a:rPr lang="en-US" sz="54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Internet</a:t>
            </a:r>
            <a:endParaRPr sz="54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42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84368" y="190493"/>
            <a:ext cx="11701145" cy="64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noFill/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3431" y="2697265"/>
            <a:ext cx="1434532" cy="1461098"/>
            <a:chOff x="2575" y="3444"/>
            <a:chExt cx="4688" cy="4691"/>
          </a:xfrm>
        </p:grpSpPr>
        <p:sp>
          <p:nvSpPr>
            <p:cNvPr id="14" name="弧形"/>
            <p:cNvSpPr/>
            <p:nvPr/>
          </p:nvSpPr>
          <p:spPr>
            <a:xfrm>
              <a:off x="2575" y="3444"/>
              <a:ext cx="4688" cy="4691"/>
            </a:xfrm>
            <a:prstGeom prst="arc">
              <a:avLst>
                <a:gd name="adj1" fmla="val 8872451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  <p:sp>
          <p:nvSpPr>
            <p:cNvPr id="15" name="弧形"/>
            <p:cNvSpPr/>
            <p:nvPr/>
          </p:nvSpPr>
          <p:spPr>
            <a:xfrm flipH="1" flipV="1">
              <a:off x="2575" y="3446"/>
              <a:ext cx="4688" cy="4688"/>
            </a:xfrm>
            <a:prstGeom prst="arc">
              <a:avLst>
                <a:gd name="adj1" fmla="val 8622946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350662" y="2739491"/>
            <a:ext cx="65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宋体 CN Medium" panose="02020500000000000000" charset="-122"/>
              </a:rPr>
              <a:t>01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348757" y="4222669"/>
            <a:ext cx="6510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宋体 CN Medium" panose="02020500000000000000" charset="-122"/>
              </a:rPr>
              <a:t>02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396371-A8AC-85E2-3F20-BE717C0CE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40" y="2910460"/>
            <a:ext cx="1080313" cy="1080313"/>
          </a:xfrm>
          <a:prstGeom prst="rect">
            <a:avLst/>
          </a:prstGeom>
        </p:spPr>
      </p:pic>
      <p:sp>
        <p:nvSpPr>
          <p:cNvPr id="53" name="Footer Placeholder 6">
            <a:extLst>
              <a:ext uri="{FF2B5EF4-FFF2-40B4-BE49-F238E27FC236}">
                <a16:creationId xmlns:a16="http://schemas.microsoft.com/office/drawing/2014/main" id="{1C49EB7F-6776-F064-C2E5-E59508A2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999" y="6314400"/>
            <a:ext cx="4191747" cy="314993"/>
          </a:xfrm>
        </p:spPr>
        <p:txBody>
          <a:bodyPr>
            <a:noAutofit/>
          </a:bodyPr>
          <a:lstStyle/>
          <a:p>
            <a:r>
              <a:rPr lang="en-US" altLang="zh-CN" sz="1600" dirty="0" err="1"/>
              <a:t>Sumber</a:t>
            </a:r>
            <a:r>
              <a:rPr lang="en-US" altLang="zh-CN" sz="1600" dirty="0"/>
              <a:t> https://blogsofthard.blogspot.com/</a:t>
            </a:r>
            <a:endParaRPr lang="zh-CN" altLang="en-US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1328C5-8647-2101-D5C7-93DFB6A58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6487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AD8D93-2E15-5667-E87E-C1B4D3916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7766" y="929681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AB12E8-9F80-5B72-8ECE-41800E487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3005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F6EB70-6D6E-05B8-14B0-2A06E339A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21407" y="5871412"/>
            <a:ext cx="40862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7194537-2997-914B-3F08-5D57B3ECD30D}"/>
              </a:ext>
            </a:extLst>
          </p:cNvPr>
          <p:cNvSpPr/>
          <p:nvPr/>
        </p:nvSpPr>
        <p:spPr>
          <a:xfrm>
            <a:off x="4466259" y="1199397"/>
            <a:ext cx="1496291" cy="131618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70DB948-FC5E-D119-ACE7-4E7400EB6C42}"/>
              </a:ext>
            </a:extLst>
          </p:cNvPr>
          <p:cNvSpPr/>
          <p:nvPr/>
        </p:nvSpPr>
        <p:spPr>
          <a:xfrm>
            <a:off x="6974350" y="2515579"/>
            <a:ext cx="1496291" cy="131618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4E41A00-18C7-2EA6-CEB4-D8579B82896A}"/>
              </a:ext>
            </a:extLst>
          </p:cNvPr>
          <p:cNvSpPr/>
          <p:nvPr/>
        </p:nvSpPr>
        <p:spPr>
          <a:xfrm>
            <a:off x="9924877" y="2546970"/>
            <a:ext cx="1496291" cy="131618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EACE1DB-7E86-2228-5BF7-F754081E5D34}"/>
              </a:ext>
            </a:extLst>
          </p:cNvPr>
          <p:cNvSpPr/>
          <p:nvPr/>
        </p:nvSpPr>
        <p:spPr>
          <a:xfrm>
            <a:off x="4503474" y="4182021"/>
            <a:ext cx="1496291" cy="1316182"/>
          </a:xfrm>
          <a:prstGeom prst="flowChartConnector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8E4F26DB-0BCF-6597-14C9-A4D212FD2CE4}"/>
              </a:ext>
            </a:extLst>
          </p:cNvPr>
          <p:cNvSpPr/>
          <p:nvPr/>
        </p:nvSpPr>
        <p:spPr>
          <a:xfrm rot="20420554">
            <a:off x="7864447" y="2373046"/>
            <a:ext cx="1034444" cy="374330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35617F4-E8D8-CDB4-6790-65A55904D2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910" y="1637771"/>
            <a:ext cx="1311110" cy="13111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68BB8B4-F623-2064-CF69-99ECB3AA66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73" y="4067238"/>
            <a:ext cx="651008" cy="97121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D2F5F72-B06C-3215-BC6B-D03945D2C5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8" y="2884612"/>
            <a:ext cx="1064211" cy="106421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F23BA66-3532-6280-51AB-C8CEF04B3015}"/>
              </a:ext>
            </a:extLst>
          </p:cNvPr>
          <p:cNvSpPr txBox="1"/>
          <p:nvPr/>
        </p:nvSpPr>
        <p:spPr>
          <a:xfrm>
            <a:off x="9357636" y="2979205"/>
            <a:ext cx="15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Komputer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A10263-02FE-545A-249C-D5B4CF38A41B}"/>
              </a:ext>
            </a:extLst>
          </p:cNvPr>
          <p:cNvSpPr txBox="1"/>
          <p:nvPr/>
        </p:nvSpPr>
        <p:spPr>
          <a:xfrm>
            <a:off x="9313559" y="5369720"/>
            <a:ext cx="15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Handphone</a:t>
            </a:r>
            <a:endParaRPr lang="en-ID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2295E4-50F5-8F75-D840-5503DAA740D8}"/>
              </a:ext>
            </a:extLst>
          </p:cNvPr>
          <p:cNvSpPr txBox="1"/>
          <p:nvPr/>
        </p:nvSpPr>
        <p:spPr>
          <a:xfrm>
            <a:off x="3238546" y="4311039"/>
            <a:ext cx="228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 Service Provider</a:t>
            </a:r>
            <a:endParaRPr lang="en-ID" dirty="0"/>
          </a:p>
        </p:txBody>
      </p:sp>
      <p:grpSp>
        <p:nvGrpSpPr>
          <p:cNvPr id="2" name="组合 10">
            <a:extLst>
              <a:ext uri="{FF2B5EF4-FFF2-40B4-BE49-F238E27FC236}">
                <a16:creationId xmlns:a16="http://schemas.microsoft.com/office/drawing/2014/main" id="{FE02F1B3-87DB-1256-0800-618E2BBEB699}"/>
              </a:ext>
            </a:extLst>
          </p:cNvPr>
          <p:cNvGrpSpPr/>
          <p:nvPr/>
        </p:nvGrpSpPr>
        <p:grpSpPr>
          <a:xfrm>
            <a:off x="9153612" y="1490827"/>
            <a:ext cx="1434532" cy="1461098"/>
            <a:chOff x="2575" y="3444"/>
            <a:chExt cx="4688" cy="4691"/>
          </a:xfrm>
        </p:grpSpPr>
        <p:sp>
          <p:nvSpPr>
            <p:cNvPr id="3" name="弧形">
              <a:extLst>
                <a:ext uri="{FF2B5EF4-FFF2-40B4-BE49-F238E27FC236}">
                  <a16:creationId xmlns:a16="http://schemas.microsoft.com/office/drawing/2014/main" id="{40C42DBB-BA5A-37F2-DE0C-E1EA286D38F3}"/>
                </a:ext>
              </a:extLst>
            </p:cNvPr>
            <p:cNvSpPr/>
            <p:nvPr/>
          </p:nvSpPr>
          <p:spPr>
            <a:xfrm>
              <a:off x="2575" y="3444"/>
              <a:ext cx="4688" cy="4691"/>
            </a:xfrm>
            <a:prstGeom prst="arc">
              <a:avLst>
                <a:gd name="adj1" fmla="val 8872451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  <p:sp>
          <p:nvSpPr>
            <p:cNvPr id="4" name="弧形">
              <a:extLst>
                <a:ext uri="{FF2B5EF4-FFF2-40B4-BE49-F238E27FC236}">
                  <a16:creationId xmlns:a16="http://schemas.microsoft.com/office/drawing/2014/main" id="{9A15A2AE-3C64-07B0-EBB0-4F1F56F662C1}"/>
                </a:ext>
              </a:extLst>
            </p:cNvPr>
            <p:cNvSpPr/>
            <p:nvPr/>
          </p:nvSpPr>
          <p:spPr>
            <a:xfrm flipH="1" flipV="1">
              <a:off x="2575" y="3446"/>
              <a:ext cx="4688" cy="4688"/>
            </a:xfrm>
            <a:prstGeom prst="arc">
              <a:avLst>
                <a:gd name="adj1" fmla="val 8622946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</p:grpSp>
      <p:grpSp>
        <p:nvGrpSpPr>
          <p:cNvPr id="5" name="组合 10">
            <a:extLst>
              <a:ext uri="{FF2B5EF4-FFF2-40B4-BE49-F238E27FC236}">
                <a16:creationId xmlns:a16="http://schemas.microsoft.com/office/drawing/2014/main" id="{1F5EB325-6263-6ECF-2EE7-F3F22B66670C}"/>
              </a:ext>
            </a:extLst>
          </p:cNvPr>
          <p:cNvGrpSpPr/>
          <p:nvPr/>
        </p:nvGrpSpPr>
        <p:grpSpPr>
          <a:xfrm>
            <a:off x="6427836" y="2697265"/>
            <a:ext cx="1434532" cy="1461098"/>
            <a:chOff x="2575" y="3444"/>
            <a:chExt cx="4688" cy="4691"/>
          </a:xfrm>
        </p:grpSpPr>
        <p:sp>
          <p:nvSpPr>
            <p:cNvPr id="6" name="弧形">
              <a:extLst>
                <a:ext uri="{FF2B5EF4-FFF2-40B4-BE49-F238E27FC236}">
                  <a16:creationId xmlns:a16="http://schemas.microsoft.com/office/drawing/2014/main" id="{DCCAF1EF-B580-324B-D04B-1D213F61E9F0}"/>
                </a:ext>
              </a:extLst>
            </p:cNvPr>
            <p:cNvSpPr/>
            <p:nvPr/>
          </p:nvSpPr>
          <p:spPr>
            <a:xfrm>
              <a:off x="2575" y="3444"/>
              <a:ext cx="4688" cy="4691"/>
            </a:xfrm>
            <a:prstGeom prst="arc">
              <a:avLst>
                <a:gd name="adj1" fmla="val 8872451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  <p:sp>
          <p:nvSpPr>
            <p:cNvPr id="7" name="弧形">
              <a:extLst>
                <a:ext uri="{FF2B5EF4-FFF2-40B4-BE49-F238E27FC236}">
                  <a16:creationId xmlns:a16="http://schemas.microsoft.com/office/drawing/2014/main" id="{C53C0B1E-6DEC-2394-CD3B-93841EAE0AB3}"/>
                </a:ext>
              </a:extLst>
            </p:cNvPr>
            <p:cNvSpPr/>
            <p:nvPr/>
          </p:nvSpPr>
          <p:spPr>
            <a:xfrm flipH="1" flipV="1">
              <a:off x="2575" y="3446"/>
              <a:ext cx="4688" cy="4688"/>
            </a:xfrm>
            <a:prstGeom prst="arc">
              <a:avLst>
                <a:gd name="adj1" fmla="val 8622946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</p:grpSp>
      <p:grpSp>
        <p:nvGrpSpPr>
          <p:cNvPr id="9" name="组合 10">
            <a:extLst>
              <a:ext uri="{FF2B5EF4-FFF2-40B4-BE49-F238E27FC236}">
                <a16:creationId xmlns:a16="http://schemas.microsoft.com/office/drawing/2014/main" id="{B84DE9BC-D9D1-DEB3-6C67-602566BFD028}"/>
              </a:ext>
            </a:extLst>
          </p:cNvPr>
          <p:cNvGrpSpPr/>
          <p:nvPr/>
        </p:nvGrpSpPr>
        <p:grpSpPr>
          <a:xfrm>
            <a:off x="9207611" y="3781751"/>
            <a:ext cx="1434532" cy="1461098"/>
            <a:chOff x="2575" y="3444"/>
            <a:chExt cx="4688" cy="4691"/>
          </a:xfrm>
        </p:grpSpPr>
        <p:sp>
          <p:nvSpPr>
            <p:cNvPr id="12" name="弧形">
              <a:extLst>
                <a:ext uri="{FF2B5EF4-FFF2-40B4-BE49-F238E27FC236}">
                  <a16:creationId xmlns:a16="http://schemas.microsoft.com/office/drawing/2014/main" id="{6EE85212-A2BF-E638-4DDB-A4F3A1BDACCA}"/>
                </a:ext>
              </a:extLst>
            </p:cNvPr>
            <p:cNvSpPr/>
            <p:nvPr/>
          </p:nvSpPr>
          <p:spPr>
            <a:xfrm>
              <a:off x="2575" y="3444"/>
              <a:ext cx="4688" cy="4691"/>
            </a:xfrm>
            <a:prstGeom prst="arc">
              <a:avLst>
                <a:gd name="adj1" fmla="val 8872451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  <p:sp>
          <p:nvSpPr>
            <p:cNvPr id="17" name="弧形">
              <a:extLst>
                <a:ext uri="{FF2B5EF4-FFF2-40B4-BE49-F238E27FC236}">
                  <a16:creationId xmlns:a16="http://schemas.microsoft.com/office/drawing/2014/main" id="{07E4E785-B4DB-6620-7935-AF00954D4C17}"/>
                </a:ext>
              </a:extLst>
            </p:cNvPr>
            <p:cNvSpPr/>
            <p:nvPr/>
          </p:nvSpPr>
          <p:spPr>
            <a:xfrm flipH="1" flipV="1">
              <a:off x="2575" y="3446"/>
              <a:ext cx="4688" cy="4688"/>
            </a:xfrm>
            <a:prstGeom prst="arc">
              <a:avLst>
                <a:gd name="adj1" fmla="val 8622946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</p:grpSp>
      <p:grpSp>
        <p:nvGrpSpPr>
          <p:cNvPr id="20" name="组合 10">
            <a:extLst>
              <a:ext uri="{FF2B5EF4-FFF2-40B4-BE49-F238E27FC236}">
                <a16:creationId xmlns:a16="http://schemas.microsoft.com/office/drawing/2014/main" id="{538A2A4B-D2C7-8DE2-2DB5-A3193940D540}"/>
              </a:ext>
            </a:extLst>
          </p:cNvPr>
          <p:cNvGrpSpPr/>
          <p:nvPr/>
        </p:nvGrpSpPr>
        <p:grpSpPr>
          <a:xfrm>
            <a:off x="3662825" y="2688510"/>
            <a:ext cx="1434532" cy="1461098"/>
            <a:chOff x="2575" y="3444"/>
            <a:chExt cx="4688" cy="4691"/>
          </a:xfrm>
        </p:grpSpPr>
        <p:sp>
          <p:nvSpPr>
            <p:cNvPr id="21" name="弧形">
              <a:extLst>
                <a:ext uri="{FF2B5EF4-FFF2-40B4-BE49-F238E27FC236}">
                  <a16:creationId xmlns:a16="http://schemas.microsoft.com/office/drawing/2014/main" id="{2D280EB6-CEF4-6A73-AFB2-FD834825C6AB}"/>
                </a:ext>
              </a:extLst>
            </p:cNvPr>
            <p:cNvSpPr/>
            <p:nvPr/>
          </p:nvSpPr>
          <p:spPr>
            <a:xfrm>
              <a:off x="2575" y="3444"/>
              <a:ext cx="4688" cy="4691"/>
            </a:xfrm>
            <a:prstGeom prst="arc">
              <a:avLst>
                <a:gd name="adj1" fmla="val 8872451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  <p:sp>
          <p:nvSpPr>
            <p:cNvPr id="22" name="弧形">
              <a:extLst>
                <a:ext uri="{FF2B5EF4-FFF2-40B4-BE49-F238E27FC236}">
                  <a16:creationId xmlns:a16="http://schemas.microsoft.com/office/drawing/2014/main" id="{08313151-6D3D-9B7A-B0B3-653C4C892FC8}"/>
                </a:ext>
              </a:extLst>
            </p:cNvPr>
            <p:cNvSpPr/>
            <p:nvPr/>
          </p:nvSpPr>
          <p:spPr>
            <a:xfrm flipH="1" flipV="1">
              <a:off x="2575" y="3446"/>
              <a:ext cx="4688" cy="4688"/>
            </a:xfrm>
            <a:prstGeom prst="arc">
              <a:avLst>
                <a:gd name="adj1" fmla="val 8622946"/>
                <a:gd name="adj2" fmla="val 16231944"/>
              </a:avLst>
            </a:prstGeom>
            <a:noFill/>
            <a:ln w="12700">
              <a:solidFill>
                <a:srgbClr val="FFBA55"/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294876"/>
                </a:solidFill>
                <a:latin typeface="思源黑体 CN Regular" panose="020B0500000000000000" charset="-122"/>
                <a:ea typeface="思源黑体 CN Medium" panose="020B0600000000000000" charset="-122"/>
                <a:cs typeface="思源宋体 CN Medium" panose="02020500000000000000" charset="-122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F243AA6-FB75-87FC-24A4-32B7A5F260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1" y="2963718"/>
            <a:ext cx="1046947" cy="769639"/>
          </a:xfrm>
          <a:prstGeom prst="rect">
            <a:avLst/>
          </a:prstGeom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35C13F3E-A4FE-B93A-5A90-38A44696FC69}"/>
              </a:ext>
            </a:extLst>
          </p:cNvPr>
          <p:cNvSpPr/>
          <p:nvPr/>
        </p:nvSpPr>
        <p:spPr>
          <a:xfrm rot="1349034">
            <a:off x="7891660" y="3969747"/>
            <a:ext cx="1034444" cy="374330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DDE8710C-4BB8-D3BA-F2CF-C674CA41582E}"/>
              </a:ext>
            </a:extLst>
          </p:cNvPr>
          <p:cNvSpPr/>
          <p:nvPr/>
        </p:nvSpPr>
        <p:spPr>
          <a:xfrm>
            <a:off x="5265831" y="3226991"/>
            <a:ext cx="1046947" cy="394302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8FEEAF7-A1EC-E95B-0D4A-898D8EC7DE75}"/>
              </a:ext>
            </a:extLst>
          </p:cNvPr>
          <p:cNvSpPr/>
          <p:nvPr/>
        </p:nvSpPr>
        <p:spPr>
          <a:xfrm>
            <a:off x="2458097" y="3203783"/>
            <a:ext cx="1034444" cy="374330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5281B-6BB6-C544-F74B-7FE1284F1774}"/>
              </a:ext>
            </a:extLst>
          </p:cNvPr>
          <p:cNvSpPr txBox="1"/>
          <p:nvPr/>
        </p:nvSpPr>
        <p:spPr>
          <a:xfrm>
            <a:off x="6312778" y="4313314"/>
            <a:ext cx="199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Modem / Router</a:t>
            </a:r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B13FF3-ECF2-E67D-AAE3-5BBC6A5F2D09}"/>
              </a:ext>
            </a:extLst>
          </p:cNvPr>
          <p:cNvSpPr txBox="1"/>
          <p:nvPr/>
        </p:nvSpPr>
        <p:spPr>
          <a:xfrm>
            <a:off x="1126158" y="4311039"/>
            <a:ext cx="15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  <a:endParaRPr lang="en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6144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1321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Wingdings</vt:lpstr>
      <vt:lpstr>思源黑体</vt:lpstr>
      <vt:lpstr>思源黑体 CN Bold</vt:lpstr>
      <vt:lpstr>思源黑体 CN ExtraLight</vt:lpstr>
      <vt:lpstr>思源黑体 CN Heavy</vt:lpstr>
      <vt:lpstr>思源黑体 CN Light</vt:lpstr>
      <vt:lpstr>思源黑体 CN Medium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DIMAS</dc:creator>
  <cp:lastModifiedBy>Dimas Ryzen</cp:lastModifiedBy>
  <cp:revision>174</cp:revision>
  <dcterms:created xsi:type="dcterms:W3CDTF">2019-06-19T02:08:00Z</dcterms:created>
  <dcterms:modified xsi:type="dcterms:W3CDTF">2022-09-08T09:28:55Z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3B6024F978EF4AA1A1E3E2DBBFC8C4D7</vt:lpwstr>
  </property>
</Properties>
</file>