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TEDDY EN ANGLAIS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60c8b9f8c12b3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60c8b9f8c12b3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9620b8f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9620b8f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890e57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890e57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NATHAN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d9620b8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d9620b8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76b92d07_1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76b92d07_1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TEDDY EN ANGLAIS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76b92d07_1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76b92d07_1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CHACUN SE PRESENTE ( ROLE + RESUME DE LA NOTE D INTENTION ) EN ANGLAIS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76b92d07_1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76b92d07_1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76b92d07_1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76b92d07_1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TEDDY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7bf5a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7bf5a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7bf5ae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7bf5ae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890e57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890e57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NATHAN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890e57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890e57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7375" y="0"/>
            <a:ext cx="76361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50" y="63838"/>
            <a:ext cx="857375" cy="445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727950" y="5359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Projet Séville</a:t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727952" y="1306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Presentation Seville Project</a:t>
            </a:r>
            <a:endParaRPr b="1" i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du focus groupe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responsif et intuitif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Accès à l’information rapidement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nformations disponible sous forme résumées et détaillées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Carte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738600" y="1196525"/>
            <a:ext cx="766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Focus group analysis</a:t>
            </a:r>
            <a:endParaRPr b="1" i="1"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Convergence des analyses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738600" y="1196525"/>
            <a:ext cx="766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Analysis convergence</a:t>
            </a:r>
            <a:endParaRPr b="1" i="1"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rgbClr val="434343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375425" y="2993625"/>
            <a:ext cx="1537500" cy="7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web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1785575" y="2181375"/>
            <a:ext cx="1537500" cy="7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Résponsif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1625375" y="3619875"/>
            <a:ext cx="1697700" cy="8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Disponible en plusieurs langues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912925" y="2294775"/>
            <a:ext cx="1537500" cy="7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Barre de navigation</a:t>
            </a:r>
            <a:endParaRPr/>
          </a:p>
        </p:txBody>
      </p:sp>
      <p:cxnSp>
        <p:nvCxnSpPr>
          <p:cNvPr id="164" name="Google Shape;164;p23"/>
          <p:cNvCxnSpPr>
            <a:stCxn id="161" idx="5"/>
            <a:endCxn id="160" idx="1"/>
          </p:cNvCxnSpPr>
          <p:nvPr/>
        </p:nvCxnSpPr>
        <p:spPr>
          <a:xfrm>
            <a:off x="3097913" y="2807712"/>
            <a:ext cx="5028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3"/>
          <p:cNvCxnSpPr>
            <a:stCxn id="162" idx="7"/>
            <a:endCxn id="160" idx="3"/>
          </p:cNvCxnSpPr>
          <p:nvPr/>
        </p:nvCxnSpPr>
        <p:spPr>
          <a:xfrm flipH="1" rot="10800000">
            <a:off x="3074453" y="3619884"/>
            <a:ext cx="5262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>
            <a:stCxn id="160" idx="7"/>
            <a:endCxn id="163" idx="3"/>
          </p:cNvCxnSpPr>
          <p:nvPr/>
        </p:nvCxnSpPr>
        <p:spPr>
          <a:xfrm flipH="1" rot="10800000">
            <a:off x="4687763" y="2921088"/>
            <a:ext cx="4503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3"/>
          <p:cNvSpPr/>
          <p:nvPr/>
        </p:nvSpPr>
        <p:spPr>
          <a:xfrm>
            <a:off x="4912925" y="3678075"/>
            <a:ext cx="1537500" cy="7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Intuitivité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323075" y="4125675"/>
            <a:ext cx="1642200" cy="7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Accès à l’information rapidement</a:t>
            </a:r>
            <a:endParaRPr/>
          </a:p>
        </p:txBody>
      </p:sp>
      <p:cxnSp>
        <p:nvCxnSpPr>
          <p:cNvPr id="169" name="Google Shape;169;p23"/>
          <p:cNvCxnSpPr>
            <a:stCxn id="160" idx="4"/>
            <a:endCxn id="168" idx="0"/>
          </p:cNvCxnSpPr>
          <p:nvPr/>
        </p:nvCxnSpPr>
        <p:spPr>
          <a:xfrm>
            <a:off x="4144175" y="3727425"/>
            <a:ext cx="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3"/>
          <p:cNvCxnSpPr>
            <a:stCxn id="160" idx="5"/>
            <a:endCxn id="167" idx="1"/>
          </p:cNvCxnSpPr>
          <p:nvPr/>
        </p:nvCxnSpPr>
        <p:spPr>
          <a:xfrm>
            <a:off x="4687763" y="3619962"/>
            <a:ext cx="4503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3"/>
          <p:cNvSpPr/>
          <p:nvPr/>
        </p:nvSpPr>
        <p:spPr>
          <a:xfrm>
            <a:off x="3323075" y="1775288"/>
            <a:ext cx="1642200" cy="7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Harmonicité</a:t>
            </a:r>
            <a:endParaRPr/>
          </a:p>
        </p:txBody>
      </p:sp>
      <p:cxnSp>
        <p:nvCxnSpPr>
          <p:cNvPr id="172" name="Google Shape;172;p23"/>
          <p:cNvCxnSpPr>
            <a:stCxn id="160" idx="0"/>
            <a:endCxn id="171" idx="4"/>
          </p:cNvCxnSpPr>
          <p:nvPr/>
        </p:nvCxnSpPr>
        <p:spPr>
          <a:xfrm rot="10800000">
            <a:off x="4144175" y="2509125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wireframe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808050" y="1910550"/>
            <a:ext cx="31389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Choisir le type d’information recherchée. Modifier la langue.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738600" y="1196525"/>
            <a:ext cx="766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Wireframe creation</a:t>
            </a:r>
            <a:endParaRPr b="1" i="1" sz="2200">
              <a:solidFill>
                <a:srgbClr val="434343"/>
              </a:solidFill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02" y="1690425"/>
            <a:ext cx="4549775" cy="323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5288380" y="2494955"/>
            <a:ext cx="31389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annonçant les actualités de Séville</a:t>
            </a: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5288375" y="3428000"/>
            <a:ext cx="31389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Extrait d’article résumant des actualités.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5288375" y="4345625"/>
            <a:ext cx="31389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 menant à des informations sur le site.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Présentation du site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729450" y="1892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de l’équipe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du projet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du site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38600" y="1196525"/>
            <a:ext cx="766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Summary</a:t>
            </a:r>
            <a:endParaRPr b="1" i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l’équipe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738600" y="1196525"/>
            <a:ext cx="766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Team presentation</a:t>
            </a:r>
            <a:endParaRPr b="1" i="1" sz="2200">
              <a:solidFill>
                <a:srgbClr val="434343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00" y="2078875"/>
            <a:ext cx="1368600" cy="136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150" y="2078875"/>
            <a:ext cx="1368600" cy="136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700" y="2078875"/>
            <a:ext cx="1368600" cy="136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6800" y="2078875"/>
            <a:ext cx="1368600" cy="136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739500" y="3492875"/>
            <a:ext cx="1368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Davy Mu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666150" y="3492875"/>
            <a:ext cx="1368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 Quetin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060700" y="3492875"/>
            <a:ext cx="1368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Nathan Saucet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036800" y="3492875"/>
            <a:ext cx="1368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Teddy Ouazzani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web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 service de la culture de Séville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Faire découvrir les patrimoines historiques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38600" y="1196525"/>
            <a:ext cx="766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Project presentation</a:t>
            </a:r>
            <a:endParaRPr b="1" i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4571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Gantt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514325" y="535200"/>
            <a:ext cx="766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Gantt chart</a:t>
            </a:r>
            <a:endParaRPr b="1" i="1" sz="2200">
              <a:solidFill>
                <a:srgbClr val="434343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962100"/>
            <a:ext cx="9144000" cy="4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721050"/>
            <a:ext cx="76887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Sondage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434343"/>
                </a:solidFill>
              </a:rPr>
              <a:t>Opinion poll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0" y="1783350"/>
            <a:ext cx="4244172" cy="22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375" y="1783350"/>
            <a:ext cx="4387239" cy="22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825" y="1375625"/>
            <a:ext cx="5027550" cy="34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site web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Charte graphique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Responsif et disponible en anglais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Barre de navigation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News/résumés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38600" y="1196525"/>
            <a:ext cx="766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Web site analysis</a:t>
            </a:r>
            <a:endParaRPr b="1" i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6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personas 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responsif et intuitif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Langue natale ou Anglais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Accès à l’information rapidement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Informations disponible sous forme résumées et détaillées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38600" y="1196525"/>
            <a:ext cx="7666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>
                <a:solidFill>
                  <a:srgbClr val="434343"/>
                </a:solidFill>
              </a:rPr>
              <a:t>Personas analysis</a:t>
            </a:r>
            <a:endParaRPr b="1" i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