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59ee6020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59ee602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59ee602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59ee602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59ee6020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59ee6020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59ee60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59ee60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9620b8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9620b8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76b92d07_1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76b92d07_1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76b92d07_1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76b92d07_1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76b92d07_1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76b92d07_1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59ee602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59ee602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890e5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890e5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59ee60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59ee60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59ee602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59ee60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59ee602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59ee602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2" name="Google Shape;7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651775" y="14525"/>
            <a:ext cx="76361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50" y="63838"/>
            <a:ext cx="85737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00" y="78276"/>
            <a:ext cx="1604903" cy="445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Relationship Id="rId4" Type="http://schemas.openxmlformats.org/officeDocument/2006/relationships/image" Target="../media/image18.jpg"/><Relationship Id="rId5" Type="http://schemas.openxmlformats.org/officeDocument/2006/relationships/image" Target="../media/image16.jpg"/><Relationship Id="rId6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5.jp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727950" y="535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Seville Project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100" y="1671175"/>
            <a:ext cx="4489800" cy="2993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7650" y="72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Constraints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7650" y="1655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website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website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limit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69275" y="66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Second delivery</a:t>
            </a:r>
            <a:endParaRPr/>
          </a:p>
        </p:txBody>
      </p:sp>
      <p:pic>
        <p:nvPicPr>
          <p:cNvPr descr="Image associée"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00400"/>
            <a:ext cx="1825749" cy="182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238" y="2460150"/>
            <a:ext cx="2174775" cy="15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200" y="2300400"/>
            <a:ext cx="1649400" cy="2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977700" y="1908550"/>
            <a:ext cx="16356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BootStrap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357975" y="1908550"/>
            <a:ext cx="16356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MySQL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411100" y="1908550"/>
            <a:ext cx="16356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Travellers writers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69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Changes made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" y="3780225"/>
            <a:ext cx="8839199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3459100" y="2478475"/>
            <a:ext cx="1324800" cy="110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4"/>
          <p:cNvGrpSpPr/>
          <p:nvPr/>
        </p:nvGrpSpPr>
        <p:grpSpPr>
          <a:xfrm>
            <a:off x="125525" y="1905050"/>
            <a:ext cx="8839201" cy="459179"/>
            <a:chOff x="255675" y="1397325"/>
            <a:chExt cx="8839201" cy="459179"/>
          </a:xfrm>
        </p:grpSpPr>
        <p:pic>
          <p:nvPicPr>
            <p:cNvPr id="180" name="Google Shape;18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75" y="1397325"/>
              <a:ext cx="8839201" cy="459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4"/>
            <p:cNvSpPr/>
            <p:nvPr/>
          </p:nvSpPr>
          <p:spPr>
            <a:xfrm rot="1365566">
              <a:off x="2023843" y="1596008"/>
              <a:ext cx="786325" cy="1922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9671505">
              <a:off x="2061653" y="1595995"/>
              <a:ext cx="786285" cy="1925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10758030">
              <a:off x="8201089" y="1699230"/>
              <a:ext cx="786359" cy="19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" y="702974"/>
            <a:ext cx="4992974" cy="29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750" y="2224675"/>
            <a:ext cx="5117101" cy="26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7650" y="63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Website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95" name="Google Shape;195;p26"/>
          <p:cNvSpPr txBox="1"/>
          <p:nvPr/>
        </p:nvSpPr>
        <p:spPr>
          <a:xfrm>
            <a:off x="970325" y="1765575"/>
            <a:ext cx="3904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http://perso-etudiant.u-pem.fr/~nsaucet/en/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27650" y="1557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 presentation	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delivery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made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presentation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presentation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27650" y="1718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service of Seville’s culture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 the historical heritage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0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5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70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680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3950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Davy Mu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66615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 Quetin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06070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Nathan Saucet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03680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Teddy Ouazzani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Choices of content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Résultat de recherche d'images pour &quot;ICOMOS&quot;"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25" y="1848625"/>
            <a:ext cx="4570099" cy="258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google chrome&quot;"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53500"/>
            <a:ext cx="1979700" cy="19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64150" y="1493125"/>
            <a:ext cx="65670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vailable in English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 choices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64150" y="1493125"/>
            <a:ext cx="2501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charter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0" y="2206375"/>
            <a:ext cx="3519151" cy="2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750" y="2206375"/>
            <a:ext cx="4608837" cy="2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choices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501700"/>
            <a:ext cx="48810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and dynamic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475" y="819200"/>
            <a:ext cx="2401308" cy="364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associée"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125" y="2751925"/>
            <a:ext cx="1559500" cy="155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database&quot;"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75" y="2951750"/>
            <a:ext cx="1281600" cy="135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php&quot;"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275" y="3089038"/>
            <a:ext cx="2012375" cy="10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Ergonomic choices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0" y="1403475"/>
            <a:ext cx="6790598" cy="33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450" y="204500"/>
            <a:ext cx="2634650" cy="26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650" y="36116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200" y="3611525"/>
            <a:ext cx="1186525" cy="118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1"/>
          <p:cNvCxnSpPr>
            <a:stCxn id="146" idx="2"/>
            <a:endCxn id="148" idx="0"/>
          </p:cNvCxnSpPr>
          <p:nvPr/>
        </p:nvCxnSpPr>
        <p:spPr>
          <a:xfrm flipH="1">
            <a:off x="1634475" y="2839150"/>
            <a:ext cx="42093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>
            <a:stCxn id="146" idx="2"/>
            <a:endCxn id="147" idx="0"/>
          </p:cNvCxnSpPr>
          <p:nvPr/>
        </p:nvCxnSpPr>
        <p:spPr>
          <a:xfrm>
            <a:off x="5843775" y="2839150"/>
            <a:ext cx="19422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1041200" y="4798050"/>
            <a:ext cx="1365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Content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272900" y="4798050"/>
            <a:ext cx="1365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Code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68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Managerial</a:t>
            </a:r>
            <a:r>
              <a:rPr lang="fr"/>
              <a:t> choice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